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33.xml.rels" ContentType="application/vnd.openxmlformats-package.relationships+xml"/>
  <Override PartName="/ppt/notesSlides/_rels/notesSlide42.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35.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14.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38.xml.rels" ContentType="application/vnd.openxmlformats-package.relationships+xml"/>
  <Override PartName="/ppt/notesSlides/_rels/notesSlide12.xml.rels" ContentType="application/vnd.openxmlformats-package.relationships+xml"/>
  <Override PartName="/ppt/notesSlides/_rels/notesSlide30.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3.png" ContentType="image/png"/>
  <Override PartName="/ppt/media/image9.png" ContentType="image/png"/>
  <Override PartName="/ppt/media/image8.gif" ContentType="image/gif"/>
  <Override PartName="/ppt/media/image12.png" ContentType="image/png"/>
  <Override PartName="/ppt/media/image7.png" ContentType="image/png"/>
  <Override PartName="/ppt/media/image11.png" ContentType="image/png"/>
  <Override PartName="/ppt/media/image6.png" ContentType="image/png"/>
  <Override PartName="/ppt/media/image29.png" ContentType="image/png"/>
  <Override PartName="/ppt/media/image10.png" ContentType="image/png"/>
  <Override PartName="/ppt/media/image5.png" ContentType="image/png"/>
  <Override PartName="/ppt/media/image28.png" ContentType="image/png"/>
  <Override PartName="/ppt/media/image4.png" ContentType="image/png"/>
  <Override PartName="/ppt/media/image27.png" ContentType="image/png"/>
  <Override PartName="/ppt/media/image3.png" ContentType="image/png"/>
  <Override PartName="/ppt/media/image26.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22"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3"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4"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5"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21291D4-8C81-4E02-B3A3-FB77F4CD20A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216000" y="812520"/>
            <a:ext cx="7126920" cy="4008600"/>
          </a:xfrm>
          <a:prstGeom prst="rect">
            <a:avLst/>
          </a:prstGeom>
        </p:spPr>
      </p:sp>
      <p:sp>
        <p:nvSpPr>
          <p:cNvPr id="905" name="PlaceHolder 2"/>
          <p:cNvSpPr>
            <a:spLocks noGrp="1"/>
          </p:cNvSpPr>
          <p:nvPr>
            <p:ph type="body"/>
          </p:nvPr>
        </p:nvSpPr>
        <p:spPr>
          <a:xfrm>
            <a:off x="756000" y="5078520"/>
            <a:ext cx="6047280" cy="5983920"/>
          </a:xfrm>
          <a:prstGeom prst="rect">
            <a:avLst/>
          </a:prstGeom>
        </p:spPr>
        <p:txBody>
          <a:bodyPr lIns="0" rIns="0" tIns="0" bIns="0">
            <a:noAutofit/>
          </a:bodyPr>
          <a:p>
            <a:pPr marL="216000" indent="-216000">
              <a:lnSpc>
                <a:spcPct val="100000"/>
              </a:lnSpc>
            </a:pPr>
            <a:r>
              <a:rPr b="0" lang="en-US" sz="1600" spc="-1" strike="noStrike">
                <a:latin typeface="Arial"/>
              </a:rPr>
              <a:t>Alright, everyone. Today we’re going to have a seminar on  reinforcement learning terminology.</a:t>
            </a:r>
            <a:br/>
            <a:r>
              <a:rPr b="0" lang="en-US" sz="1600" spc="-1" strike="noStrike">
                <a:latin typeface="Arial"/>
              </a:rPr>
              <a:t>You might be surprised that we’re about to dedicate several hours to terminology, but, you see…</a:t>
            </a:r>
            <a:br/>
            <a:r>
              <a:rPr b="0" lang="en-US" sz="1600" spc="-1" strike="noStrike">
                <a:latin typeface="Arial"/>
              </a:rPr>
              <a:t>Reinforcement learning is a leviathan of a discipline. </a:t>
            </a:r>
            <a:br/>
            <a:r>
              <a:rPr b="0" lang="en-US" sz="1600" spc="-1" strike="noStrike">
                <a:latin typeface="Arial"/>
              </a:rPr>
              <a:t>There’s just so much going on. RL agents, RL enivironments, RL methods, different kinds of objectives, data, dynamics, diverse mathematical apparatus and so on. And all of these things have their own relevant terminology that is used to draw distinctions, so that one could reason about them.</a:t>
            </a:r>
            <a:endParaRPr b="0" lang="en-US" sz="1600" spc="-1" strike="noStrike">
              <a:latin typeface="Arial"/>
            </a:endParaRPr>
          </a:p>
          <a:p>
            <a:pPr marL="216000" indent="-216000">
              <a:lnSpc>
                <a:spcPct val="100000"/>
              </a:lnSpc>
            </a:pPr>
            <a:r>
              <a:rPr b="0" lang="en-US" sz="1600" spc="-1" strike="noStrike">
                <a:latin typeface="Arial"/>
              </a:rPr>
              <a:t>So there’s just a great deal of terminology that one has to know to be able to navigate even the most simple of topics. Of course, you could just try to learn new terms on the fly, but you’ll soon find that the sheer amount of jargon can be overwhelming, and if you briefly forgot what a certain term means, then, naturally, you can no longer follow.</a:t>
            </a:r>
            <a:br/>
            <a:r>
              <a:rPr b="0" lang="en-US" sz="1600" spc="-1" strike="noStrike">
                <a:latin typeface="Arial"/>
              </a:rPr>
              <a:t>Besides it is nice to spend some time reflecting on the core terminology, because you will get a better idea of what makes up the discipline of reinforcement learning. I know some of you might already feel a bit overwhelmed. This is, because you still don’t have a clear picture of what’s going with all these new concepts that you’re beginning to discover. And this seminar is designed to help you out. To let you develop a better understanding and intuition of those concepts.</a:t>
            </a:r>
            <a:br/>
            <a:r>
              <a:rPr b="0" lang="en-US" sz="2000" spc="-1" strike="noStrike">
                <a:latin typeface="Arial"/>
              </a:rPr>
              <a:t> </a:t>
            </a:r>
            <a:b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sldImg"/>
          </p:nvPr>
        </p:nvSpPr>
        <p:spPr>
          <a:xfrm>
            <a:off x="217440" y="812880"/>
            <a:ext cx="7123680" cy="4007520"/>
          </a:xfrm>
          <a:prstGeom prst="rect">
            <a:avLst/>
          </a:prstGeom>
        </p:spPr>
      </p:sp>
      <p:sp>
        <p:nvSpPr>
          <p:cNvPr id="933"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Let’s take a look at some discrete state spaces.</a:t>
            </a:r>
            <a:endParaRPr b="0" lang="en-US" sz="1800" spc="-1" strike="noStrike">
              <a:latin typeface="Arial"/>
            </a:endParaRPr>
          </a:p>
        </p:txBody>
      </p:sp>
      <p:sp>
        <p:nvSpPr>
          <p:cNvPr id="934"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A0D05B9E-6E20-4C09-8E44-A654065C9C62}"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PlaceHolder 1"/>
          <p:cNvSpPr>
            <a:spLocks noGrp="1"/>
          </p:cNvSpPr>
          <p:nvPr>
            <p:ph type="sldImg"/>
          </p:nvPr>
        </p:nvSpPr>
        <p:spPr>
          <a:xfrm>
            <a:off x="217440" y="812880"/>
            <a:ext cx="7123680" cy="4007520"/>
          </a:xfrm>
          <a:prstGeom prst="rect">
            <a:avLst/>
          </a:prstGeom>
        </p:spPr>
      </p:sp>
      <p:sp>
        <p:nvSpPr>
          <p:cNvPr id="936"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Let’s take a look at some discrete state spaces.</a:t>
            </a:r>
            <a:endParaRPr b="0" lang="en-US" sz="1800" spc="-1" strike="noStrike">
              <a:latin typeface="Arial"/>
            </a:endParaRPr>
          </a:p>
        </p:txBody>
      </p:sp>
      <p:sp>
        <p:nvSpPr>
          <p:cNvPr id="937"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3C8C6E3A-8088-44B8-A651-78B74F834B05}"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217440" y="812880"/>
            <a:ext cx="7123680" cy="4007520"/>
          </a:xfrm>
          <a:prstGeom prst="rect">
            <a:avLst/>
          </a:prstGeom>
        </p:spPr>
      </p:sp>
      <p:sp>
        <p:nvSpPr>
          <p:cNvPr id="939"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Let’s take a look at some discrete state spaces.</a:t>
            </a:r>
            <a:endParaRPr b="0" lang="en-US" sz="1800" spc="-1" strike="noStrike">
              <a:latin typeface="Arial"/>
            </a:endParaRPr>
          </a:p>
        </p:txBody>
      </p:sp>
      <p:sp>
        <p:nvSpPr>
          <p:cNvPr id="940"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C7ED17DD-D0BA-4214-8786-E4739440313F}"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sldImg"/>
          </p:nvPr>
        </p:nvSpPr>
        <p:spPr>
          <a:xfrm>
            <a:off x="217440" y="812880"/>
            <a:ext cx="7123680" cy="4007520"/>
          </a:xfrm>
          <a:prstGeom prst="rect">
            <a:avLst/>
          </a:prstGeom>
        </p:spPr>
      </p:sp>
      <p:sp>
        <p:nvSpPr>
          <p:cNvPr id="942"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Let’s take a look at some discrete state spaces.</a:t>
            </a:r>
            <a:endParaRPr b="0" lang="en-US" sz="1800" spc="-1" strike="noStrike">
              <a:latin typeface="Arial"/>
            </a:endParaRPr>
          </a:p>
        </p:txBody>
      </p:sp>
      <p:sp>
        <p:nvSpPr>
          <p:cNvPr id="943"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1CF4929C-9304-4201-B47D-821B77B12661}"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217440" y="812880"/>
            <a:ext cx="7123680" cy="4007520"/>
          </a:xfrm>
          <a:prstGeom prst="rect">
            <a:avLst/>
          </a:prstGeom>
        </p:spPr>
      </p:sp>
      <p:sp>
        <p:nvSpPr>
          <p:cNvPr id="945"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Let’s take a look at some discrete state spaces.</a:t>
            </a:r>
            <a:endParaRPr b="0" lang="en-US" sz="1800" spc="-1" strike="noStrike">
              <a:latin typeface="Arial"/>
            </a:endParaRPr>
          </a:p>
        </p:txBody>
      </p:sp>
      <p:sp>
        <p:nvSpPr>
          <p:cNvPr id="946"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7123DC94-C734-4B46-ADD7-9A074A6182BF}"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sldImg"/>
          </p:nvPr>
        </p:nvSpPr>
        <p:spPr>
          <a:xfrm>
            <a:off x="217440" y="812880"/>
            <a:ext cx="7123680" cy="4007520"/>
          </a:xfrm>
          <a:prstGeom prst="rect">
            <a:avLst/>
          </a:prstGeom>
        </p:spPr>
      </p:sp>
      <p:sp>
        <p:nvSpPr>
          <p:cNvPr id="948"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Let’s take a look at some discrete state spaces.</a:t>
            </a:r>
            <a:endParaRPr b="0" lang="en-US" sz="1800" spc="-1" strike="noStrike">
              <a:latin typeface="Arial"/>
            </a:endParaRPr>
          </a:p>
        </p:txBody>
      </p:sp>
      <p:sp>
        <p:nvSpPr>
          <p:cNvPr id="949"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CB391F7F-8E8C-4DF1-A3C2-428D751B68E9}"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217440" y="812880"/>
            <a:ext cx="7123680" cy="4007520"/>
          </a:xfrm>
          <a:prstGeom prst="rect">
            <a:avLst/>
          </a:prstGeom>
        </p:spPr>
      </p:sp>
      <p:sp>
        <p:nvSpPr>
          <p:cNvPr id="951"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Try to construct an example of such a system or, alternatively, you can also try to simply mathematically phrase a reasonable class of control-systems that posses this property.</a:t>
            </a:r>
            <a:endParaRPr b="0" lang="en-US" sz="1800" spc="-1" strike="noStrike">
              <a:latin typeface="Arial"/>
            </a:endParaRPr>
          </a:p>
        </p:txBody>
      </p:sp>
      <p:sp>
        <p:nvSpPr>
          <p:cNvPr id="952"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09FAF45B-964F-49E4-AC18-3259D074DA4A}"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sldImg"/>
          </p:nvPr>
        </p:nvSpPr>
        <p:spPr>
          <a:xfrm>
            <a:off x="217440" y="812880"/>
            <a:ext cx="7123680" cy="4007520"/>
          </a:xfrm>
          <a:prstGeom prst="rect">
            <a:avLst/>
          </a:prstGeom>
        </p:spPr>
      </p:sp>
      <p:sp>
        <p:nvSpPr>
          <p:cNvPr id="954"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You’re probably wondering why I didn’t just give you a real world example of such a system. And the reason why is: that such examples are ugly and complicated.</a:t>
            </a:r>
            <a:endParaRPr b="0" lang="en-US" sz="1800" spc="-1" strike="noStrike">
              <a:latin typeface="Arial"/>
            </a:endParaRPr>
          </a:p>
        </p:txBody>
      </p:sp>
      <p:sp>
        <p:nvSpPr>
          <p:cNvPr id="955"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192EF6EE-3E66-423C-83A1-D4BD258A720B}"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217440" y="812880"/>
            <a:ext cx="7123680" cy="4007520"/>
          </a:xfrm>
          <a:prstGeom prst="rect">
            <a:avLst/>
          </a:prstGeom>
        </p:spPr>
      </p:sp>
      <p:sp>
        <p:nvSpPr>
          <p:cNvPr id="957" name="PlaceHolder 2"/>
          <p:cNvSpPr>
            <a:spLocks noGrp="1"/>
          </p:cNvSpPr>
          <p:nvPr>
            <p:ph type="body"/>
          </p:nvPr>
        </p:nvSpPr>
        <p:spPr>
          <a:xfrm>
            <a:off x="756000" y="5078520"/>
            <a:ext cx="6045840" cy="4809240"/>
          </a:xfrm>
          <a:prstGeom prst="rect">
            <a:avLst/>
          </a:prstGeom>
        </p:spPr>
        <p:txBody>
          <a:bodyPr lIns="0" rIns="0" tIns="0" bIns="0">
            <a:noAutofit/>
          </a:bodyPr>
          <a:p>
            <a:endParaRPr b="0" lang="en-US" sz="2000" spc="-1" strike="noStrike">
              <a:latin typeface="Arial"/>
            </a:endParaRPr>
          </a:p>
        </p:txBody>
      </p:sp>
      <p:sp>
        <p:nvSpPr>
          <p:cNvPr id="958"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78F4EFCF-8555-4139-8B7B-013BDA75F71B}"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sldImg"/>
          </p:nvPr>
        </p:nvSpPr>
        <p:spPr>
          <a:xfrm>
            <a:off x="217440" y="812880"/>
            <a:ext cx="7123680" cy="4007520"/>
          </a:xfrm>
          <a:prstGeom prst="rect">
            <a:avLst/>
          </a:prstGeom>
        </p:spPr>
      </p:sp>
      <p:sp>
        <p:nvSpPr>
          <p:cNvPr id="960"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Now, I’ll give you two minutes to come up with a stochastic control system in your groups of three.</a:t>
            </a:r>
            <a:endParaRPr b="0" lang="en-US" sz="1800" spc="-1" strike="noStrike">
              <a:latin typeface="Arial"/>
            </a:endParaRPr>
          </a:p>
        </p:txBody>
      </p:sp>
      <p:sp>
        <p:nvSpPr>
          <p:cNvPr id="961"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10692E04-6464-48D9-ABBA-057786570671}"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217440" y="812880"/>
            <a:ext cx="7123680" cy="4007520"/>
          </a:xfrm>
          <a:prstGeom prst="rect">
            <a:avLst/>
          </a:prstGeom>
        </p:spPr>
      </p:sp>
      <p:sp>
        <p:nvSpPr>
          <p:cNvPr id="907" name="PlaceHolder 2"/>
          <p:cNvSpPr>
            <a:spLocks noGrp="1"/>
          </p:cNvSpPr>
          <p:nvPr>
            <p:ph type="body"/>
          </p:nvPr>
        </p:nvSpPr>
        <p:spPr>
          <a:xfrm>
            <a:off x="756000" y="5212080"/>
            <a:ext cx="6045840" cy="4809240"/>
          </a:xfrm>
          <a:prstGeom prst="rect">
            <a:avLst/>
          </a:prstGeom>
        </p:spPr>
        <p:txBody>
          <a:bodyPr lIns="0" rIns="0" tIns="0" bIns="0">
            <a:noAutofit/>
          </a:bodyPr>
          <a:p>
            <a:pPr marL="216000" indent="-215640">
              <a:lnSpc>
                <a:spcPct val="100000"/>
              </a:lnSpc>
              <a:tabLst>
                <a:tab algn="l" pos="0"/>
              </a:tabLst>
            </a:pPr>
            <a:br/>
            <a:r>
              <a:rPr b="0" lang="en-US" sz="1600" spc="-1" strike="noStrike">
                <a:latin typeface="Arial"/>
                <a:ea typeface="Noto Sans CJK SC"/>
              </a:rPr>
              <a:t>On this diagram you can see the representation of learning how to ride a bike. You use your senses to observe it, you use your hands and legs to perform actions, and what you’re probably trying to minimize is injuries. This is also an example of a scenario when “RL agent” means the same thing as “controller”, “RL environment” means the same thing as “control-system” and so on.</a:t>
            </a:r>
            <a:br/>
            <a:r>
              <a:rPr b="0" lang="en-US" sz="1600" spc="-1" strike="noStrike">
                <a:latin typeface="Arial"/>
                <a:ea typeface="Noto Sans CJK SC"/>
              </a:rPr>
              <a:t>Please, raise your hand if you know how to ride a bike. Wowsers, turns out I’m not the only one. </a:t>
            </a:r>
            <a:br/>
            <a:r>
              <a:rPr b="0" lang="en-US" sz="1600" spc="-1" strike="noStrike">
                <a:latin typeface="Arial"/>
                <a:ea typeface="Noto Sans CJK SC"/>
              </a:rPr>
              <a:t>Now, please, raise your hand if it was your dad, who taught you how to ride a bike. Right. You, sir, please come over here.</a:t>
            </a:r>
            <a:br/>
            <a:r>
              <a:rPr b="0" lang="en-US" sz="1600" spc="-1" strike="noStrike">
                <a:latin typeface="Arial"/>
                <a:ea typeface="Noto Sans CJK SC"/>
              </a:rPr>
              <a:t>*Now, can you, please, in more detail describe the process of how your dad taught you to ride a bike.</a:t>
            </a:r>
            <a:br/>
            <a:br/>
            <a:r>
              <a:rPr b="0" lang="en-US" sz="1600" spc="-1" strike="noStrike">
                <a:latin typeface="Arial"/>
                <a:ea typeface="Noto Sans CJK SC"/>
              </a:rPr>
              <a:t>So, actually from your experience of learning you can tell that this diagram is in fact highly inaccurate. Because if this were the case, then where does DAD fit in. So, if we were to correct this diagram, then it would probably look something like this.</a:t>
            </a:r>
            <a:br/>
            <a:endParaRPr b="0" lang="en-US" sz="1600" spc="-1" strike="noStrike">
              <a:latin typeface="Arial"/>
            </a:endParaRPr>
          </a:p>
        </p:txBody>
      </p:sp>
      <p:sp>
        <p:nvSpPr>
          <p:cNvPr id="908"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75A4EA66-2CC7-429B-BDA9-7B8FB70263E0}"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217440" y="812880"/>
            <a:ext cx="7123680" cy="4007520"/>
          </a:xfrm>
          <a:prstGeom prst="rect">
            <a:avLst/>
          </a:prstGeom>
        </p:spPr>
      </p:sp>
      <p:sp>
        <p:nvSpPr>
          <p:cNvPr id="963"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It was a bit of a silly question, because the harsh reality of engineering application is that stochastic is pretty much omnipresent. I some sense, all systems that we observe behave randomly to some degree. It’s just that sometimes this randomness is negligble, and thus in this case we neglect it, so that we could view the system as a deterministic one.</a:t>
            </a:r>
            <a:endParaRPr b="0" lang="en-US" sz="1800" spc="-1" strike="noStrike">
              <a:latin typeface="Arial"/>
            </a:endParaRPr>
          </a:p>
        </p:txBody>
      </p:sp>
      <p:sp>
        <p:nvSpPr>
          <p:cNvPr id="964"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88DCD891-9F7C-465F-8446-2D43A7EB25EE}"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217440" y="812880"/>
            <a:ext cx="7123680" cy="4007520"/>
          </a:xfrm>
          <a:prstGeom prst="rect">
            <a:avLst/>
          </a:prstGeom>
        </p:spPr>
      </p:sp>
      <p:sp>
        <p:nvSpPr>
          <p:cNvPr id="966"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Stochastic differential equiations.</a:t>
            </a:r>
            <a:endParaRPr b="0" lang="en-US" sz="1800" spc="-1" strike="noStrike">
              <a:latin typeface="Arial"/>
            </a:endParaRPr>
          </a:p>
        </p:txBody>
      </p:sp>
      <p:sp>
        <p:nvSpPr>
          <p:cNvPr id="967"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C9CB473E-65C4-4DD6-8413-A73E2343457D}"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217440" y="812880"/>
            <a:ext cx="7123680" cy="4007520"/>
          </a:xfrm>
          <a:prstGeom prst="rect">
            <a:avLst/>
          </a:prstGeom>
        </p:spPr>
      </p:sp>
      <p:sp>
        <p:nvSpPr>
          <p:cNvPr id="969" name="PlaceHolder 2"/>
          <p:cNvSpPr>
            <a:spLocks noGrp="1"/>
          </p:cNvSpPr>
          <p:nvPr>
            <p:ph type="body"/>
          </p:nvPr>
        </p:nvSpPr>
        <p:spPr>
          <a:xfrm>
            <a:off x="756000" y="5078520"/>
            <a:ext cx="6045840" cy="4809240"/>
          </a:xfrm>
          <a:prstGeom prst="rect">
            <a:avLst/>
          </a:prstGeom>
        </p:spPr>
        <p:txBody>
          <a:bodyPr lIns="0" rIns="0" tIns="0" bIns="0">
            <a:noAutofit/>
          </a:bodyPr>
          <a:p>
            <a:endParaRPr b="0" lang="en-US" sz="2000" spc="-1" strike="noStrike">
              <a:latin typeface="Arial"/>
            </a:endParaRPr>
          </a:p>
        </p:txBody>
      </p:sp>
      <p:sp>
        <p:nvSpPr>
          <p:cNvPr id="970"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469C70B5-B8DC-4B43-94C9-923C8FF8F95B}"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sldImg"/>
          </p:nvPr>
        </p:nvSpPr>
        <p:spPr>
          <a:xfrm>
            <a:off x="217440" y="812880"/>
            <a:ext cx="7123680" cy="4007520"/>
          </a:xfrm>
          <a:prstGeom prst="rect">
            <a:avLst/>
          </a:prstGeom>
        </p:spPr>
      </p:sp>
      <p:sp>
        <p:nvSpPr>
          <p:cNvPr id="972" name="PlaceHolder 2"/>
          <p:cNvSpPr>
            <a:spLocks noGrp="1"/>
          </p:cNvSpPr>
          <p:nvPr>
            <p:ph type="body"/>
          </p:nvPr>
        </p:nvSpPr>
        <p:spPr>
          <a:xfrm>
            <a:off x="756000" y="5078520"/>
            <a:ext cx="6045840" cy="4809240"/>
          </a:xfrm>
          <a:prstGeom prst="rect">
            <a:avLst/>
          </a:prstGeom>
        </p:spPr>
        <p:txBody>
          <a:bodyPr lIns="0" rIns="0" tIns="0" bIns="0">
            <a:noAutofit/>
          </a:bodyPr>
          <a:p>
            <a:endParaRPr b="0" lang="en-US" sz="2000" spc="-1" strike="noStrike">
              <a:latin typeface="Arial"/>
            </a:endParaRPr>
          </a:p>
        </p:txBody>
      </p:sp>
      <p:sp>
        <p:nvSpPr>
          <p:cNvPr id="973"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C97BB003-3A06-4535-9CD3-6B7B4353B597}"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217440" y="812880"/>
            <a:ext cx="7123680" cy="4007520"/>
          </a:xfrm>
          <a:prstGeom prst="rect">
            <a:avLst/>
          </a:prstGeom>
        </p:spPr>
      </p:sp>
      <p:sp>
        <p:nvSpPr>
          <p:cNvPr id="975" name="PlaceHolder 2"/>
          <p:cNvSpPr>
            <a:spLocks noGrp="1"/>
          </p:cNvSpPr>
          <p:nvPr>
            <p:ph type="body"/>
          </p:nvPr>
        </p:nvSpPr>
        <p:spPr>
          <a:xfrm>
            <a:off x="756000" y="5078520"/>
            <a:ext cx="6045840" cy="4809240"/>
          </a:xfrm>
          <a:prstGeom prst="rect">
            <a:avLst/>
          </a:prstGeom>
        </p:spPr>
        <p:txBody>
          <a:bodyPr lIns="0" rIns="0" tIns="0" bIns="0">
            <a:noAutofit/>
          </a:bodyPr>
          <a:p>
            <a:endParaRPr b="0" lang="en-US" sz="2000" spc="-1" strike="noStrike">
              <a:latin typeface="Arial"/>
            </a:endParaRPr>
          </a:p>
        </p:txBody>
      </p:sp>
      <p:sp>
        <p:nvSpPr>
          <p:cNvPr id="976"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B3B16F80-2817-4528-9B15-930614CEA6A3}"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sldImg"/>
          </p:nvPr>
        </p:nvSpPr>
        <p:spPr>
          <a:xfrm>
            <a:off x="217440" y="812880"/>
            <a:ext cx="7123680" cy="4007520"/>
          </a:xfrm>
          <a:prstGeom prst="rect">
            <a:avLst/>
          </a:prstGeom>
        </p:spPr>
      </p:sp>
      <p:sp>
        <p:nvSpPr>
          <p:cNvPr id="978" name="PlaceHolder 2"/>
          <p:cNvSpPr>
            <a:spLocks noGrp="1"/>
          </p:cNvSpPr>
          <p:nvPr>
            <p:ph type="body"/>
          </p:nvPr>
        </p:nvSpPr>
        <p:spPr>
          <a:xfrm>
            <a:off x="756000" y="5078520"/>
            <a:ext cx="6045840" cy="4809240"/>
          </a:xfrm>
          <a:prstGeom prst="rect">
            <a:avLst/>
          </a:prstGeom>
        </p:spPr>
        <p:txBody>
          <a:bodyPr lIns="0" rIns="0" tIns="0" bIns="0">
            <a:noAutofit/>
          </a:bodyPr>
          <a:p>
            <a:endParaRPr b="0" lang="en-US" sz="2000" spc="-1" strike="noStrike">
              <a:latin typeface="Arial"/>
            </a:endParaRPr>
          </a:p>
        </p:txBody>
      </p:sp>
      <p:sp>
        <p:nvSpPr>
          <p:cNvPr id="979"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FCE71103-0FE1-4104-A0DF-4E842A0D58A0}"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217440" y="812880"/>
            <a:ext cx="7123680" cy="4007520"/>
          </a:xfrm>
          <a:prstGeom prst="rect">
            <a:avLst/>
          </a:prstGeom>
        </p:spPr>
      </p:sp>
      <p:sp>
        <p:nvSpPr>
          <p:cNvPr id="981" name="PlaceHolder 2"/>
          <p:cNvSpPr>
            <a:spLocks noGrp="1"/>
          </p:cNvSpPr>
          <p:nvPr>
            <p:ph type="body"/>
          </p:nvPr>
        </p:nvSpPr>
        <p:spPr>
          <a:xfrm>
            <a:off x="756000" y="5078520"/>
            <a:ext cx="6045840" cy="4809240"/>
          </a:xfrm>
          <a:prstGeom prst="rect">
            <a:avLst/>
          </a:prstGeom>
        </p:spPr>
        <p:txBody>
          <a:bodyPr lIns="0" rIns="0" tIns="0" bIns="0">
            <a:noAutofit/>
          </a:bodyPr>
          <a:p>
            <a:endParaRPr b="0" lang="en-US" sz="2000" spc="-1" strike="noStrike">
              <a:latin typeface="Arial"/>
            </a:endParaRPr>
          </a:p>
        </p:txBody>
      </p:sp>
      <p:sp>
        <p:nvSpPr>
          <p:cNvPr id="982"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222BEF59-E0D6-4ED3-913E-FFAFB1583138}"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sldImg"/>
          </p:nvPr>
        </p:nvSpPr>
        <p:spPr>
          <a:xfrm>
            <a:off x="217440" y="812880"/>
            <a:ext cx="7123680" cy="4007520"/>
          </a:xfrm>
          <a:prstGeom prst="rect">
            <a:avLst/>
          </a:prstGeom>
        </p:spPr>
      </p:sp>
      <p:sp>
        <p:nvSpPr>
          <p:cNvPr id="984" name="PlaceHolder 2"/>
          <p:cNvSpPr>
            <a:spLocks noGrp="1"/>
          </p:cNvSpPr>
          <p:nvPr>
            <p:ph type="body"/>
          </p:nvPr>
        </p:nvSpPr>
        <p:spPr>
          <a:xfrm>
            <a:off x="756000" y="5078520"/>
            <a:ext cx="6045840" cy="4809240"/>
          </a:xfrm>
          <a:prstGeom prst="rect">
            <a:avLst/>
          </a:prstGeom>
        </p:spPr>
        <p:txBody>
          <a:bodyPr lIns="0" rIns="0" tIns="0" bIns="0">
            <a:noAutofit/>
          </a:bodyPr>
          <a:p>
            <a:endParaRPr b="0" lang="en-US" sz="2000" spc="-1" strike="noStrike">
              <a:latin typeface="Arial"/>
            </a:endParaRPr>
          </a:p>
        </p:txBody>
      </p:sp>
      <p:sp>
        <p:nvSpPr>
          <p:cNvPr id="985"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80C934EA-001E-4082-B4B8-267139E9165C}"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sldImg"/>
          </p:nvPr>
        </p:nvSpPr>
        <p:spPr>
          <a:xfrm>
            <a:off x="217440" y="812880"/>
            <a:ext cx="7123680" cy="4007520"/>
          </a:xfrm>
          <a:prstGeom prst="rect">
            <a:avLst/>
          </a:prstGeom>
        </p:spPr>
      </p:sp>
      <p:sp>
        <p:nvSpPr>
          <p:cNvPr id="987" name="PlaceHolder 2"/>
          <p:cNvSpPr>
            <a:spLocks noGrp="1"/>
          </p:cNvSpPr>
          <p:nvPr>
            <p:ph type="body"/>
          </p:nvPr>
        </p:nvSpPr>
        <p:spPr>
          <a:xfrm>
            <a:off x="756000" y="5078520"/>
            <a:ext cx="6045840" cy="4809240"/>
          </a:xfrm>
          <a:prstGeom prst="rect">
            <a:avLst/>
          </a:prstGeom>
        </p:spPr>
        <p:txBody>
          <a:bodyPr lIns="0" rIns="0" tIns="0" bIns="0">
            <a:noAutofit/>
          </a:bodyPr>
          <a:p>
            <a:endParaRPr b="0" lang="en-US" sz="2000" spc="-1" strike="noStrike">
              <a:latin typeface="Arial"/>
            </a:endParaRPr>
          </a:p>
        </p:txBody>
      </p:sp>
      <p:sp>
        <p:nvSpPr>
          <p:cNvPr id="988"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26E77813-CA60-4824-82FC-AE58D8FF920D}"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217440" y="812880"/>
            <a:ext cx="7123680" cy="4007520"/>
          </a:xfrm>
          <a:prstGeom prst="rect">
            <a:avLst/>
          </a:prstGeom>
        </p:spPr>
      </p:sp>
      <p:sp>
        <p:nvSpPr>
          <p:cNvPr id="990" name="PlaceHolder 2"/>
          <p:cNvSpPr>
            <a:spLocks noGrp="1"/>
          </p:cNvSpPr>
          <p:nvPr>
            <p:ph type="body"/>
          </p:nvPr>
        </p:nvSpPr>
        <p:spPr>
          <a:xfrm>
            <a:off x="756000" y="5078520"/>
            <a:ext cx="6045840" cy="4809240"/>
          </a:xfrm>
          <a:prstGeom prst="rect">
            <a:avLst/>
          </a:prstGeom>
        </p:spPr>
        <p:txBody>
          <a:bodyPr lIns="0" rIns="0" tIns="0" bIns="0">
            <a:noAutofit/>
          </a:bodyPr>
          <a:p>
            <a:endParaRPr b="0" lang="en-US" sz="2000" spc="-1" strike="noStrike">
              <a:latin typeface="Arial"/>
            </a:endParaRPr>
          </a:p>
        </p:txBody>
      </p:sp>
      <p:sp>
        <p:nvSpPr>
          <p:cNvPr id="991"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993096EE-B15A-4EAD-AA11-3E17F9553449}"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217440" y="812880"/>
            <a:ext cx="7123680" cy="4007520"/>
          </a:xfrm>
          <a:prstGeom prst="rect">
            <a:avLst/>
          </a:prstGeom>
        </p:spPr>
      </p:sp>
      <p:sp>
        <p:nvSpPr>
          <p:cNvPr id="910" name="PlaceHolder 2"/>
          <p:cNvSpPr>
            <a:spLocks noGrp="1"/>
          </p:cNvSpPr>
          <p:nvPr>
            <p:ph type="body"/>
          </p:nvPr>
        </p:nvSpPr>
        <p:spPr>
          <a:xfrm>
            <a:off x="756000" y="5212080"/>
            <a:ext cx="6045840" cy="4809240"/>
          </a:xfrm>
          <a:prstGeom prst="rect">
            <a:avLst/>
          </a:prstGeom>
        </p:spPr>
        <p:txBody>
          <a:bodyPr lIns="0" rIns="0" tIns="0" bIns="0">
            <a:noAutofit/>
          </a:bodyPr>
          <a:p>
            <a:pPr marL="216000" indent="-215640">
              <a:lnSpc>
                <a:spcPct val="100000"/>
              </a:lnSpc>
              <a:tabLst>
                <a:tab algn="l" pos="0"/>
              </a:tabLst>
            </a:pPr>
            <a:br/>
            <a:r>
              <a:rPr b="0" lang="en-US" sz="1600" spc="-1" strike="noStrike">
                <a:latin typeface="Arial"/>
                <a:ea typeface="Noto Sans CJK SC"/>
              </a:rPr>
              <a:t>On this diagram you can see the representation of learning how to ride a bike. You use your senses to observe it, you use your hands and legs to perform actions, and what you’re probably trying to minimize is injuries. This is also an example of a scenario when “RL agent” means the same thing as “controller”, “RL environment” means the same thing as “control-system” and so on.</a:t>
            </a:r>
            <a:br/>
            <a:r>
              <a:rPr b="0" lang="en-US" sz="1600" spc="-1" strike="noStrike">
                <a:latin typeface="Arial"/>
                <a:ea typeface="Noto Sans CJK SC"/>
              </a:rPr>
              <a:t>Please, raise your hand if you know how to ride a bike. Wowsers, turns out I’m not the only one. </a:t>
            </a:r>
            <a:br/>
            <a:r>
              <a:rPr b="0" lang="en-US" sz="1600" spc="-1" strike="noStrike">
                <a:latin typeface="Arial"/>
                <a:ea typeface="Noto Sans CJK SC"/>
              </a:rPr>
              <a:t>Now, please, raise your hand if it was your dad, who taught you how to ride a bike. Right. You, sir, please come over here.</a:t>
            </a:r>
            <a:br/>
            <a:r>
              <a:rPr b="0" lang="en-US" sz="1600" spc="-1" strike="noStrike">
                <a:latin typeface="Arial"/>
                <a:ea typeface="Noto Sans CJK SC"/>
              </a:rPr>
              <a:t>*Now, can you, please, in more detail describe the process of how your dad taught you to ride a bike.</a:t>
            </a:r>
            <a:br/>
            <a:br/>
            <a:r>
              <a:rPr b="0" lang="en-US" sz="1600" spc="-1" strike="noStrike">
                <a:latin typeface="Arial"/>
                <a:ea typeface="Noto Sans CJK SC"/>
              </a:rPr>
              <a:t>So, actually from your experience of learning you can tell that this diagram is in fact highly inaccurate. Because if this were the case, then where does DAD fit in. So, if we were to correct this diagram, then it would probably look something like this.</a:t>
            </a:r>
            <a:br/>
            <a:endParaRPr b="0" lang="en-US" sz="1600" spc="-1" strike="noStrike">
              <a:latin typeface="Arial"/>
            </a:endParaRPr>
          </a:p>
        </p:txBody>
      </p:sp>
      <p:sp>
        <p:nvSpPr>
          <p:cNvPr id="911"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E2E3FCC0-A413-4D12-98FD-3029FA11734B}"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217440" y="812880"/>
            <a:ext cx="7123680" cy="4007520"/>
          </a:xfrm>
          <a:prstGeom prst="rect">
            <a:avLst/>
          </a:prstGeom>
        </p:spPr>
      </p:sp>
      <p:sp>
        <p:nvSpPr>
          <p:cNvPr id="993"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994"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948C6A22-3EFD-40FD-91D5-0EB885455101}"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sldImg"/>
          </p:nvPr>
        </p:nvSpPr>
        <p:spPr>
          <a:xfrm>
            <a:off x="217440" y="812880"/>
            <a:ext cx="7123680" cy="4007520"/>
          </a:xfrm>
          <a:prstGeom prst="rect">
            <a:avLst/>
          </a:prstGeom>
        </p:spPr>
      </p:sp>
      <p:sp>
        <p:nvSpPr>
          <p:cNvPr id="996"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997"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C097AB32-D33D-4F3B-84D3-86CFFDF019A8}"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sldImg"/>
          </p:nvPr>
        </p:nvSpPr>
        <p:spPr>
          <a:xfrm>
            <a:off x="217440" y="812880"/>
            <a:ext cx="7123680" cy="4007520"/>
          </a:xfrm>
          <a:prstGeom prst="rect">
            <a:avLst/>
          </a:prstGeom>
        </p:spPr>
      </p:sp>
      <p:sp>
        <p:nvSpPr>
          <p:cNvPr id="999"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00"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75953C8F-011E-4229-9E5B-2CCB81753AF5}"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sldImg"/>
          </p:nvPr>
        </p:nvSpPr>
        <p:spPr>
          <a:xfrm>
            <a:off x="217440" y="812880"/>
            <a:ext cx="7123680" cy="4007520"/>
          </a:xfrm>
          <a:prstGeom prst="rect">
            <a:avLst/>
          </a:prstGeom>
        </p:spPr>
      </p:sp>
      <p:sp>
        <p:nvSpPr>
          <p:cNvPr id="1002"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03"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B11D52E1-FC03-4C00-9397-B17518FD94B3}"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sldImg"/>
          </p:nvPr>
        </p:nvSpPr>
        <p:spPr>
          <a:xfrm>
            <a:off x="217440" y="812880"/>
            <a:ext cx="7123680" cy="4007520"/>
          </a:xfrm>
          <a:prstGeom prst="rect">
            <a:avLst/>
          </a:prstGeom>
        </p:spPr>
      </p:sp>
      <p:sp>
        <p:nvSpPr>
          <p:cNvPr id="1005"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06"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2A27C111-7E10-4CDB-881D-1D078E123425}"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sldImg"/>
          </p:nvPr>
        </p:nvSpPr>
        <p:spPr>
          <a:xfrm>
            <a:off x="217440" y="812880"/>
            <a:ext cx="7123680" cy="4007520"/>
          </a:xfrm>
          <a:prstGeom prst="rect">
            <a:avLst/>
          </a:prstGeom>
        </p:spPr>
      </p:sp>
      <p:sp>
        <p:nvSpPr>
          <p:cNvPr id="1008"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09"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35B4CB65-A925-4416-A819-AC4C52A86B41}"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sldImg"/>
          </p:nvPr>
        </p:nvSpPr>
        <p:spPr>
          <a:xfrm>
            <a:off x="217440" y="812880"/>
            <a:ext cx="7123680" cy="4007520"/>
          </a:xfrm>
          <a:prstGeom prst="rect">
            <a:avLst/>
          </a:prstGeom>
        </p:spPr>
      </p:sp>
      <p:sp>
        <p:nvSpPr>
          <p:cNvPr id="1011"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12"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2786370C-D9D0-4F4C-81BF-03C22058BF7E}"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sldImg"/>
          </p:nvPr>
        </p:nvSpPr>
        <p:spPr>
          <a:xfrm>
            <a:off x="217440" y="812880"/>
            <a:ext cx="7123680" cy="4007520"/>
          </a:xfrm>
          <a:prstGeom prst="rect">
            <a:avLst/>
          </a:prstGeom>
        </p:spPr>
      </p:sp>
      <p:sp>
        <p:nvSpPr>
          <p:cNvPr id="1014"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15"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3277ACE8-7AF5-4A39-893B-DBDC9342EFA8}"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sldImg"/>
          </p:nvPr>
        </p:nvSpPr>
        <p:spPr>
          <a:xfrm>
            <a:off x="217440" y="812880"/>
            <a:ext cx="7123680" cy="4007520"/>
          </a:xfrm>
          <a:prstGeom prst="rect">
            <a:avLst/>
          </a:prstGeom>
        </p:spPr>
      </p:sp>
      <p:sp>
        <p:nvSpPr>
          <p:cNvPr id="1017"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18"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BA984EBE-567F-4AF8-AA00-61557CF16A85}"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sldImg"/>
          </p:nvPr>
        </p:nvSpPr>
        <p:spPr>
          <a:xfrm>
            <a:off x="217440" y="812880"/>
            <a:ext cx="7123680" cy="4007520"/>
          </a:xfrm>
          <a:prstGeom prst="rect">
            <a:avLst/>
          </a:prstGeom>
        </p:spPr>
      </p:sp>
      <p:sp>
        <p:nvSpPr>
          <p:cNvPr id="1020"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21"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AC53E90D-397C-480D-A7FA-3599EFFAFDFC}"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217440" y="812880"/>
            <a:ext cx="7123680" cy="4007520"/>
          </a:xfrm>
          <a:prstGeom prst="rect">
            <a:avLst/>
          </a:prstGeom>
        </p:spPr>
      </p:sp>
      <p:sp>
        <p:nvSpPr>
          <p:cNvPr id="913"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Let’s first discuss problems related terminology. So notice, how I said “RL methods” but I deliberately avoided saying “RL problems”. This is because there is no such thing as RL problems. Since “RL methods” are just a family of approaches for solving optimal control problems. There are of course other approaches beyond reinforcement learning.</a:t>
            </a:r>
            <a:br/>
            <a:br/>
            <a:r>
              <a:rPr b="0" lang="en-US" sz="1800" spc="-1" strike="noStrike">
                <a:latin typeface="Arial"/>
              </a:rPr>
              <a:t>An optimal control problem consists of a control-system that we act upon and an objective that we desire to optimize. Both of these have several aspects that determine the specifics of the problem we’re dealing with.</a:t>
            </a:r>
            <a:endParaRPr b="0" lang="en-US" sz="1800" spc="-1" strike="noStrike">
              <a:latin typeface="Arial"/>
            </a:endParaRPr>
          </a:p>
        </p:txBody>
      </p:sp>
      <p:sp>
        <p:nvSpPr>
          <p:cNvPr id="914"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EAA51487-1B5A-4F3B-B40D-D37803DC77F7}" type="slidenum">
              <a:rPr b="0" lang="ru-RU" sz="1800" spc="-1" strike="noStrike">
                <a:solidFill>
                  <a:srgbClr val="000000"/>
                </a:solidFill>
                <a:latin typeface="+mn-lt"/>
                <a:ea typeface="+mn-ea"/>
              </a:rPr>
              <a:t>&lt;number&gt;</a:t>
            </a:fld>
            <a:endParaRPr b="0" lang="en-US" sz="1800" spc="-1" strike="noStrike">
              <a:latin typeface="Arial"/>
            </a:endParaRPr>
          </a:p>
        </p:txBody>
      </p:sp>
      <p:sp>
        <p:nvSpPr>
          <p:cNvPr id="915" name="CustomShape 4"/>
          <p:cNvSpPr/>
          <p:nvPr/>
        </p:nvSpPr>
        <p:spPr>
          <a:xfrm>
            <a:off x="3931920" y="2834640"/>
            <a:ext cx="2194200" cy="365400"/>
          </a:xfrm>
          <a:prstGeom prst="rect">
            <a:avLst/>
          </a:prstGeom>
          <a:solidFill>
            <a:srgbClr val="ffffff"/>
          </a:solidFill>
          <a:ln>
            <a:solidFill>
              <a:srgbClr val="ffffff"/>
            </a:solidFill>
          </a:ln>
        </p:spPr>
        <p:style>
          <a:lnRef idx="0"/>
          <a:fillRef idx="0"/>
          <a:effectRef idx="0"/>
          <a:fontRef idx="minor"/>
        </p:style>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sldImg"/>
          </p:nvPr>
        </p:nvSpPr>
        <p:spPr>
          <a:xfrm>
            <a:off x="217440" y="812880"/>
            <a:ext cx="7123680" cy="4007520"/>
          </a:xfrm>
          <a:prstGeom prst="rect">
            <a:avLst/>
          </a:prstGeom>
        </p:spPr>
      </p:sp>
      <p:sp>
        <p:nvSpPr>
          <p:cNvPr id="1023"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24"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144A4F2F-3B7D-4678-A8E0-16EE2898B70F}"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sldImg"/>
          </p:nvPr>
        </p:nvSpPr>
        <p:spPr>
          <a:xfrm>
            <a:off x="217440" y="812880"/>
            <a:ext cx="7123680" cy="4007520"/>
          </a:xfrm>
          <a:prstGeom prst="rect">
            <a:avLst/>
          </a:prstGeom>
        </p:spPr>
      </p:sp>
      <p:sp>
        <p:nvSpPr>
          <p:cNvPr id="1026"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27"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05C5FAC2-80E5-4505-93D7-7FC772C0CE23}"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217440" y="812880"/>
            <a:ext cx="7123680" cy="4007520"/>
          </a:xfrm>
          <a:prstGeom prst="rect">
            <a:avLst/>
          </a:prstGeom>
        </p:spPr>
      </p:sp>
      <p:sp>
        <p:nvSpPr>
          <p:cNvPr id="1029"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Solar power plant</a:t>
            </a:r>
            <a:endParaRPr b="0" lang="en-US" sz="1800" spc="-1" strike="noStrike">
              <a:latin typeface="Arial"/>
            </a:endParaRPr>
          </a:p>
        </p:txBody>
      </p:sp>
      <p:sp>
        <p:nvSpPr>
          <p:cNvPr id="1030"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ACFC7E57-BFB2-4269-8746-F76CBFC4271B}"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sldImg"/>
          </p:nvPr>
        </p:nvSpPr>
        <p:spPr>
          <a:xfrm>
            <a:off x="217440" y="812880"/>
            <a:ext cx="7123680" cy="4007520"/>
          </a:xfrm>
          <a:prstGeom prst="rect">
            <a:avLst/>
          </a:prstGeom>
        </p:spPr>
      </p:sp>
      <p:sp>
        <p:nvSpPr>
          <p:cNvPr id="917"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Let’s first discuss problems related terminology. So notice, how I said “RL methods” but I deliberately avoided saying “RL problems”. This is because there is no such thing as RL problems. Since “RL methods” are just a family of approaches for solving optimal control problems. There are of course other approaches beyond reinforcement learning.</a:t>
            </a:r>
            <a:br/>
            <a:br/>
            <a:r>
              <a:rPr b="0" lang="en-US" sz="1800" spc="-1" strike="noStrike">
                <a:latin typeface="Arial"/>
              </a:rPr>
              <a:t>An optimal control problem consists of a control-system that we act upon and an objective that we desire to optimize. Both of these have several aspects that determine the specifics of the problem we’re dealing with.</a:t>
            </a:r>
            <a:endParaRPr b="0" lang="en-US" sz="1800" spc="-1" strike="noStrike">
              <a:latin typeface="Arial"/>
            </a:endParaRPr>
          </a:p>
        </p:txBody>
      </p:sp>
      <p:sp>
        <p:nvSpPr>
          <p:cNvPr id="918"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5F010247-41A3-4D18-AF7B-6C0C71C8D9C7}" type="slidenum">
              <a:rPr b="0" lang="ru-RU" sz="1800" spc="-1" strike="noStrike">
                <a:solidFill>
                  <a:srgbClr val="000000"/>
                </a:solidFill>
                <a:latin typeface="+mn-lt"/>
                <a:ea typeface="+mn-ea"/>
              </a:rPr>
              <a:t>&lt;number&gt;</a:t>
            </a:fld>
            <a:endParaRPr b="0" lang="en-US" sz="1800" spc="-1" strike="noStrike">
              <a:latin typeface="Arial"/>
            </a:endParaRPr>
          </a:p>
        </p:txBody>
      </p:sp>
      <p:sp>
        <p:nvSpPr>
          <p:cNvPr id="919" name="CustomShape 4"/>
          <p:cNvSpPr/>
          <p:nvPr/>
        </p:nvSpPr>
        <p:spPr>
          <a:xfrm>
            <a:off x="3931920" y="2834640"/>
            <a:ext cx="2194200" cy="365400"/>
          </a:xfrm>
          <a:prstGeom prst="rect">
            <a:avLst/>
          </a:prstGeom>
          <a:solidFill>
            <a:srgbClr val="ffffff"/>
          </a:solidFill>
          <a:ln>
            <a:solidFill>
              <a:srgbClr val="ffffff"/>
            </a:solid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sldImg"/>
          </p:nvPr>
        </p:nvSpPr>
        <p:spPr>
          <a:xfrm>
            <a:off x="217440" y="812880"/>
            <a:ext cx="7123680" cy="4007520"/>
          </a:xfrm>
          <a:prstGeom prst="rect">
            <a:avLst/>
          </a:prstGeom>
        </p:spPr>
      </p:sp>
      <p:sp>
        <p:nvSpPr>
          <p:cNvPr id="921"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Alright. Now, I’ll give you a couple of minutes to split into groups of three. And if it so happens that after two minutes you still didn’t manage to find yourself a team, then I will, ofcourse, instantly expel you from Skoltech.</a:t>
            </a:r>
            <a:br/>
            <a:r>
              <a:rPr b="0" lang="en-US" sz="1800" spc="-1" strike="noStrike">
                <a:latin typeface="Arial"/>
              </a:rPr>
              <a:t>If you’re attending online you can just stay in groups of 1.</a:t>
            </a:r>
            <a:br/>
            <a:r>
              <a:rPr b="0" lang="en-US" sz="1800" spc="-1" strike="noStrike">
                <a:latin typeface="Arial"/>
              </a:rPr>
              <a:t>Alright now, get cracking.</a:t>
            </a:r>
            <a:br/>
            <a:br/>
            <a:br/>
            <a:r>
              <a:rPr b="1" lang="en-US" sz="1800" spc="-1" strike="noStrike">
                <a:latin typeface="Arial"/>
              </a:rPr>
              <a:t>*** </a:t>
            </a:r>
            <a:r>
              <a:rPr b="0" lang="en-US" sz="1800" spc="-1" strike="noStrike">
                <a:latin typeface="Arial"/>
              </a:rPr>
              <a:t>Ok, time is up. Did you all find yourself a team. Are you sure? Ok, if it turns that you’re on your own once we start doing stuff, it’s just gonna be really awkward.</a:t>
            </a:r>
            <a:br/>
            <a:endParaRPr b="0" lang="en-US" sz="1800" spc="-1" strike="noStrike">
              <a:latin typeface="Arial"/>
            </a:endParaRPr>
          </a:p>
        </p:txBody>
      </p:sp>
      <p:sp>
        <p:nvSpPr>
          <p:cNvPr id="922"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0D629156-301C-4E3F-9F02-436DB72A811C}"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sldImg"/>
          </p:nvPr>
        </p:nvSpPr>
        <p:spPr>
          <a:xfrm>
            <a:off x="217440" y="812880"/>
            <a:ext cx="7123680" cy="4007520"/>
          </a:xfrm>
          <a:prstGeom prst="rect">
            <a:avLst/>
          </a:prstGeom>
        </p:spPr>
      </p:sp>
      <p:sp>
        <p:nvSpPr>
          <p:cNvPr id="924"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For instance, we have discrete time systems and we have continuous time systems. This one is pretty straight forward. Discrete time is when time is modeled by integers and continuous is when it’s modeled by reals. In discrete systems you use the current state of the systems to determine it’s state at the next step. With continuous time there really is no such thing as “the next step”, so things get a bit more complicated.</a:t>
            </a:r>
            <a:endParaRPr b="0" lang="en-US" sz="1800" spc="-1" strike="noStrike">
              <a:latin typeface="Arial"/>
            </a:endParaRPr>
          </a:p>
        </p:txBody>
      </p:sp>
      <p:sp>
        <p:nvSpPr>
          <p:cNvPr id="925"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924B4C04-88D6-4BE5-B5CD-DF2623961A7C}"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sldImg"/>
          </p:nvPr>
        </p:nvSpPr>
        <p:spPr>
          <a:xfrm>
            <a:off x="217440" y="812880"/>
            <a:ext cx="7123680" cy="4007520"/>
          </a:xfrm>
          <a:prstGeom prst="rect">
            <a:avLst/>
          </a:prstGeom>
        </p:spPr>
      </p:sp>
      <p:sp>
        <p:nvSpPr>
          <p:cNvPr id="927"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400" spc="-1" strike="noStrike">
                <a:latin typeface="Arial"/>
              </a:rPr>
              <a:t>For instance a common way to describe a continuous system is by constructing a differential equation of the kind that you see on top right here. The right hand side of this differential equation determines in which direction of the statespace the system’s state drifts. Thus by picking an adequate control input $u$, you can influence the direction in which the state is moving.</a:t>
            </a:r>
            <a:br/>
            <a:br/>
            <a:r>
              <a:rPr b="0" lang="en-US" sz="1400" spc="-1" strike="noStrike">
                <a:latin typeface="Arial"/>
              </a:rPr>
              <a:t>In discrete time it’s much simpler that that. Your control input determines precisely to which state you’re about to jump next.</a:t>
            </a:r>
            <a:br/>
            <a:br/>
            <a:r>
              <a:rPr b="0" lang="en-US" sz="1400" spc="-1" strike="noStrike">
                <a:latin typeface="Arial"/>
              </a:rPr>
              <a:t>These two examples illustrate how continuous time settings differ from those of discrete time. By the way, in a discrete system this F function on the right hand side is called a state transition function, whereas in the continuous case it would be called a state dynamics function. And there’s a good reason for it, because, as we just discussed, their geometrical meanings are very different.</a:t>
            </a:r>
            <a:br/>
            <a:br/>
            <a:r>
              <a:rPr b="0" lang="en-US" sz="1400" spc="-1" strike="noStrike">
                <a:latin typeface="Arial"/>
              </a:rPr>
              <a:t>It is important to note that not all continuous-time systems are like this. And not all discrete-time systems are like this either. There is actually a certain property that the two of these systems share, that other systems might very well not posses. And what would that be?</a:t>
            </a:r>
            <a:br/>
            <a:r>
              <a:rPr b="0" lang="en-US" sz="1400" spc="-1" strike="noStrike">
                <a:latin typeface="Arial"/>
              </a:rPr>
              <a:t>Please, raise your hand if you know what these two systems have in common.</a:t>
            </a:r>
            <a:br/>
            <a:r>
              <a:rPr b="0" lang="en-US" sz="1400" spc="-1" strike="noStrike">
                <a:latin typeface="Arial"/>
              </a:rPr>
              <a:t>** Alright, I’ll give you three minutes to discuss it in your groups.</a:t>
            </a:r>
            <a:br/>
            <a:r>
              <a:rPr b="0" lang="en-US" sz="1400" spc="-1" strike="noStrike">
                <a:latin typeface="Arial"/>
              </a:rPr>
              <a:t> ## domain of the state transition function</a:t>
            </a:r>
            <a:endParaRPr b="0" lang="en-US" sz="1400" spc="-1" strike="noStrike">
              <a:latin typeface="Arial"/>
            </a:endParaRPr>
          </a:p>
        </p:txBody>
      </p:sp>
      <p:sp>
        <p:nvSpPr>
          <p:cNvPr id="928"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101F0AD4-F498-4AE7-9778-B6C2316F9154}"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sldImg"/>
          </p:nvPr>
        </p:nvSpPr>
        <p:spPr>
          <a:xfrm>
            <a:off x="217440" y="812880"/>
            <a:ext cx="7123680" cy="4007520"/>
          </a:xfrm>
          <a:prstGeom prst="rect">
            <a:avLst/>
          </a:prstGeom>
        </p:spPr>
      </p:sp>
      <p:sp>
        <p:nvSpPr>
          <p:cNvPr id="930" name="PlaceHolder 2"/>
          <p:cNvSpPr>
            <a:spLocks noGrp="1"/>
          </p:cNvSpPr>
          <p:nvPr>
            <p:ph type="body"/>
          </p:nvPr>
        </p:nvSpPr>
        <p:spPr>
          <a:xfrm>
            <a:off x="756000" y="5078520"/>
            <a:ext cx="6045840" cy="48092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Ofcourse, what the latter two systems did share was the nature of their state-space. Just like time can be either discrete and continuous, the state-space too can be either discrete or continuous. Rigorously speaking, you call the state-space discrete if it has either a finite or a countable number of elements. Whereas a continuous state space is normally a manifold of some kind.</a:t>
            </a:r>
            <a:br/>
            <a:r>
              <a:rPr b="0" lang="en-US" sz="1800" spc="-1" strike="noStrike">
                <a:latin typeface="Arial"/>
              </a:rPr>
              <a:t>Well, actually you can in fact construct certain  bizarre examples of an uncountable state-space that nonetheless deserves to be called discrete, due to some formal nuances in topology, but you are unlikely to ever come across anything like this ever… in any paper. I’m saying this for those of you that did study topology, so that you don’t become confused about this choice of definitions.</a:t>
            </a:r>
            <a:endParaRPr b="0" lang="en-US" sz="1800" spc="-1" strike="noStrike">
              <a:latin typeface="Arial"/>
            </a:endParaRPr>
          </a:p>
        </p:txBody>
      </p:sp>
      <p:sp>
        <p:nvSpPr>
          <p:cNvPr id="931" name="CustomShape 3"/>
          <p:cNvSpPr/>
          <p:nvPr/>
        </p:nvSpPr>
        <p:spPr>
          <a:xfrm>
            <a:off x="4278960" y="10157400"/>
            <a:ext cx="3278880" cy="532440"/>
          </a:xfrm>
          <a:prstGeom prst="rect">
            <a:avLst/>
          </a:prstGeom>
          <a:noFill/>
          <a:ln>
            <a:noFill/>
          </a:ln>
        </p:spPr>
        <p:style>
          <a:lnRef idx="0"/>
          <a:fillRef idx="0"/>
          <a:effectRef idx="0"/>
          <a:fontRef idx="minor"/>
        </p:style>
        <p:txBody>
          <a:bodyPr lIns="0" rIns="0" tIns="0" bIns="0" anchor="b">
            <a:noAutofit/>
          </a:bodyPr>
          <a:p>
            <a:pPr>
              <a:lnSpc>
                <a:spcPct val="100000"/>
              </a:lnSpc>
            </a:pPr>
            <a:fld id="{09C0C364-D0FF-4EC5-AB95-E3F3F1AAD990}" type="slidenum">
              <a:rPr b="0" lang="ru-RU" sz="1800" spc="-1" strike="noStrike">
                <a:solidFill>
                  <a:srgbClr val="000000"/>
                </a:solidFill>
                <a:latin typeface="+mn-lt"/>
                <a:ea typeface="+mn-ea"/>
              </a:rPr>
              <a:t>&lt;number&gt;</a:t>
            </a:fld>
            <a:endParaRPr b="0" lang="en-US" sz="18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62960" y="533160"/>
            <a:ext cx="10513800" cy="4438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62960" y="533160"/>
            <a:ext cx="10513800" cy="4438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62960" y="533160"/>
            <a:ext cx="10513800" cy="4438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62960" y="533160"/>
            <a:ext cx="10513800" cy="95724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ac50b"/>
        </a:solidFill>
      </p:bgPr>
    </p:bg>
    <p:spTree>
      <p:nvGrpSpPr>
        <p:cNvPr id="1" name=""/>
        <p:cNvGrpSpPr/>
        <p:nvPr/>
      </p:nvGrpSpPr>
      <p:grpSpPr>
        <a:xfrm>
          <a:off x="0" y="0"/>
          <a:ext cx="0" cy="0"/>
          <a:chOff x="0" y="0"/>
          <a:chExt cx="0" cy="0"/>
        </a:xfrm>
      </p:grpSpPr>
      <p:sp>
        <p:nvSpPr>
          <p:cNvPr id="0" name="CustomShape 1"/>
          <p:cNvSpPr/>
          <p:nvPr/>
        </p:nvSpPr>
        <p:spPr>
          <a:xfrm>
            <a:off x="0" y="0"/>
            <a:ext cx="12190320" cy="2829600"/>
          </a:xfrm>
          <a:prstGeom prst="rect">
            <a:avLst/>
          </a:prstGeom>
          <a:solidFill>
            <a:srgbClr val="ffffff"/>
          </a:solidFill>
          <a:ln w="25560">
            <a:noFill/>
          </a:ln>
        </p:spPr>
        <p:style>
          <a:lnRef idx="0"/>
          <a:fillRef idx="0"/>
          <a:effectRef idx="0"/>
          <a:fontRef idx="minor"/>
        </p:style>
      </p:sp>
      <p:sp>
        <p:nvSpPr>
          <p:cNvPr id="1" name="PlaceHolder 2"/>
          <p:cNvSpPr>
            <a:spLocks noGrp="1"/>
          </p:cNvSpPr>
          <p:nvPr>
            <p:ph type="title"/>
          </p:nvPr>
        </p:nvSpPr>
        <p:spPr>
          <a:xfrm>
            <a:off x="462960" y="533160"/>
            <a:ext cx="10513800" cy="9572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462960" y="275040"/>
            <a:ext cx="569520" cy="111240"/>
          </a:xfrm>
          <a:custGeom>
            <a:avLst/>
            <a:gdLst/>
            <a:ahLst/>
            <a:rect l="l" t="t" r="r" b="b"/>
            <a:pathLst>
              <a:path w="21600" h="21600">
                <a:moveTo>
                  <a:pt x="0" y="0"/>
                </a:moveTo>
                <a:lnTo>
                  <a:pt x="21600" y="0"/>
                </a:lnTo>
                <a:lnTo>
                  <a:pt x="21600" y="21600"/>
                </a:lnTo>
                <a:lnTo>
                  <a:pt x="0" y="21600"/>
                </a:lnTo>
                <a:close/>
              </a:path>
            </a:pathLst>
          </a:custGeom>
          <a:solidFill>
            <a:srgbClr val="aac50b"/>
          </a:solidFill>
          <a:ln>
            <a:noFill/>
          </a:ln>
        </p:spPr>
        <p:style>
          <a:lnRef idx="0"/>
          <a:fillRef idx="0"/>
          <a:effectRef idx="0"/>
          <a:fontRef idx="minor"/>
        </p:style>
      </p:sp>
      <p:sp>
        <p:nvSpPr>
          <p:cNvPr id="40" name="CustomShape 2"/>
          <p:cNvSpPr/>
          <p:nvPr/>
        </p:nvSpPr>
        <p:spPr>
          <a:xfrm>
            <a:off x="11338920" y="6480360"/>
            <a:ext cx="851760" cy="142200"/>
          </a:xfrm>
          <a:custGeom>
            <a:avLst/>
            <a:gdLst/>
            <a:ahLst/>
            <a:rect l="l" t="t" r="r" b="b"/>
            <a:pathLst>
              <a:path w="21600" h="21600">
                <a:moveTo>
                  <a:pt x="0" y="0"/>
                </a:moveTo>
                <a:lnTo>
                  <a:pt x="21600" y="0"/>
                </a:lnTo>
                <a:lnTo>
                  <a:pt x="21600" y="21600"/>
                </a:lnTo>
                <a:lnTo>
                  <a:pt x="0" y="21600"/>
                </a:lnTo>
                <a:close/>
              </a:path>
            </a:pathLst>
          </a:custGeom>
          <a:solidFill>
            <a:srgbClr val="aac50b"/>
          </a:solidFill>
          <a:ln>
            <a:noFill/>
          </a:ln>
        </p:spPr>
        <p:style>
          <a:lnRef idx="0"/>
          <a:fillRef idx="0"/>
          <a:effectRef idx="0"/>
          <a:fontRef idx="minor"/>
        </p:style>
      </p:sp>
      <p:pic>
        <p:nvPicPr>
          <p:cNvPr id="41" name="Рисунок 644" descr=""/>
          <p:cNvPicPr/>
          <p:nvPr/>
        </p:nvPicPr>
        <p:blipFill>
          <a:blip r:embed="rId2"/>
          <a:stretch/>
        </p:blipFill>
        <p:spPr>
          <a:xfrm>
            <a:off x="10697400" y="6465240"/>
            <a:ext cx="560880" cy="157320"/>
          </a:xfrm>
          <a:prstGeom prst="rect">
            <a:avLst/>
          </a:prstGeom>
          <a:ln>
            <a:noFill/>
          </a:ln>
        </p:spPr>
      </p:pic>
      <p:sp>
        <p:nvSpPr>
          <p:cNvPr id="42" name="PlaceHolder 3"/>
          <p:cNvSpPr>
            <a:spLocks noGrp="1"/>
          </p:cNvSpPr>
          <p:nvPr>
            <p:ph type="title"/>
          </p:nvPr>
        </p:nvSpPr>
        <p:spPr>
          <a:xfrm>
            <a:off x="462960" y="533160"/>
            <a:ext cx="10513800" cy="9572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3"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462960" y="275040"/>
            <a:ext cx="569520" cy="111240"/>
          </a:xfrm>
          <a:custGeom>
            <a:avLst/>
            <a:gdLst/>
            <a:ahLst/>
            <a:rect l="l" t="t" r="r" b="b"/>
            <a:pathLst>
              <a:path w="21600" h="21600">
                <a:moveTo>
                  <a:pt x="0" y="0"/>
                </a:moveTo>
                <a:lnTo>
                  <a:pt x="21600" y="0"/>
                </a:lnTo>
                <a:lnTo>
                  <a:pt x="21600" y="21600"/>
                </a:lnTo>
                <a:lnTo>
                  <a:pt x="0" y="21600"/>
                </a:lnTo>
                <a:close/>
              </a:path>
            </a:pathLst>
          </a:custGeom>
          <a:solidFill>
            <a:srgbClr val="aac50b"/>
          </a:solidFill>
          <a:ln>
            <a:noFill/>
          </a:ln>
        </p:spPr>
        <p:style>
          <a:lnRef idx="0"/>
          <a:fillRef idx="0"/>
          <a:effectRef idx="0"/>
          <a:fontRef idx="minor"/>
        </p:style>
      </p:sp>
      <p:sp>
        <p:nvSpPr>
          <p:cNvPr id="81" name="CustomShape 2"/>
          <p:cNvSpPr/>
          <p:nvPr/>
        </p:nvSpPr>
        <p:spPr>
          <a:xfrm>
            <a:off x="11338920" y="6480360"/>
            <a:ext cx="851760" cy="142200"/>
          </a:xfrm>
          <a:custGeom>
            <a:avLst/>
            <a:gdLst/>
            <a:ahLst/>
            <a:rect l="l" t="t" r="r" b="b"/>
            <a:pathLst>
              <a:path w="21600" h="21600">
                <a:moveTo>
                  <a:pt x="0" y="0"/>
                </a:moveTo>
                <a:lnTo>
                  <a:pt x="21600" y="0"/>
                </a:lnTo>
                <a:lnTo>
                  <a:pt x="21600" y="21600"/>
                </a:lnTo>
                <a:lnTo>
                  <a:pt x="0" y="21600"/>
                </a:lnTo>
                <a:close/>
              </a:path>
            </a:pathLst>
          </a:custGeom>
          <a:solidFill>
            <a:srgbClr val="aac50b"/>
          </a:solidFill>
          <a:ln>
            <a:noFill/>
          </a:ln>
        </p:spPr>
        <p:style>
          <a:lnRef idx="0"/>
          <a:fillRef idx="0"/>
          <a:effectRef idx="0"/>
          <a:fontRef idx="minor"/>
        </p:style>
      </p:sp>
      <p:pic>
        <p:nvPicPr>
          <p:cNvPr id="82" name="Рисунок 644" descr=""/>
          <p:cNvPicPr/>
          <p:nvPr/>
        </p:nvPicPr>
        <p:blipFill>
          <a:blip r:embed="rId2"/>
          <a:stretch/>
        </p:blipFill>
        <p:spPr>
          <a:xfrm>
            <a:off x="10697400" y="6465240"/>
            <a:ext cx="560880" cy="157320"/>
          </a:xfrm>
          <a:prstGeom prst="rect">
            <a:avLst/>
          </a:prstGeom>
          <a:ln>
            <a:noFill/>
          </a:ln>
        </p:spPr>
      </p:pic>
      <p:sp>
        <p:nvSpPr>
          <p:cNvPr id="83" name="PlaceHolder 3"/>
          <p:cNvSpPr>
            <a:spLocks noGrp="1"/>
          </p:cNvSpPr>
          <p:nvPr>
            <p:ph type="title"/>
          </p:nvPr>
        </p:nvSpPr>
        <p:spPr>
          <a:xfrm>
            <a:off x="462960" y="533160"/>
            <a:ext cx="10513800" cy="9572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4"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3.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7.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7.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7.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7.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7.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7.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7.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7.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7.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7.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7.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7.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7.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7.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
</Relationships>
</file>

<file path=ppt/slides/_rels/slide5.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slideLayout" Target="../slideLayouts/slideLayout17.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9.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ac50b"/>
        </a:solidFill>
      </p:bgPr>
    </p:bg>
    <p:spTree>
      <p:nvGrpSpPr>
        <p:cNvPr id="1" name=""/>
        <p:cNvGrpSpPr/>
        <p:nvPr/>
      </p:nvGrpSpPr>
      <p:grpSpPr>
        <a:xfrm>
          <a:off x="0" y="0"/>
          <a:ext cx="0" cy="0"/>
          <a:chOff x="0" y="0"/>
          <a:chExt cx="0" cy="0"/>
        </a:xfrm>
      </p:grpSpPr>
      <p:sp>
        <p:nvSpPr>
          <p:cNvPr id="127" name="CustomShape 1"/>
          <p:cNvSpPr/>
          <p:nvPr/>
        </p:nvSpPr>
        <p:spPr>
          <a:xfrm>
            <a:off x="97920" y="6366960"/>
            <a:ext cx="5325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Futura"/>
                <a:ea typeface="Futura"/>
              </a:rPr>
              <a:t>Skolkovo Institute of Science and Technology</a:t>
            </a:r>
            <a:endParaRPr b="0" lang="en-US" sz="1800" spc="-1" strike="noStrike">
              <a:latin typeface="Arial"/>
            </a:endParaRPr>
          </a:p>
        </p:txBody>
      </p:sp>
      <p:pic>
        <p:nvPicPr>
          <p:cNvPr id="128" name="Picture 17" descr=""/>
          <p:cNvPicPr/>
          <p:nvPr/>
        </p:nvPicPr>
        <p:blipFill>
          <a:blip r:embed="rId1"/>
          <a:stretch/>
        </p:blipFill>
        <p:spPr>
          <a:xfrm>
            <a:off x="72000" y="274320"/>
            <a:ext cx="6620760" cy="1855080"/>
          </a:xfrm>
          <a:prstGeom prst="rect">
            <a:avLst/>
          </a:prstGeom>
          <a:ln>
            <a:noFill/>
          </a:ln>
        </p:spPr>
      </p:pic>
      <p:sp>
        <p:nvSpPr>
          <p:cNvPr id="129" name="CustomShape 2"/>
          <p:cNvSpPr/>
          <p:nvPr/>
        </p:nvSpPr>
        <p:spPr>
          <a:xfrm>
            <a:off x="587520" y="4189680"/>
            <a:ext cx="1188684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ru-RU" sz="6000" spc="-1" strike="noStrike">
                <a:solidFill>
                  <a:srgbClr val="ffffff"/>
                </a:solidFill>
                <a:latin typeface="Futura Bk BT"/>
                <a:ea typeface="Futura"/>
              </a:rPr>
              <a:t>Seminar 1</a:t>
            </a:r>
            <a:r>
              <a:rPr b="0" lang="ru-RU" sz="6000" spc="-1" strike="noStrike">
                <a:solidFill>
                  <a:srgbClr val="ffffff"/>
                </a:solidFill>
                <a:latin typeface="Futura Bk BT"/>
                <a:ea typeface="Futura"/>
              </a:rPr>
              <a:t>: Terminology </a:t>
            </a:r>
            <a:endParaRPr b="0" lang="en-US" sz="6000" spc="-1" strike="noStrike">
              <a:latin typeface="Arial"/>
            </a:endParaRPr>
          </a:p>
        </p:txBody>
      </p:sp>
      <p:pic>
        <p:nvPicPr>
          <p:cNvPr id="130" name="Picture 1" descr=""/>
          <p:cNvPicPr/>
          <p:nvPr/>
        </p:nvPicPr>
        <p:blipFill>
          <a:blip r:embed="rId2"/>
          <a:stretch/>
        </p:blipFill>
        <p:spPr>
          <a:xfrm>
            <a:off x="7146360" y="91440"/>
            <a:ext cx="4923360" cy="26388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Continuous state space</a:t>
            </a:r>
            <a:endParaRPr b="0" lang="en-US" sz="2800" spc="-1" strike="noStrike">
              <a:latin typeface="Arial"/>
            </a:endParaRPr>
          </a:p>
        </p:txBody>
      </p:sp>
      <p:pic>
        <p:nvPicPr>
          <p:cNvPr id="224" name="" descr=""/>
          <p:cNvPicPr/>
          <p:nvPr/>
        </p:nvPicPr>
        <p:blipFill>
          <a:blip r:embed="rId1"/>
          <a:stretch/>
        </p:blipFill>
        <p:spPr>
          <a:xfrm>
            <a:off x="6288480" y="1463040"/>
            <a:ext cx="5141160" cy="4177800"/>
          </a:xfrm>
          <a:prstGeom prst="rect">
            <a:avLst/>
          </a:prstGeom>
          <a:ln>
            <a:noFill/>
          </a:ln>
        </p:spPr>
      </p:pic>
      <p:pic>
        <p:nvPicPr>
          <p:cNvPr id="225" name="" descr=""/>
          <p:cNvPicPr/>
          <p:nvPr/>
        </p:nvPicPr>
        <p:blipFill>
          <a:blip r:embed="rId2"/>
          <a:stretch/>
        </p:blipFill>
        <p:spPr>
          <a:xfrm>
            <a:off x="1005840" y="1600560"/>
            <a:ext cx="4205880" cy="4342680"/>
          </a:xfrm>
          <a:prstGeom prst="rect">
            <a:avLst/>
          </a:prstGeom>
          <a:ln>
            <a:noFill/>
          </a:ln>
        </p:spPr>
      </p:pic>
      <p:sp>
        <p:nvSpPr>
          <p:cNvPr id="226" name="CustomShape 2"/>
          <p:cNvSpPr/>
          <p:nvPr/>
        </p:nvSpPr>
        <p:spPr>
          <a:xfrm>
            <a:off x="7680960" y="2194560"/>
            <a:ext cx="2742840" cy="4568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Discrete state space</a:t>
            </a:r>
            <a:endParaRPr b="0" lang="en-US" sz="2800" spc="-1" strike="noStrike">
              <a:latin typeface="Arial"/>
            </a:endParaRPr>
          </a:p>
        </p:txBody>
      </p:sp>
      <p:sp>
        <p:nvSpPr>
          <p:cNvPr id="228" name="CustomShape 2"/>
          <p:cNvSpPr/>
          <p:nvPr/>
        </p:nvSpPr>
        <p:spPr>
          <a:xfrm>
            <a:off x="7680960" y="2194560"/>
            <a:ext cx="2742840" cy="456840"/>
          </a:xfrm>
          <a:prstGeom prst="rect">
            <a:avLst/>
          </a:prstGeom>
          <a:solidFill>
            <a:srgbClr val="ffffff"/>
          </a:solidFill>
          <a:ln>
            <a:solidFill>
              <a:srgbClr val="ffffff"/>
            </a:solidFill>
          </a:ln>
        </p:spPr>
        <p:style>
          <a:lnRef idx="0"/>
          <a:fillRef idx="0"/>
          <a:effectRef idx="0"/>
          <a:fontRef idx="minor"/>
        </p:style>
      </p:sp>
      <p:sp>
        <p:nvSpPr>
          <p:cNvPr id="229" name="TextShape 3"/>
          <p:cNvSpPr txBox="1"/>
          <p:nvPr/>
        </p:nvSpPr>
        <p:spPr>
          <a:xfrm>
            <a:off x="5221440" y="2286000"/>
            <a:ext cx="1919880" cy="2927160"/>
          </a:xfrm>
          <a:prstGeom prst="rect">
            <a:avLst/>
          </a:prstGeom>
        </p:spPr>
        <p:txBody>
          <a:bodyPr lIns="104400" rIns="104400" tIns="61200" bIns="61200" anchor="ctr">
            <a:prstTxWarp prst="textPlain">
              <a:avLst>
                <a:gd name="adj" fmla="val 50000"/>
              </a:avLst>
            </a:prstTxWarp>
            <a:noAutofit/>
          </a:bodyPr>
          <a:p>
            <a:pPr>
              <a:lnSpc>
                <a:spcPct val="100000"/>
              </a:lnSpc>
            </a:pPr>
            <a:r>
              <a:rPr b="0" lang="en-US" sz="2400" spc="-1" strike="noStrike">
                <a:solidFill>
                  <a:srgbClr val="000000"/>
                </a:solidFill>
                <a:latin typeface="Arial Black"/>
                <a:ea typeface="MS Gothic"/>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Discrete state space</a:t>
            </a:r>
            <a:endParaRPr b="0" lang="en-US" sz="2800" spc="-1" strike="noStrike">
              <a:latin typeface="Arial"/>
            </a:endParaRPr>
          </a:p>
        </p:txBody>
      </p:sp>
      <p:sp>
        <p:nvSpPr>
          <p:cNvPr id="231" name="CustomShape 2"/>
          <p:cNvSpPr/>
          <p:nvPr/>
        </p:nvSpPr>
        <p:spPr>
          <a:xfrm>
            <a:off x="7680960" y="2194560"/>
            <a:ext cx="2742840" cy="456840"/>
          </a:xfrm>
          <a:prstGeom prst="rect">
            <a:avLst/>
          </a:prstGeom>
          <a:solidFill>
            <a:srgbClr val="ffffff"/>
          </a:solidFill>
          <a:ln>
            <a:solidFill>
              <a:srgbClr val="ffffff"/>
            </a:solidFill>
          </a:ln>
        </p:spPr>
        <p:style>
          <a:lnRef idx="0"/>
          <a:fillRef idx="0"/>
          <a:effectRef idx="0"/>
          <a:fontRef idx="minor"/>
        </p:style>
      </p:sp>
      <p:pic>
        <p:nvPicPr>
          <p:cNvPr id="232" name="" descr=""/>
          <p:cNvPicPr/>
          <p:nvPr/>
        </p:nvPicPr>
        <p:blipFill>
          <a:blip r:embed="rId1"/>
          <a:stretch/>
        </p:blipFill>
        <p:spPr>
          <a:xfrm>
            <a:off x="822960" y="2194560"/>
            <a:ext cx="4937400" cy="3108600"/>
          </a:xfrm>
          <a:prstGeom prst="rect">
            <a:avLst/>
          </a:prstGeom>
          <a:ln>
            <a:noFill/>
          </a:ln>
        </p:spPr>
      </p:pic>
      <p:grpSp>
        <p:nvGrpSpPr>
          <p:cNvPr id="233" name="Group 3"/>
          <p:cNvGrpSpPr/>
          <p:nvPr/>
        </p:nvGrpSpPr>
        <p:grpSpPr>
          <a:xfrm>
            <a:off x="6653160" y="2959200"/>
            <a:ext cx="5019120" cy="1458000"/>
            <a:chOff x="6653160" y="2959200"/>
            <a:chExt cx="5019120" cy="1458000"/>
          </a:xfrm>
        </p:grpSpPr>
        <p:grpSp>
          <p:nvGrpSpPr>
            <p:cNvPr id="234" name="Group 4"/>
            <p:cNvGrpSpPr/>
            <p:nvPr/>
          </p:nvGrpSpPr>
          <p:grpSpPr>
            <a:xfrm>
              <a:off x="6653160" y="2959200"/>
              <a:ext cx="5019120" cy="1458000"/>
              <a:chOff x="6653160" y="2959200"/>
              <a:chExt cx="5019120" cy="1458000"/>
            </a:xfrm>
          </p:grpSpPr>
          <p:sp>
            <p:nvSpPr>
              <p:cNvPr id="235" name="CustomShape 5"/>
              <p:cNvSpPr/>
              <p:nvPr/>
            </p:nvSpPr>
            <p:spPr>
              <a:xfrm>
                <a:off x="6769080" y="3415320"/>
                <a:ext cx="4903200" cy="315720"/>
              </a:xfrm>
              <a:custGeom>
                <a:avLst/>
                <a:gdLst/>
                <a:ahLst/>
                <a:rect l="l" t="t" r="r" b="b"/>
                <a:pathLst>
                  <a:path w="13621" h="878">
                    <a:moveTo>
                      <a:pt x="0" y="0"/>
                    </a:moveTo>
                    <a:cubicBezTo>
                      <a:pt x="4540" y="0"/>
                      <a:pt x="9080" y="0"/>
                      <a:pt x="13620" y="0"/>
                    </a:cubicBezTo>
                    <a:cubicBezTo>
                      <a:pt x="13620" y="292"/>
                      <a:pt x="13620" y="585"/>
                      <a:pt x="13620" y="877"/>
                    </a:cubicBezTo>
                    <a:cubicBezTo>
                      <a:pt x="9080" y="877"/>
                      <a:pt x="4540" y="877"/>
                      <a:pt x="0" y="877"/>
                    </a:cubicBezTo>
                    <a:cubicBezTo>
                      <a:pt x="0" y="585"/>
                      <a:pt x="0" y="292"/>
                      <a:pt x="0" y="0"/>
                    </a:cubicBezTo>
                    <a:close/>
                  </a:path>
                </a:pathLst>
              </a:custGeom>
              <a:solidFill>
                <a:srgbClr val="ffffff"/>
              </a:solidFill>
              <a:ln>
                <a:noFill/>
              </a:ln>
            </p:spPr>
            <p:style>
              <a:lnRef idx="0"/>
              <a:fillRef idx="0"/>
              <a:effectRef idx="0"/>
              <a:fontRef idx="minor"/>
            </p:style>
          </p:sp>
          <p:sp>
            <p:nvSpPr>
              <p:cNvPr id="236" name="CustomShape 6"/>
              <p:cNvSpPr/>
              <p:nvPr/>
            </p:nvSpPr>
            <p:spPr>
              <a:xfrm>
                <a:off x="6653160" y="3156120"/>
                <a:ext cx="320040" cy="288000"/>
              </a:xfrm>
              <a:custGeom>
                <a:avLst/>
                <a:gdLst/>
                <a:ahLst/>
                <a:rect l="l" t="t" r="r" b="b"/>
                <a:pathLst>
                  <a:path w="890" h="801">
                    <a:moveTo>
                      <a:pt x="543" y="248"/>
                    </a:moveTo>
                    <a:cubicBezTo>
                      <a:pt x="554" y="202"/>
                      <a:pt x="599" y="35"/>
                      <a:pt x="721" y="35"/>
                    </a:cubicBezTo>
                    <a:cubicBezTo>
                      <a:pt x="731" y="35"/>
                      <a:pt x="772" y="35"/>
                      <a:pt x="813" y="61"/>
                    </a:cubicBezTo>
                    <a:cubicBezTo>
                      <a:pt x="762" y="71"/>
                      <a:pt x="726" y="116"/>
                      <a:pt x="726" y="157"/>
                    </a:cubicBezTo>
                    <a:cubicBezTo>
                      <a:pt x="726" y="187"/>
                      <a:pt x="747" y="218"/>
                      <a:pt x="792" y="218"/>
                    </a:cubicBezTo>
                    <a:cubicBezTo>
                      <a:pt x="833" y="218"/>
                      <a:pt x="889" y="187"/>
                      <a:pt x="889" y="116"/>
                    </a:cubicBezTo>
                    <a:cubicBezTo>
                      <a:pt x="889" y="25"/>
                      <a:pt x="782" y="0"/>
                      <a:pt x="721" y="0"/>
                    </a:cubicBezTo>
                    <a:cubicBezTo>
                      <a:pt x="620" y="0"/>
                      <a:pt x="559" y="91"/>
                      <a:pt x="538" y="132"/>
                    </a:cubicBezTo>
                    <a:cubicBezTo>
                      <a:pt x="493" y="15"/>
                      <a:pt x="396" y="0"/>
                      <a:pt x="345" y="0"/>
                    </a:cubicBezTo>
                    <a:cubicBezTo>
                      <a:pt x="157" y="0"/>
                      <a:pt x="56" y="228"/>
                      <a:pt x="56" y="273"/>
                    </a:cubicBezTo>
                    <a:cubicBezTo>
                      <a:pt x="56" y="289"/>
                      <a:pt x="69" y="283"/>
                      <a:pt x="76" y="289"/>
                    </a:cubicBezTo>
                    <a:cubicBezTo>
                      <a:pt x="91" y="289"/>
                      <a:pt x="96" y="283"/>
                      <a:pt x="102" y="268"/>
                    </a:cubicBezTo>
                    <a:cubicBezTo>
                      <a:pt x="162" y="81"/>
                      <a:pt x="279" y="35"/>
                      <a:pt x="340" y="35"/>
                    </a:cubicBezTo>
                    <a:cubicBezTo>
                      <a:pt x="376" y="35"/>
                      <a:pt x="437" y="56"/>
                      <a:pt x="437" y="157"/>
                    </a:cubicBezTo>
                    <a:cubicBezTo>
                      <a:pt x="437" y="213"/>
                      <a:pt x="406" y="329"/>
                      <a:pt x="340" y="577"/>
                    </a:cubicBezTo>
                    <a:cubicBezTo>
                      <a:pt x="310" y="689"/>
                      <a:pt x="249" y="765"/>
                      <a:pt x="173" y="765"/>
                    </a:cubicBezTo>
                    <a:cubicBezTo>
                      <a:pt x="157" y="765"/>
                      <a:pt x="117" y="765"/>
                      <a:pt x="81" y="739"/>
                    </a:cubicBezTo>
                    <a:cubicBezTo>
                      <a:pt x="127" y="729"/>
                      <a:pt x="168" y="694"/>
                      <a:pt x="168" y="643"/>
                    </a:cubicBezTo>
                    <a:cubicBezTo>
                      <a:pt x="168" y="597"/>
                      <a:pt x="127" y="582"/>
                      <a:pt x="102" y="582"/>
                    </a:cubicBezTo>
                    <a:cubicBezTo>
                      <a:pt x="46" y="582"/>
                      <a:pt x="0" y="628"/>
                      <a:pt x="0" y="684"/>
                    </a:cubicBezTo>
                    <a:cubicBezTo>
                      <a:pt x="0" y="765"/>
                      <a:pt x="91" y="800"/>
                      <a:pt x="168" y="800"/>
                    </a:cubicBezTo>
                    <a:cubicBezTo>
                      <a:pt x="284" y="800"/>
                      <a:pt x="350" y="678"/>
                      <a:pt x="355" y="668"/>
                    </a:cubicBezTo>
                    <a:cubicBezTo>
                      <a:pt x="376" y="734"/>
                      <a:pt x="442" y="800"/>
                      <a:pt x="548" y="800"/>
                    </a:cubicBezTo>
                    <a:cubicBezTo>
                      <a:pt x="731" y="800"/>
                      <a:pt x="833" y="572"/>
                      <a:pt x="833" y="527"/>
                    </a:cubicBezTo>
                    <a:cubicBezTo>
                      <a:pt x="833" y="511"/>
                      <a:pt x="818" y="511"/>
                      <a:pt x="813" y="511"/>
                    </a:cubicBezTo>
                    <a:cubicBezTo>
                      <a:pt x="797" y="511"/>
                      <a:pt x="792" y="516"/>
                      <a:pt x="787" y="532"/>
                    </a:cubicBezTo>
                    <a:cubicBezTo>
                      <a:pt x="731" y="719"/>
                      <a:pt x="609" y="765"/>
                      <a:pt x="554" y="765"/>
                    </a:cubicBezTo>
                    <a:cubicBezTo>
                      <a:pt x="482" y="765"/>
                      <a:pt x="452" y="704"/>
                      <a:pt x="452" y="648"/>
                    </a:cubicBezTo>
                    <a:cubicBezTo>
                      <a:pt x="452" y="608"/>
                      <a:pt x="467" y="567"/>
                      <a:pt x="482" y="491"/>
                    </a:cubicBezTo>
                    <a:cubicBezTo>
                      <a:pt x="503" y="410"/>
                      <a:pt x="523" y="329"/>
                      <a:pt x="543" y="248"/>
                    </a:cubicBezTo>
                    <a:close/>
                  </a:path>
                </a:pathLst>
              </a:custGeom>
              <a:solidFill>
                <a:srgbClr val="000000"/>
              </a:solidFill>
              <a:ln>
                <a:noFill/>
              </a:ln>
            </p:spPr>
            <p:style>
              <a:lnRef idx="0"/>
              <a:fillRef idx="0"/>
              <a:effectRef idx="0"/>
              <a:fontRef idx="minor"/>
            </p:style>
          </p:sp>
          <p:sp>
            <p:nvSpPr>
              <p:cNvPr id="237" name="CustomShape 7"/>
              <p:cNvSpPr/>
              <p:nvPr/>
            </p:nvSpPr>
            <p:spPr>
              <a:xfrm>
                <a:off x="7020720" y="3254400"/>
                <a:ext cx="151560" cy="282600"/>
              </a:xfrm>
              <a:custGeom>
                <a:avLst/>
                <a:gdLst/>
                <a:ahLst/>
                <a:rect l="l" t="t" r="r" b="b"/>
                <a:pathLst>
                  <a:path w="422" h="786">
                    <a:moveTo>
                      <a:pt x="254" y="284"/>
                    </a:moveTo>
                    <a:cubicBezTo>
                      <a:pt x="296" y="284"/>
                      <a:pt x="338" y="284"/>
                      <a:pt x="381" y="284"/>
                    </a:cubicBezTo>
                    <a:cubicBezTo>
                      <a:pt x="406" y="284"/>
                      <a:pt x="421" y="284"/>
                      <a:pt x="421" y="259"/>
                    </a:cubicBezTo>
                    <a:cubicBezTo>
                      <a:pt x="421" y="238"/>
                      <a:pt x="406" y="238"/>
                      <a:pt x="386" y="238"/>
                    </a:cubicBezTo>
                    <a:cubicBezTo>
                      <a:pt x="347" y="238"/>
                      <a:pt x="308" y="238"/>
                      <a:pt x="269" y="238"/>
                    </a:cubicBezTo>
                    <a:cubicBezTo>
                      <a:pt x="284" y="178"/>
                      <a:pt x="299" y="117"/>
                      <a:pt x="315" y="56"/>
                    </a:cubicBezTo>
                    <a:cubicBezTo>
                      <a:pt x="315" y="51"/>
                      <a:pt x="315" y="46"/>
                      <a:pt x="315" y="41"/>
                    </a:cubicBezTo>
                    <a:cubicBezTo>
                      <a:pt x="315" y="16"/>
                      <a:pt x="299" y="0"/>
                      <a:pt x="274" y="0"/>
                    </a:cubicBezTo>
                    <a:cubicBezTo>
                      <a:pt x="243" y="0"/>
                      <a:pt x="223" y="21"/>
                      <a:pt x="213" y="51"/>
                    </a:cubicBezTo>
                    <a:cubicBezTo>
                      <a:pt x="208" y="86"/>
                      <a:pt x="223" y="26"/>
                      <a:pt x="167" y="238"/>
                    </a:cubicBezTo>
                    <a:cubicBezTo>
                      <a:pt x="125" y="238"/>
                      <a:pt x="83" y="238"/>
                      <a:pt x="40" y="238"/>
                    </a:cubicBezTo>
                    <a:cubicBezTo>
                      <a:pt x="15" y="238"/>
                      <a:pt x="0" y="238"/>
                      <a:pt x="0" y="269"/>
                    </a:cubicBezTo>
                    <a:cubicBezTo>
                      <a:pt x="0" y="284"/>
                      <a:pt x="15" y="284"/>
                      <a:pt x="40" y="284"/>
                    </a:cubicBezTo>
                    <a:cubicBezTo>
                      <a:pt x="79" y="284"/>
                      <a:pt x="118" y="284"/>
                      <a:pt x="157" y="284"/>
                    </a:cubicBezTo>
                    <a:cubicBezTo>
                      <a:pt x="132" y="382"/>
                      <a:pt x="106" y="480"/>
                      <a:pt x="81" y="578"/>
                    </a:cubicBezTo>
                    <a:cubicBezTo>
                      <a:pt x="76" y="608"/>
                      <a:pt x="66" y="654"/>
                      <a:pt x="66" y="669"/>
                    </a:cubicBezTo>
                    <a:cubicBezTo>
                      <a:pt x="66" y="745"/>
                      <a:pt x="127" y="785"/>
                      <a:pt x="198" y="785"/>
                    </a:cubicBezTo>
                    <a:cubicBezTo>
                      <a:pt x="335" y="785"/>
                      <a:pt x="416" y="613"/>
                      <a:pt x="416" y="598"/>
                    </a:cubicBezTo>
                    <a:cubicBezTo>
                      <a:pt x="416" y="583"/>
                      <a:pt x="401" y="583"/>
                      <a:pt x="396" y="583"/>
                    </a:cubicBezTo>
                    <a:cubicBezTo>
                      <a:pt x="381" y="583"/>
                      <a:pt x="381" y="583"/>
                      <a:pt x="370" y="603"/>
                    </a:cubicBezTo>
                    <a:cubicBezTo>
                      <a:pt x="335" y="684"/>
                      <a:pt x="269" y="755"/>
                      <a:pt x="203" y="755"/>
                    </a:cubicBezTo>
                    <a:cubicBezTo>
                      <a:pt x="177" y="755"/>
                      <a:pt x="157" y="735"/>
                      <a:pt x="157" y="694"/>
                    </a:cubicBezTo>
                    <a:cubicBezTo>
                      <a:pt x="157" y="679"/>
                      <a:pt x="162" y="654"/>
                      <a:pt x="167" y="643"/>
                    </a:cubicBezTo>
                    <a:cubicBezTo>
                      <a:pt x="196" y="524"/>
                      <a:pt x="225" y="404"/>
                      <a:pt x="254" y="284"/>
                    </a:cubicBezTo>
                    <a:close/>
                  </a:path>
                </a:pathLst>
              </a:custGeom>
              <a:solidFill>
                <a:srgbClr val="000000"/>
              </a:solidFill>
              <a:ln>
                <a:noFill/>
              </a:ln>
            </p:spPr>
            <p:style>
              <a:lnRef idx="0"/>
              <a:fillRef idx="0"/>
              <a:effectRef idx="0"/>
              <a:fontRef idx="minor"/>
            </p:style>
          </p:sp>
          <p:sp>
            <p:nvSpPr>
              <p:cNvPr id="238" name="CustomShape 8"/>
              <p:cNvSpPr/>
              <p:nvPr/>
            </p:nvSpPr>
            <p:spPr>
              <a:xfrm>
                <a:off x="7227360" y="3256200"/>
                <a:ext cx="330840" cy="330120"/>
              </a:xfrm>
              <a:custGeom>
                <a:avLst/>
                <a:gdLst/>
                <a:ahLst/>
                <a:rect l="l" t="t" r="r" b="b"/>
                <a:pathLst>
                  <a:path w="920" h="918">
                    <a:moveTo>
                      <a:pt x="492" y="492"/>
                    </a:moveTo>
                    <a:cubicBezTo>
                      <a:pt x="619" y="492"/>
                      <a:pt x="746" y="492"/>
                      <a:pt x="873" y="492"/>
                    </a:cubicBezTo>
                    <a:cubicBezTo>
                      <a:pt x="888" y="492"/>
                      <a:pt x="919" y="492"/>
                      <a:pt x="919" y="461"/>
                    </a:cubicBezTo>
                    <a:cubicBezTo>
                      <a:pt x="919" y="431"/>
                      <a:pt x="893" y="431"/>
                      <a:pt x="873" y="431"/>
                    </a:cubicBezTo>
                    <a:cubicBezTo>
                      <a:pt x="746" y="431"/>
                      <a:pt x="619" y="431"/>
                      <a:pt x="492" y="431"/>
                    </a:cubicBezTo>
                    <a:cubicBezTo>
                      <a:pt x="492" y="303"/>
                      <a:pt x="492" y="174"/>
                      <a:pt x="492" y="46"/>
                    </a:cubicBezTo>
                    <a:cubicBezTo>
                      <a:pt x="492" y="31"/>
                      <a:pt x="492" y="0"/>
                      <a:pt x="462" y="0"/>
                    </a:cubicBezTo>
                    <a:cubicBezTo>
                      <a:pt x="431" y="0"/>
                      <a:pt x="431" y="31"/>
                      <a:pt x="431" y="46"/>
                    </a:cubicBezTo>
                    <a:cubicBezTo>
                      <a:pt x="431" y="174"/>
                      <a:pt x="431" y="303"/>
                      <a:pt x="431" y="431"/>
                    </a:cubicBezTo>
                    <a:cubicBezTo>
                      <a:pt x="303" y="431"/>
                      <a:pt x="174" y="431"/>
                      <a:pt x="45" y="431"/>
                    </a:cubicBezTo>
                    <a:cubicBezTo>
                      <a:pt x="30" y="431"/>
                      <a:pt x="0" y="431"/>
                      <a:pt x="0" y="461"/>
                    </a:cubicBezTo>
                    <a:cubicBezTo>
                      <a:pt x="0" y="492"/>
                      <a:pt x="30" y="492"/>
                      <a:pt x="45" y="492"/>
                    </a:cubicBezTo>
                    <a:cubicBezTo>
                      <a:pt x="174" y="492"/>
                      <a:pt x="303" y="492"/>
                      <a:pt x="431" y="492"/>
                    </a:cubicBezTo>
                    <a:cubicBezTo>
                      <a:pt x="431" y="618"/>
                      <a:pt x="431" y="745"/>
                      <a:pt x="431" y="871"/>
                    </a:cubicBezTo>
                    <a:cubicBezTo>
                      <a:pt x="431" y="887"/>
                      <a:pt x="431" y="917"/>
                      <a:pt x="462" y="917"/>
                    </a:cubicBezTo>
                    <a:cubicBezTo>
                      <a:pt x="492" y="917"/>
                      <a:pt x="492" y="887"/>
                      <a:pt x="492" y="871"/>
                    </a:cubicBezTo>
                    <a:cubicBezTo>
                      <a:pt x="492" y="745"/>
                      <a:pt x="492" y="618"/>
                      <a:pt x="492" y="492"/>
                    </a:cubicBezTo>
                    <a:close/>
                  </a:path>
                </a:pathLst>
              </a:custGeom>
              <a:solidFill>
                <a:srgbClr val="000000"/>
              </a:solidFill>
              <a:ln>
                <a:noFill/>
              </a:ln>
            </p:spPr>
            <p:style>
              <a:lnRef idx="0"/>
              <a:fillRef idx="0"/>
              <a:effectRef idx="0"/>
              <a:fontRef idx="minor"/>
            </p:style>
          </p:sp>
          <p:sp>
            <p:nvSpPr>
              <p:cNvPr id="239" name="CustomShape 9"/>
              <p:cNvSpPr/>
              <p:nvPr/>
            </p:nvSpPr>
            <p:spPr>
              <a:xfrm>
                <a:off x="7638480" y="3236400"/>
                <a:ext cx="164520" cy="297000"/>
              </a:xfrm>
              <a:custGeom>
                <a:avLst/>
                <a:gdLst/>
                <a:ahLst/>
                <a:rect l="l" t="t" r="r" b="b"/>
                <a:pathLst>
                  <a:path w="458" h="826">
                    <a:moveTo>
                      <a:pt x="285" y="35"/>
                    </a:moveTo>
                    <a:cubicBezTo>
                      <a:pt x="285" y="5"/>
                      <a:pt x="285" y="0"/>
                      <a:pt x="249" y="0"/>
                    </a:cubicBezTo>
                    <a:cubicBezTo>
                      <a:pt x="168" y="81"/>
                      <a:pt x="56" y="81"/>
                      <a:pt x="0" y="81"/>
                    </a:cubicBezTo>
                    <a:cubicBezTo>
                      <a:pt x="0" y="96"/>
                      <a:pt x="0" y="111"/>
                      <a:pt x="0" y="126"/>
                    </a:cubicBezTo>
                    <a:cubicBezTo>
                      <a:pt x="31" y="126"/>
                      <a:pt x="117" y="126"/>
                      <a:pt x="183" y="91"/>
                    </a:cubicBezTo>
                    <a:cubicBezTo>
                      <a:pt x="183" y="302"/>
                      <a:pt x="183" y="513"/>
                      <a:pt x="183" y="724"/>
                    </a:cubicBezTo>
                    <a:cubicBezTo>
                      <a:pt x="183" y="764"/>
                      <a:pt x="183" y="780"/>
                      <a:pt x="61" y="780"/>
                    </a:cubicBezTo>
                    <a:cubicBezTo>
                      <a:pt x="44" y="780"/>
                      <a:pt x="27" y="780"/>
                      <a:pt x="10" y="780"/>
                    </a:cubicBezTo>
                    <a:cubicBezTo>
                      <a:pt x="10" y="795"/>
                      <a:pt x="10" y="810"/>
                      <a:pt x="10" y="825"/>
                    </a:cubicBezTo>
                    <a:cubicBezTo>
                      <a:pt x="36" y="825"/>
                      <a:pt x="188" y="820"/>
                      <a:pt x="234" y="820"/>
                    </a:cubicBezTo>
                    <a:cubicBezTo>
                      <a:pt x="274" y="820"/>
                      <a:pt x="432" y="825"/>
                      <a:pt x="457" y="825"/>
                    </a:cubicBezTo>
                    <a:cubicBezTo>
                      <a:pt x="457" y="810"/>
                      <a:pt x="457" y="795"/>
                      <a:pt x="457" y="780"/>
                    </a:cubicBezTo>
                    <a:cubicBezTo>
                      <a:pt x="442" y="780"/>
                      <a:pt x="427" y="780"/>
                      <a:pt x="412" y="780"/>
                    </a:cubicBezTo>
                    <a:cubicBezTo>
                      <a:pt x="285" y="780"/>
                      <a:pt x="285" y="764"/>
                      <a:pt x="285" y="724"/>
                    </a:cubicBezTo>
                    <a:cubicBezTo>
                      <a:pt x="285" y="494"/>
                      <a:pt x="285" y="265"/>
                      <a:pt x="285" y="35"/>
                    </a:cubicBezTo>
                    <a:close/>
                  </a:path>
                </a:pathLst>
              </a:custGeom>
              <a:solidFill>
                <a:srgbClr val="000000"/>
              </a:solidFill>
              <a:ln>
                <a:noFill/>
              </a:ln>
            </p:spPr>
            <p:style>
              <a:lnRef idx="0"/>
              <a:fillRef idx="0"/>
              <a:effectRef idx="0"/>
              <a:fontRef idx="minor"/>
            </p:style>
          </p:sp>
          <p:sp>
            <p:nvSpPr>
              <p:cNvPr id="240" name="CustomShape 10"/>
              <p:cNvSpPr/>
              <p:nvPr/>
            </p:nvSpPr>
            <p:spPr>
              <a:xfrm>
                <a:off x="8093880" y="3203640"/>
                <a:ext cx="425880" cy="149400"/>
              </a:xfrm>
              <a:custGeom>
                <a:avLst/>
                <a:gdLst/>
                <a:ahLst/>
                <a:rect l="l" t="t" r="r" b="b"/>
                <a:pathLst>
                  <a:path w="1184" h="416">
                    <a:moveTo>
                      <a:pt x="1122" y="70"/>
                    </a:moveTo>
                    <a:cubicBezTo>
                      <a:pt x="1153" y="70"/>
                      <a:pt x="1183" y="70"/>
                      <a:pt x="1183" y="35"/>
                    </a:cubicBezTo>
                    <a:cubicBezTo>
                      <a:pt x="1183" y="0"/>
                      <a:pt x="1153" y="0"/>
                      <a:pt x="1127" y="0"/>
                    </a:cubicBezTo>
                    <a:cubicBezTo>
                      <a:pt x="770" y="0"/>
                      <a:pt x="413" y="0"/>
                      <a:pt x="56" y="0"/>
                    </a:cubicBezTo>
                    <a:cubicBezTo>
                      <a:pt x="30" y="0"/>
                      <a:pt x="0" y="0"/>
                      <a:pt x="0" y="35"/>
                    </a:cubicBezTo>
                    <a:cubicBezTo>
                      <a:pt x="0" y="70"/>
                      <a:pt x="30" y="70"/>
                      <a:pt x="61" y="70"/>
                    </a:cubicBezTo>
                    <a:cubicBezTo>
                      <a:pt x="414" y="70"/>
                      <a:pt x="768" y="70"/>
                      <a:pt x="1122" y="70"/>
                    </a:cubicBezTo>
                    <a:moveTo>
                      <a:pt x="1127" y="415"/>
                    </a:moveTo>
                    <a:cubicBezTo>
                      <a:pt x="1153" y="415"/>
                      <a:pt x="1183" y="415"/>
                      <a:pt x="1183" y="379"/>
                    </a:cubicBezTo>
                    <a:cubicBezTo>
                      <a:pt x="1183" y="344"/>
                      <a:pt x="1153" y="344"/>
                      <a:pt x="1122" y="344"/>
                    </a:cubicBezTo>
                    <a:cubicBezTo>
                      <a:pt x="768" y="344"/>
                      <a:pt x="414" y="344"/>
                      <a:pt x="61" y="344"/>
                    </a:cubicBezTo>
                    <a:cubicBezTo>
                      <a:pt x="30" y="344"/>
                      <a:pt x="0" y="344"/>
                      <a:pt x="0" y="379"/>
                    </a:cubicBezTo>
                    <a:cubicBezTo>
                      <a:pt x="0" y="415"/>
                      <a:pt x="30" y="415"/>
                      <a:pt x="56" y="415"/>
                    </a:cubicBezTo>
                    <a:cubicBezTo>
                      <a:pt x="413" y="415"/>
                      <a:pt x="770" y="415"/>
                      <a:pt x="1127" y="415"/>
                    </a:cubicBezTo>
                    <a:close/>
                  </a:path>
                </a:pathLst>
              </a:custGeom>
              <a:solidFill>
                <a:srgbClr val="000000"/>
              </a:solidFill>
              <a:ln>
                <a:noFill/>
              </a:ln>
            </p:spPr>
            <p:style>
              <a:lnRef idx="0"/>
              <a:fillRef idx="0"/>
              <a:effectRef idx="0"/>
              <a:fontRef idx="minor"/>
            </p:style>
          </p:sp>
          <p:sp>
            <p:nvSpPr>
              <p:cNvPr id="241" name="CustomShape 11"/>
              <p:cNvSpPr/>
              <p:nvPr/>
            </p:nvSpPr>
            <p:spPr>
              <a:xfrm>
                <a:off x="8768520" y="2988360"/>
                <a:ext cx="321480" cy="579600"/>
              </a:xfrm>
              <a:custGeom>
                <a:avLst/>
                <a:gdLst/>
                <a:ahLst/>
                <a:rect l="l" t="t" r="r" b="b"/>
                <a:pathLst>
                  <a:path w="894" h="1611">
                    <a:moveTo>
                      <a:pt x="563" y="542"/>
                    </a:moveTo>
                    <a:cubicBezTo>
                      <a:pt x="614" y="542"/>
                      <a:pt x="665" y="542"/>
                      <a:pt x="716" y="542"/>
                    </a:cubicBezTo>
                    <a:cubicBezTo>
                      <a:pt x="751" y="542"/>
                      <a:pt x="772" y="542"/>
                      <a:pt x="772" y="501"/>
                    </a:cubicBezTo>
                    <a:cubicBezTo>
                      <a:pt x="772" y="486"/>
                      <a:pt x="751" y="486"/>
                      <a:pt x="721" y="486"/>
                    </a:cubicBezTo>
                    <a:cubicBezTo>
                      <a:pt x="672" y="486"/>
                      <a:pt x="623" y="486"/>
                      <a:pt x="573" y="486"/>
                    </a:cubicBezTo>
                    <a:cubicBezTo>
                      <a:pt x="585" y="419"/>
                      <a:pt x="597" y="351"/>
                      <a:pt x="609" y="284"/>
                    </a:cubicBezTo>
                    <a:cubicBezTo>
                      <a:pt x="619" y="243"/>
                      <a:pt x="645" y="122"/>
                      <a:pt x="655" y="96"/>
                    </a:cubicBezTo>
                    <a:cubicBezTo>
                      <a:pt x="670" y="66"/>
                      <a:pt x="700" y="35"/>
                      <a:pt x="736" y="35"/>
                    </a:cubicBezTo>
                    <a:cubicBezTo>
                      <a:pt x="746" y="35"/>
                      <a:pt x="792" y="35"/>
                      <a:pt x="822" y="71"/>
                    </a:cubicBezTo>
                    <a:cubicBezTo>
                      <a:pt x="746" y="76"/>
                      <a:pt x="726" y="137"/>
                      <a:pt x="726" y="167"/>
                    </a:cubicBezTo>
                    <a:cubicBezTo>
                      <a:pt x="726" y="208"/>
                      <a:pt x="761" y="228"/>
                      <a:pt x="792" y="228"/>
                    </a:cubicBezTo>
                    <a:cubicBezTo>
                      <a:pt x="843" y="228"/>
                      <a:pt x="893" y="187"/>
                      <a:pt x="893" y="122"/>
                    </a:cubicBezTo>
                    <a:cubicBezTo>
                      <a:pt x="893" y="41"/>
                      <a:pt x="812" y="0"/>
                      <a:pt x="736" y="0"/>
                    </a:cubicBezTo>
                    <a:cubicBezTo>
                      <a:pt x="675" y="0"/>
                      <a:pt x="563" y="30"/>
                      <a:pt x="513" y="208"/>
                    </a:cubicBezTo>
                    <a:cubicBezTo>
                      <a:pt x="497" y="243"/>
                      <a:pt x="492" y="263"/>
                      <a:pt x="452" y="486"/>
                    </a:cubicBezTo>
                    <a:cubicBezTo>
                      <a:pt x="411" y="486"/>
                      <a:pt x="370" y="486"/>
                      <a:pt x="330" y="486"/>
                    </a:cubicBezTo>
                    <a:cubicBezTo>
                      <a:pt x="294" y="486"/>
                      <a:pt x="274" y="486"/>
                      <a:pt x="274" y="517"/>
                    </a:cubicBezTo>
                    <a:cubicBezTo>
                      <a:pt x="274" y="542"/>
                      <a:pt x="289" y="542"/>
                      <a:pt x="325" y="542"/>
                    </a:cubicBezTo>
                    <a:cubicBezTo>
                      <a:pt x="364" y="542"/>
                      <a:pt x="403" y="542"/>
                      <a:pt x="441" y="542"/>
                    </a:cubicBezTo>
                    <a:cubicBezTo>
                      <a:pt x="397" y="775"/>
                      <a:pt x="353" y="1008"/>
                      <a:pt x="309" y="1241"/>
                    </a:cubicBezTo>
                    <a:cubicBezTo>
                      <a:pt x="279" y="1413"/>
                      <a:pt x="248" y="1575"/>
                      <a:pt x="152" y="1575"/>
                    </a:cubicBezTo>
                    <a:cubicBezTo>
                      <a:pt x="147" y="1575"/>
                      <a:pt x="101" y="1575"/>
                      <a:pt x="66" y="1539"/>
                    </a:cubicBezTo>
                    <a:cubicBezTo>
                      <a:pt x="152" y="1534"/>
                      <a:pt x="167" y="1474"/>
                      <a:pt x="167" y="1443"/>
                    </a:cubicBezTo>
                    <a:cubicBezTo>
                      <a:pt x="167" y="1403"/>
                      <a:pt x="132" y="1382"/>
                      <a:pt x="101" y="1382"/>
                    </a:cubicBezTo>
                    <a:cubicBezTo>
                      <a:pt x="56" y="1382"/>
                      <a:pt x="0" y="1423"/>
                      <a:pt x="0" y="1489"/>
                    </a:cubicBezTo>
                    <a:cubicBezTo>
                      <a:pt x="0" y="1570"/>
                      <a:pt x="81" y="1610"/>
                      <a:pt x="152" y="1610"/>
                    </a:cubicBezTo>
                    <a:cubicBezTo>
                      <a:pt x="254" y="1610"/>
                      <a:pt x="325" y="1509"/>
                      <a:pt x="355" y="1438"/>
                    </a:cubicBezTo>
                    <a:cubicBezTo>
                      <a:pt x="411" y="1327"/>
                      <a:pt x="452" y="1114"/>
                      <a:pt x="457" y="1099"/>
                    </a:cubicBezTo>
                    <a:cubicBezTo>
                      <a:pt x="492" y="913"/>
                      <a:pt x="528" y="728"/>
                      <a:pt x="563" y="542"/>
                    </a:cubicBezTo>
                    <a:close/>
                  </a:path>
                </a:pathLst>
              </a:custGeom>
              <a:solidFill>
                <a:srgbClr val="000000"/>
              </a:solidFill>
              <a:ln>
                <a:noFill/>
              </a:ln>
            </p:spPr>
            <p:style>
              <a:lnRef idx="0"/>
              <a:fillRef idx="0"/>
              <a:effectRef idx="0"/>
              <a:fontRef idx="minor"/>
            </p:style>
          </p:sp>
          <p:sp>
            <p:nvSpPr>
              <p:cNvPr id="242" name="CustomShape 12"/>
              <p:cNvSpPr/>
              <p:nvPr/>
            </p:nvSpPr>
            <p:spPr>
              <a:xfrm>
                <a:off x="9181440" y="2959200"/>
                <a:ext cx="150120" cy="637920"/>
              </a:xfrm>
              <a:custGeom>
                <a:avLst/>
                <a:gdLst/>
                <a:ahLst/>
                <a:rect l="l" t="t" r="r" b="b"/>
                <a:pathLst>
                  <a:path w="418" h="1773">
                    <a:moveTo>
                      <a:pt x="417" y="1752"/>
                    </a:moveTo>
                    <a:cubicBezTo>
                      <a:pt x="417" y="1747"/>
                      <a:pt x="417" y="1747"/>
                      <a:pt x="386" y="1717"/>
                    </a:cubicBezTo>
                    <a:cubicBezTo>
                      <a:pt x="163" y="1494"/>
                      <a:pt x="107" y="1160"/>
                      <a:pt x="107" y="886"/>
                    </a:cubicBezTo>
                    <a:cubicBezTo>
                      <a:pt x="107" y="577"/>
                      <a:pt x="173" y="268"/>
                      <a:pt x="391" y="46"/>
                    </a:cubicBezTo>
                    <a:cubicBezTo>
                      <a:pt x="417" y="25"/>
                      <a:pt x="417" y="25"/>
                      <a:pt x="417" y="15"/>
                    </a:cubicBezTo>
                    <a:cubicBezTo>
                      <a:pt x="417" y="5"/>
                      <a:pt x="412" y="0"/>
                      <a:pt x="396" y="0"/>
                    </a:cubicBezTo>
                    <a:cubicBezTo>
                      <a:pt x="381" y="0"/>
                      <a:pt x="219" y="122"/>
                      <a:pt x="117" y="344"/>
                    </a:cubicBezTo>
                    <a:cubicBezTo>
                      <a:pt x="26" y="542"/>
                      <a:pt x="0" y="739"/>
                      <a:pt x="0" y="886"/>
                    </a:cubicBezTo>
                    <a:cubicBezTo>
                      <a:pt x="0" y="1023"/>
                      <a:pt x="21" y="1241"/>
                      <a:pt x="122" y="1438"/>
                    </a:cubicBezTo>
                    <a:cubicBezTo>
                      <a:pt x="229" y="1656"/>
                      <a:pt x="381" y="1772"/>
                      <a:pt x="396" y="1772"/>
                    </a:cubicBezTo>
                    <a:cubicBezTo>
                      <a:pt x="412" y="1772"/>
                      <a:pt x="417" y="1767"/>
                      <a:pt x="417" y="1752"/>
                    </a:cubicBezTo>
                    <a:close/>
                  </a:path>
                </a:pathLst>
              </a:custGeom>
              <a:solidFill>
                <a:srgbClr val="000000"/>
              </a:solidFill>
              <a:ln>
                <a:noFill/>
              </a:ln>
            </p:spPr>
            <p:style>
              <a:lnRef idx="0"/>
              <a:fillRef idx="0"/>
              <a:effectRef idx="0"/>
              <a:fontRef idx="minor"/>
            </p:style>
          </p:sp>
          <p:sp>
            <p:nvSpPr>
              <p:cNvPr id="243" name="CustomShape 13"/>
              <p:cNvSpPr/>
              <p:nvPr/>
            </p:nvSpPr>
            <p:spPr>
              <a:xfrm>
                <a:off x="9386280" y="3156120"/>
                <a:ext cx="320040" cy="288000"/>
              </a:xfrm>
              <a:custGeom>
                <a:avLst/>
                <a:gdLst/>
                <a:ahLst/>
                <a:rect l="l" t="t" r="r" b="b"/>
                <a:pathLst>
                  <a:path w="890" h="801">
                    <a:moveTo>
                      <a:pt x="549" y="248"/>
                    </a:moveTo>
                    <a:cubicBezTo>
                      <a:pt x="559" y="202"/>
                      <a:pt x="599" y="35"/>
                      <a:pt x="721" y="35"/>
                    </a:cubicBezTo>
                    <a:cubicBezTo>
                      <a:pt x="731" y="35"/>
                      <a:pt x="777" y="35"/>
                      <a:pt x="813" y="61"/>
                    </a:cubicBezTo>
                    <a:cubicBezTo>
                      <a:pt x="762" y="71"/>
                      <a:pt x="726" y="116"/>
                      <a:pt x="726" y="157"/>
                    </a:cubicBezTo>
                    <a:cubicBezTo>
                      <a:pt x="726" y="187"/>
                      <a:pt x="747" y="218"/>
                      <a:pt x="797" y="218"/>
                    </a:cubicBezTo>
                    <a:cubicBezTo>
                      <a:pt x="833" y="218"/>
                      <a:pt x="889" y="187"/>
                      <a:pt x="889" y="116"/>
                    </a:cubicBezTo>
                    <a:cubicBezTo>
                      <a:pt x="889" y="25"/>
                      <a:pt x="787" y="0"/>
                      <a:pt x="726" y="0"/>
                    </a:cubicBezTo>
                    <a:cubicBezTo>
                      <a:pt x="620" y="0"/>
                      <a:pt x="559" y="91"/>
                      <a:pt x="538" y="132"/>
                    </a:cubicBezTo>
                    <a:cubicBezTo>
                      <a:pt x="493" y="15"/>
                      <a:pt x="396" y="0"/>
                      <a:pt x="345" y="0"/>
                    </a:cubicBezTo>
                    <a:cubicBezTo>
                      <a:pt x="158" y="0"/>
                      <a:pt x="56" y="228"/>
                      <a:pt x="56" y="273"/>
                    </a:cubicBezTo>
                    <a:cubicBezTo>
                      <a:pt x="56" y="289"/>
                      <a:pt x="76" y="289"/>
                      <a:pt x="81" y="289"/>
                    </a:cubicBezTo>
                    <a:cubicBezTo>
                      <a:pt x="92" y="289"/>
                      <a:pt x="97" y="283"/>
                      <a:pt x="102" y="268"/>
                    </a:cubicBezTo>
                    <a:cubicBezTo>
                      <a:pt x="163" y="81"/>
                      <a:pt x="279" y="35"/>
                      <a:pt x="340" y="35"/>
                    </a:cubicBezTo>
                    <a:cubicBezTo>
                      <a:pt x="376" y="35"/>
                      <a:pt x="437" y="56"/>
                      <a:pt x="437" y="157"/>
                    </a:cubicBezTo>
                    <a:cubicBezTo>
                      <a:pt x="437" y="213"/>
                      <a:pt x="406" y="329"/>
                      <a:pt x="340" y="577"/>
                    </a:cubicBezTo>
                    <a:cubicBezTo>
                      <a:pt x="315" y="689"/>
                      <a:pt x="249" y="765"/>
                      <a:pt x="173" y="765"/>
                    </a:cubicBezTo>
                    <a:cubicBezTo>
                      <a:pt x="163" y="765"/>
                      <a:pt x="122" y="765"/>
                      <a:pt x="81" y="739"/>
                    </a:cubicBezTo>
                    <a:cubicBezTo>
                      <a:pt x="127" y="729"/>
                      <a:pt x="168" y="694"/>
                      <a:pt x="168" y="643"/>
                    </a:cubicBezTo>
                    <a:cubicBezTo>
                      <a:pt x="168" y="597"/>
                      <a:pt x="127" y="582"/>
                      <a:pt x="102" y="582"/>
                    </a:cubicBezTo>
                    <a:cubicBezTo>
                      <a:pt x="46" y="582"/>
                      <a:pt x="0" y="628"/>
                      <a:pt x="0" y="684"/>
                    </a:cubicBezTo>
                    <a:cubicBezTo>
                      <a:pt x="0" y="765"/>
                      <a:pt x="92" y="800"/>
                      <a:pt x="173" y="800"/>
                    </a:cubicBezTo>
                    <a:cubicBezTo>
                      <a:pt x="290" y="800"/>
                      <a:pt x="351" y="678"/>
                      <a:pt x="356" y="668"/>
                    </a:cubicBezTo>
                    <a:cubicBezTo>
                      <a:pt x="381" y="734"/>
                      <a:pt x="442" y="800"/>
                      <a:pt x="549" y="800"/>
                    </a:cubicBezTo>
                    <a:cubicBezTo>
                      <a:pt x="736" y="800"/>
                      <a:pt x="838" y="572"/>
                      <a:pt x="838" y="527"/>
                    </a:cubicBezTo>
                    <a:cubicBezTo>
                      <a:pt x="838" y="511"/>
                      <a:pt x="818" y="511"/>
                      <a:pt x="813" y="511"/>
                    </a:cubicBezTo>
                    <a:cubicBezTo>
                      <a:pt x="797" y="511"/>
                      <a:pt x="797" y="516"/>
                      <a:pt x="792" y="532"/>
                    </a:cubicBezTo>
                    <a:cubicBezTo>
                      <a:pt x="731" y="719"/>
                      <a:pt x="610" y="765"/>
                      <a:pt x="554" y="765"/>
                    </a:cubicBezTo>
                    <a:cubicBezTo>
                      <a:pt x="483" y="765"/>
                      <a:pt x="457" y="704"/>
                      <a:pt x="457" y="648"/>
                    </a:cubicBezTo>
                    <a:cubicBezTo>
                      <a:pt x="457" y="608"/>
                      <a:pt x="467" y="567"/>
                      <a:pt x="488" y="491"/>
                    </a:cubicBezTo>
                    <a:cubicBezTo>
                      <a:pt x="508" y="410"/>
                      <a:pt x="528" y="329"/>
                      <a:pt x="549" y="248"/>
                    </a:cubicBezTo>
                    <a:close/>
                  </a:path>
                </a:pathLst>
              </a:custGeom>
              <a:solidFill>
                <a:srgbClr val="000000"/>
              </a:solidFill>
              <a:ln>
                <a:noFill/>
              </a:ln>
            </p:spPr>
            <p:style>
              <a:lnRef idx="0"/>
              <a:fillRef idx="0"/>
              <a:effectRef idx="0"/>
              <a:fontRef idx="minor"/>
            </p:style>
          </p:sp>
          <p:sp>
            <p:nvSpPr>
              <p:cNvPr id="244" name="CustomShape 14"/>
              <p:cNvSpPr/>
              <p:nvPr/>
            </p:nvSpPr>
            <p:spPr>
              <a:xfrm>
                <a:off x="9753840" y="3254400"/>
                <a:ext cx="153360" cy="282600"/>
              </a:xfrm>
              <a:custGeom>
                <a:avLst/>
                <a:gdLst/>
                <a:ahLst/>
                <a:rect l="l" t="t" r="r" b="b"/>
                <a:pathLst>
                  <a:path w="427" h="786">
                    <a:moveTo>
                      <a:pt x="259" y="284"/>
                    </a:moveTo>
                    <a:cubicBezTo>
                      <a:pt x="301" y="284"/>
                      <a:pt x="344" y="284"/>
                      <a:pt x="386" y="284"/>
                    </a:cubicBezTo>
                    <a:cubicBezTo>
                      <a:pt x="406" y="284"/>
                      <a:pt x="426" y="284"/>
                      <a:pt x="426" y="259"/>
                    </a:cubicBezTo>
                    <a:cubicBezTo>
                      <a:pt x="426" y="238"/>
                      <a:pt x="406" y="238"/>
                      <a:pt x="386" y="238"/>
                    </a:cubicBezTo>
                    <a:cubicBezTo>
                      <a:pt x="347" y="238"/>
                      <a:pt x="308" y="238"/>
                      <a:pt x="269" y="238"/>
                    </a:cubicBezTo>
                    <a:cubicBezTo>
                      <a:pt x="284" y="178"/>
                      <a:pt x="300" y="117"/>
                      <a:pt x="315" y="56"/>
                    </a:cubicBezTo>
                    <a:cubicBezTo>
                      <a:pt x="315" y="51"/>
                      <a:pt x="320" y="46"/>
                      <a:pt x="320" y="41"/>
                    </a:cubicBezTo>
                    <a:cubicBezTo>
                      <a:pt x="320" y="16"/>
                      <a:pt x="300" y="0"/>
                      <a:pt x="274" y="0"/>
                    </a:cubicBezTo>
                    <a:cubicBezTo>
                      <a:pt x="244" y="0"/>
                      <a:pt x="223" y="21"/>
                      <a:pt x="218" y="51"/>
                    </a:cubicBezTo>
                    <a:cubicBezTo>
                      <a:pt x="208" y="86"/>
                      <a:pt x="223" y="26"/>
                      <a:pt x="167" y="238"/>
                    </a:cubicBezTo>
                    <a:cubicBezTo>
                      <a:pt x="125" y="238"/>
                      <a:pt x="83" y="238"/>
                      <a:pt x="41" y="238"/>
                    </a:cubicBezTo>
                    <a:cubicBezTo>
                      <a:pt x="20" y="238"/>
                      <a:pt x="0" y="238"/>
                      <a:pt x="0" y="269"/>
                    </a:cubicBezTo>
                    <a:cubicBezTo>
                      <a:pt x="0" y="284"/>
                      <a:pt x="15" y="284"/>
                      <a:pt x="41" y="284"/>
                    </a:cubicBezTo>
                    <a:cubicBezTo>
                      <a:pt x="79" y="284"/>
                      <a:pt x="118" y="284"/>
                      <a:pt x="157" y="284"/>
                    </a:cubicBezTo>
                    <a:cubicBezTo>
                      <a:pt x="134" y="382"/>
                      <a:pt x="110" y="480"/>
                      <a:pt x="86" y="578"/>
                    </a:cubicBezTo>
                    <a:cubicBezTo>
                      <a:pt x="76" y="608"/>
                      <a:pt x="66" y="654"/>
                      <a:pt x="66" y="669"/>
                    </a:cubicBezTo>
                    <a:cubicBezTo>
                      <a:pt x="66" y="745"/>
                      <a:pt x="127" y="785"/>
                      <a:pt x="198" y="785"/>
                    </a:cubicBezTo>
                    <a:cubicBezTo>
                      <a:pt x="340" y="785"/>
                      <a:pt x="416" y="613"/>
                      <a:pt x="416" y="598"/>
                    </a:cubicBezTo>
                    <a:cubicBezTo>
                      <a:pt x="416" y="583"/>
                      <a:pt x="401" y="583"/>
                      <a:pt x="396" y="583"/>
                    </a:cubicBezTo>
                    <a:cubicBezTo>
                      <a:pt x="381" y="583"/>
                      <a:pt x="381" y="583"/>
                      <a:pt x="371" y="603"/>
                    </a:cubicBezTo>
                    <a:cubicBezTo>
                      <a:pt x="335" y="684"/>
                      <a:pt x="274" y="755"/>
                      <a:pt x="203" y="755"/>
                    </a:cubicBezTo>
                    <a:cubicBezTo>
                      <a:pt x="178" y="755"/>
                      <a:pt x="157" y="735"/>
                      <a:pt x="157" y="694"/>
                    </a:cubicBezTo>
                    <a:cubicBezTo>
                      <a:pt x="157" y="679"/>
                      <a:pt x="162" y="654"/>
                      <a:pt x="167" y="643"/>
                    </a:cubicBezTo>
                    <a:cubicBezTo>
                      <a:pt x="198" y="524"/>
                      <a:pt x="228" y="404"/>
                      <a:pt x="259" y="284"/>
                    </a:cubicBezTo>
                    <a:close/>
                  </a:path>
                </a:pathLst>
              </a:custGeom>
              <a:solidFill>
                <a:srgbClr val="000000"/>
              </a:solidFill>
              <a:ln>
                <a:noFill/>
              </a:ln>
            </p:spPr>
            <p:style>
              <a:lnRef idx="0"/>
              <a:fillRef idx="0"/>
              <a:effectRef idx="0"/>
              <a:fontRef idx="minor"/>
            </p:style>
          </p:sp>
          <p:sp>
            <p:nvSpPr>
              <p:cNvPr id="245" name="CustomShape 15"/>
              <p:cNvSpPr/>
              <p:nvPr/>
            </p:nvSpPr>
            <p:spPr>
              <a:xfrm>
                <a:off x="10017000" y="3369240"/>
                <a:ext cx="74880" cy="191520"/>
              </a:xfrm>
              <a:custGeom>
                <a:avLst/>
                <a:gdLst/>
                <a:ahLst/>
                <a:rect l="l" t="t" r="r" b="b"/>
                <a:pathLst>
                  <a:path w="209" h="533">
                    <a:moveTo>
                      <a:pt x="208" y="188"/>
                    </a:moveTo>
                    <a:cubicBezTo>
                      <a:pt x="208" y="71"/>
                      <a:pt x="163" y="0"/>
                      <a:pt x="97" y="0"/>
                    </a:cubicBezTo>
                    <a:cubicBezTo>
                      <a:pt x="36" y="0"/>
                      <a:pt x="0" y="46"/>
                      <a:pt x="0" y="97"/>
                    </a:cubicBezTo>
                    <a:cubicBezTo>
                      <a:pt x="0" y="142"/>
                      <a:pt x="36" y="193"/>
                      <a:pt x="97" y="193"/>
                    </a:cubicBezTo>
                    <a:cubicBezTo>
                      <a:pt x="117" y="193"/>
                      <a:pt x="137" y="183"/>
                      <a:pt x="158" y="167"/>
                    </a:cubicBezTo>
                    <a:cubicBezTo>
                      <a:pt x="163" y="162"/>
                      <a:pt x="163" y="162"/>
                      <a:pt x="168" y="162"/>
                    </a:cubicBezTo>
                    <a:cubicBezTo>
                      <a:pt x="168" y="171"/>
                      <a:pt x="168" y="162"/>
                      <a:pt x="168" y="188"/>
                    </a:cubicBezTo>
                    <a:cubicBezTo>
                      <a:pt x="168" y="319"/>
                      <a:pt x="109" y="428"/>
                      <a:pt x="51" y="487"/>
                    </a:cubicBezTo>
                    <a:cubicBezTo>
                      <a:pt x="33" y="504"/>
                      <a:pt x="31" y="507"/>
                      <a:pt x="31" y="512"/>
                    </a:cubicBezTo>
                    <a:cubicBezTo>
                      <a:pt x="31" y="527"/>
                      <a:pt x="36" y="532"/>
                      <a:pt x="46" y="532"/>
                    </a:cubicBezTo>
                    <a:cubicBezTo>
                      <a:pt x="66" y="532"/>
                      <a:pt x="208" y="395"/>
                      <a:pt x="208" y="188"/>
                    </a:cubicBezTo>
                    <a:close/>
                  </a:path>
                </a:pathLst>
              </a:custGeom>
              <a:solidFill>
                <a:srgbClr val="000000"/>
              </a:solidFill>
              <a:ln>
                <a:noFill/>
              </a:ln>
            </p:spPr>
            <p:style>
              <a:lnRef idx="0"/>
              <a:fillRef idx="0"/>
              <a:effectRef idx="0"/>
              <a:fontRef idx="minor"/>
            </p:style>
          </p:sp>
          <p:sp>
            <p:nvSpPr>
              <p:cNvPr id="246" name="CustomShape 16"/>
              <p:cNvSpPr/>
              <p:nvPr/>
            </p:nvSpPr>
            <p:spPr>
              <a:xfrm>
                <a:off x="10265760" y="3156120"/>
                <a:ext cx="330840" cy="288000"/>
              </a:xfrm>
              <a:custGeom>
                <a:avLst/>
                <a:gdLst/>
                <a:ahLst/>
                <a:rect l="l" t="t" r="r" b="b"/>
                <a:pathLst>
                  <a:path w="920" h="801">
                    <a:moveTo>
                      <a:pt x="574" y="684"/>
                    </a:moveTo>
                    <a:cubicBezTo>
                      <a:pt x="594" y="754"/>
                      <a:pt x="655" y="800"/>
                      <a:pt x="731" y="800"/>
                    </a:cubicBezTo>
                    <a:cubicBezTo>
                      <a:pt x="797" y="800"/>
                      <a:pt x="838" y="759"/>
                      <a:pt x="863" y="704"/>
                    </a:cubicBezTo>
                    <a:cubicBezTo>
                      <a:pt x="894" y="638"/>
                      <a:pt x="919" y="532"/>
                      <a:pt x="919" y="527"/>
                    </a:cubicBezTo>
                    <a:cubicBezTo>
                      <a:pt x="919" y="511"/>
                      <a:pt x="904" y="511"/>
                      <a:pt x="899" y="511"/>
                    </a:cubicBezTo>
                    <a:cubicBezTo>
                      <a:pt x="878" y="511"/>
                      <a:pt x="878" y="516"/>
                      <a:pt x="873" y="542"/>
                    </a:cubicBezTo>
                    <a:cubicBezTo>
                      <a:pt x="848" y="643"/>
                      <a:pt x="812" y="765"/>
                      <a:pt x="736" y="765"/>
                    </a:cubicBezTo>
                    <a:cubicBezTo>
                      <a:pt x="701" y="765"/>
                      <a:pt x="680" y="739"/>
                      <a:pt x="680" y="684"/>
                    </a:cubicBezTo>
                    <a:cubicBezTo>
                      <a:pt x="680" y="643"/>
                      <a:pt x="706" y="557"/>
                      <a:pt x="716" y="496"/>
                    </a:cubicBezTo>
                    <a:cubicBezTo>
                      <a:pt x="733" y="432"/>
                      <a:pt x="750" y="368"/>
                      <a:pt x="767" y="304"/>
                    </a:cubicBezTo>
                    <a:cubicBezTo>
                      <a:pt x="772" y="278"/>
                      <a:pt x="792" y="213"/>
                      <a:pt x="797" y="187"/>
                    </a:cubicBezTo>
                    <a:cubicBezTo>
                      <a:pt x="807" y="142"/>
                      <a:pt x="828" y="76"/>
                      <a:pt x="828" y="66"/>
                    </a:cubicBezTo>
                    <a:cubicBezTo>
                      <a:pt x="828" y="35"/>
                      <a:pt x="802" y="20"/>
                      <a:pt x="772" y="20"/>
                    </a:cubicBezTo>
                    <a:cubicBezTo>
                      <a:pt x="767" y="20"/>
                      <a:pt x="716" y="20"/>
                      <a:pt x="706" y="81"/>
                    </a:cubicBezTo>
                    <a:cubicBezTo>
                      <a:pt x="670" y="208"/>
                      <a:pt x="589" y="521"/>
                      <a:pt x="569" y="613"/>
                    </a:cubicBezTo>
                    <a:cubicBezTo>
                      <a:pt x="569" y="623"/>
                      <a:pt x="497" y="765"/>
                      <a:pt x="365" y="765"/>
                    </a:cubicBezTo>
                    <a:cubicBezTo>
                      <a:pt x="274" y="765"/>
                      <a:pt x="254" y="684"/>
                      <a:pt x="254" y="618"/>
                    </a:cubicBezTo>
                    <a:cubicBezTo>
                      <a:pt x="254" y="516"/>
                      <a:pt x="305" y="380"/>
                      <a:pt x="350" y="258"/>
                    </a:cubicBezTo>
                    <a:cubicBezTo>
                      <a:pt x="376" y="202"/>
                      <a:pt x="381" y="177"/>
                      <a:pt x="381" y="142"/>
                    </a:cubicBezTo>
                    <a:cubicBezTo>
                      <a:pt x="381" y="66"/>
                      <a:pt x="325" y="0"/>
                      <a:pt x="239" y="0"/>
                    </a:cubicBezTo>
                    <a:cubicBezTo>
                      <a:pt x="66" y="0"/>
                      <a:pt x="0" y="258"/>
                      <a:pt x="0" y="273"/>
                    </a:cubicBezTo>
                    <a:cubicBezTo>
                      <a:pt x="0" y="289"/>
                      <a:pt x="13" y="283"/>
                      <a:pt x="20" y="289"/>
                    </a:cubicBezTo>
                    <a:cubicBezTo>
                      <a:pt x="40" y="289"/>
                      <a:pt x="40" y="283"/>
                      <a:pt x="51" y="258"/>
                    </a:cubicBezTo>
                    <a:cubicBezTo>
                      <a:pt x="96" y="101"/>
                      <a:pt x="162" y="35"/>
                      <a:pt x="233" y="35"/>
                    </a:cubicBezTo>
                    <a:cubicBezTo>
                      <a:pt x="249" y="35"/>
                      <a:pt x="274" y="40"/>
                      <a:pt x="274" y="96"/>
                    </a:cubicBezTo>
                    <a:cubicBezTo>
                      <a:pt x="274" y="137"/>
                      <a:pt x="254" y="192"/>
                      <a:pt x="244" y="218"/>
                    </a:cubicBezTo>
                    <a:cubicBezTo>
                      <a:pt x="178" y="390"/>
                      <a:pt x="142" y="501"/>
                      <a:pt x="142" y="587"/>
                    </a:cubicBezTo>
                    <a:cubicBezTo>
                      <a:pt x="142" y="759"/>
                      <a:pt x="264" y="800"/>
                      <a:pt x="360" y="800"/>
                    </a:cubicBezTo>
                    <a:cubicBezTo>
                      <a:pt x="477" y="800"/>
                      <a:pt x="543" y="724"/>
                      <a:pt x="574" y="684"/>
                    </a:cubicBezTo>
                    <a:close/>
                  </a:path>
                </a:pathLst>
              </a:custGeom>
              <a:solidFill>
                <a:srgbClr val="000000"/>
              </a:solidFill>
              <a:ln>
                <a:noFill/>
              </a:ln>
            </p:spPr>
            <p:style>
              <a:lnRef idx="0"/>
              <a:fillRef idx="0"/>
              <a:effectRef idx="0"/>
              <a:fontRef idx="minor"/>
            </p:style>
          </p:sp>
          <p:sp>
            <p:nvSpPr>
              <p:cNvPr id="247" name="CustomShape 17"/>
              <p:cNvSpPr/>
              <p:nvPr/>
            </p:nvSpPr>
            <p:spPr>
              <a:xfrm>
                <a:off x="10633320" y="3254400"/>
                <a:ext cx="153360" cy="282600"/>
              </a:xfrm>
              <a:custGeom>
                <a:avLst/>
                <a:gdLst/>
                <a:ahLst/>
                <a:rect l="l" t="t" r="r" b="b"/>
                <a:pathLst>
                  <a:path w="427" h="786">
                    <a:moveTo>
                      <a:pt x="259" y="284"/>
                    </a:moveTo>
                    <a:cubicBezTo>
                      <a:pt x="301" y="284"/>
                      <a:pt x="343" y="284"/>
                      <a:pt x="386" y="284"/>
                    </a:cubicBezTo>
                    <a:cubicBezTo>
                      <a:pt x="406" y="284"/>
                      <a:pt x="426" y="284"/>
                      <a:pt x="426" y="259"/>
                    </a:cubicBezTo>
                    <a:cubicBezTo>
                      <a:pt x="426" y="238"/>
                      <a:pt x="406" y="238"/>
                      <a:pt x="386" y="238"/>
                    </a:cubicBezTo>
                    <a:cubicBezTo>
                      <a:pt x="347" y="238"/>
                      <a:pt x="308" y="238"/>
                      <a:pt x="269" y="238"/>
                    </a:cubicBezTo>
                    <a:cubicBezTo>
                      <a:pt x="284" y="178"/>
                      <a:pt x="299" y="117"/>
                      <a:pt x="314" y="56"/>
                    </a:cubicBezTo>
                    <a:cubicBezTo>
                      <a:pt x="314" y="51"/>
                      <a:pt x="320" y="46"/>
                      <a:pt x="320" y="41"/>
                    </a:cubicBezTo>
                    <a:cubicBezTo>
                      <a:pt x="320" y="16"/>
                      <a:pt x="299" y="0"/>
                      <a:pt x="274" y="0"/>
                    </a:cubicBezTo>
                    <a:cubicBezTo>
                      <a:pt x="243" y="0"/>
                      <a:pt x="228" y="21"/>
                      <a:pt x="218" y="51"/>
                    </a:cubicBezTo>
                    <a:cubicBezTo>
                      <a:pt x="208" y="86"/>
                      <a:pt x="223" y="26"/>
                      <a:pt x="167" y="238"/>
                    </a:cubicBezTo>
                    <a:cubicBezTo>
                      <a:pt x="125" y="238"/>
                      <a:pt x="83" y="238"/>
                      <a:pt x="40" y="238"/>
                    </a:cubicBezTo>
                    <a:cubicBezTo>
                      <a:pt x="20" y="238"/>
                      <a:pt x="0" y="238"/>
                      <a:pt x="0" y="269"/>
                    </a:cubicBezTo>
                    <a:cubicBezTo>
                      <a:pt x="0" y="284"/>
                      <a:pt x="15" y="284"/>
                      <a:pt x="40" y="284"/>
                    </a:cubicBezTo>
                    <a:cubicBezTo>
                      <a:pt x="79" y="284"/>
                      <a:pt x="118" y="284"/>
                      <a:pt x="157" y="284"/>
                    </a:cubicBezTo>
                    <a:cubicBezTo>
                      <a:pt x="133" y="382"/>
                      <a:pt x="110" y="480"/>
                      <a:pt x="86" y="578"/>
                    </a:cubicBezTo>
                    <a:cubicBezTo>
                      <a:pt x="76" y="608"/>
                      <a:pt x="66" y="654"/>
                      <a:pt x="66" y="669"/>
                    </a:cubicBezTo>
                    <a:cubicBezTo>
                      <a:pt x="66" y="745"/>
                      <a:pt x="127" y="785"/>
                      <a:pt x="198" y="785"/>
                    </a:cubicBezTo>
                    <a:cubicBezTo>
                      <a:pt x="340" y="785"/>
                      <a:pt x="416" y="613"/>
                      <a:pt x="416" y="598"/>
                    </a:cubicBezTo>
                    <a:cubicBezTo>
                      <a:pt x="416" y="583"/>
                      <a:pt x="401" y="583"/>
                      <a:pt x="396" y="583"/>
                    </a:cubicBezTo>
                    <a:cubicBezTo>
                      <a:pt x="380" y="583"/>
                      <a:pt x="380" y="583"/>
                      <a:pt x="370" y="603"/>
                    </a:cubicBezTo>
                    <a:cubicBezTo>
                      <a:pt x="335" y="684"/>
                      <a:pt x="274" y="755"/>
                      <a:pt x="203" y="755"/>
                    </a:cubicBezTo>
                    <a:cubicBezTo>
                      <a:pt x="177" y="755"/>
                      <a:pt x="157" y="735"/>
                      <a:pt x="157" y="694"/>
                    </a:cubicBezTo>
                    <a:cubicBezTo>
                      <a:pt x="157" y="679"/>
                      <a:pt x="162" y="654"/>
                      <a:pt x="167" y="643"/>
                    </a:cubicBezTo>
                    <a:cubicBezTo>
                      <a:pt x="198" y="524"/>
                      <a:pt x="228" y="404"/>
                      <a:pt x="259" y="284"/>
                    </a:cubicBezTo>
                    <a:close/>
                  </a:path>
                </a:pathLst>
              </a:custGeom>
              <a:solidFill>
                <a:srgbClr val="000000"/>
              </a:solidFill>
              <a:ln>
                <a:noFill/>
              </a:ln>
            </p:spPr>
            <p:style>
              <a:lnRef idx="0"/>
              <a:fillRef idx="0"/>
              <a:effectRef idx="0"/>
              <a:fontRef idx="minor"/>
            </p:style>
          </p:sp>
          <p:sp>
            <p:nvSpPr>
              <p:cNvPr id="248" name="CustomShape 18"/>
              <p:cNvSpPr/>
              <p:nvPr/>
            </p:nvSpPr>
            <p:spPr>
              <a:xfrm>
                <a:off x="10878120" y="2959200"/>
                <a:ext cx="147960" cy="637920"/>
              </a:xfrm>
              <a:custGeom>
                <a:avLst/>
                <a:gdLst/>
                <a:ahLst/>
                <a:rect l="l" t="t" r="r" b="b"/>
                <a:pathLst>
                  <a:path w="412" h="1773">
                    <a:moveTo>
                      <a:pt x="411" y="886"/>
                    </a:moveTo>
                    <a:cubicBezTo>
                      <a:pt x="411" y="749"/>
                      <a:pt x="396" y="532"/>
                      <a:pt x="295" y="334"/>
                    </a:cubicBezTo>
                    <a:cubicBezTo>
                      <a:pt x="188" y="116"/>
                      <a:pt x="36" y="0"/>
                      <a:pt x="15" y="0"/>
                    </a:cubicBezTo>
                    <a:cubicBezTo>
                      <a:pt x="5" y="0"/>
                      <a:pt x="0" y="5"/>
                      <a:pt x="0" y="15"/>
                    </a:cubicBezTo>
                    <a:cubicBezTo>
                      <a:pt x="0" y="25"/>
                      <a:pt x="0" y="25"/>
                      <a:pt x="36" y="61"/>
                    </a:cubicBezTo>
                    <a:cubicBezTo>
                      <a:pt x="208" y="233"/>
                      <a:pt x="310" y="517"/>
                      <a:pt x="310" y="886"/>
                    </a:cubicBezTo>
                    <a:cubicBezTo>
                      <a:pt x="310" y="1190"/>
                      <a:pt x="244" y="1499"/>
                      <a:pt x="20" y="1727"/>
                    </a:cubicBezTo>
                    <a:cubicBezTo>
                      <a:pt x="0" y="1747"/>
                      <a:pt x="0" y="1747"/>
                      <a:pt x="0" y="1752"/>
                    </a:cubicBezTo>
                    <a:cubicBezTo>
                      <a:pt x="0" y="1767"/>
                      <a:pt x="5" y="1772"/>
                      <a:pt x="15" y="1772"/>
                    </a:cubicBezTo>
                    <a:cubicBezTo>
                      <a:pt x="36" y="1772"/>
                      <a:pt x="198" y="1651"/>
                      <a:pt x="300" y="1428"/>
                    </a:cubicBezTo>
                    <a:cubicBezTo>
                      <a:pt x="391" y="1231"/>
                      <a:pt x="411" y="1033"/>
                      <a:pt x="411" y="886"/>
                    </a:cubicBezTo>
                    <a:close/>
                  </a:path>
                </a:pathLst>
              </a:custGeom>
              <a:solidFill>
                <a:srgbClr val="000000"/>
              </a:solidFill>
              <a:ln>
                <a:noFill/>
              </a:ln>
            </p:spPr>
            <p:style>
              <a:lnRef idx="0"/>
              <a:fillRef idx="0"/>
              <a:effectRef idx="0"/>
              <a:fontRef idx="minor"/>
            </p:style>
          </p:sp>
          <p:sp>
            <p:nvSpPr>
              <p:cNvPr id="249" name="CustomShape 19"/>
              <p:cNvSpPr/>
              <p:nvPr/>
            </p:nvSpPr>
            <p:spPr>
              <a:xfrm>
                <a:off x="11147040" y="3369240"/>
                <a:ext cx="74880" cy="191520"/>
              </a:xfrm>
              <a:custGeom>
                <a:avLst/>
                <a:gdLst/>
                <a:ahLst/>
                <a:rect l="l" t="t" r="r" b="b"/>
                <a:pathLst>
                  <a:path w="209" h="533">
                    <a:moveTo>
                      <a:pt x="208" y="188"/>
                    </a:moveTo>
                    <a:cubicBezTo>
                      <a:pt x="208" y="71"/>
                      <a:pt x="162" y="0"/>
                      <a:pt x="91" y="0"/>
                    </a:cubicBezTo>
                    <a:cubicBezTo>
                      <a:pt x="35" y="0"/>
                      <a:pt x="0" y="46"/>
                      <a:pt x="0" y="97"/>
                    </a:cubicBezTo>
                    <a:cubicBezTo>
                      <a:pt x="0" y="142"/>
                      <a:pt x="35" y="193"/>
                      <a:pt x="91" y="193"/>
                    </a:cubicBezTo>
                    <a:cubicBezTo>
                      <a:pt x="116" y="193"/>
                      <a:pt x="137" y="183"/>
                      <a:pt x="157" y="167"/>
                    </a:cubicBezTo>
                    <a:cubicBezTo>
                      <a:pt x="162" y="162"/>
                      <a:pt x="160" y="164"/>
                      <a:pt x="162" y="162"/>
                    </a:cubicBezTo>
                    <a:cubicBezTo>
                      <a:pt x="167" y="162"/>
                      <a:pt x="167" y="162"/>
                      <a:pt x="167" y="188"/>
                    </a:cubicBezTo>
                    <a:cubicBezTo>
                      <a:pt x="167" y="319"/>
                      <a:pt x="108" y="428"/>
                      <a:pt x="45" y="487"/>
                    </a:cubicBezTo>
                    <a:cubicBezTo>
                      <a:pt x="27" y="504"/>
                      <a:pt x="25" y="507"/>
                      <a:pt x="25" y="512"/>
                    </a:cubicBezTo>
                    <a:cubicBezTo>
                      <a:pt x="25" y="527"/>
                      <a:pt x="35" y="532"/>
                      <a:pt x="45" y="532"/>
                    </a:cubicBezTo>
                    <a:cubicBezTo>
                      <a:pt x="66" y="532"/>
                      <a:pt x="208" y="395"/>
                      <a:pt x="208" y="188"/>
                    </a:cubicBezTo>
                    <a:close/>
                  </a:path>
                </a:pathLst>
              </a:custGeom>
              <a:solidFill>
                <a:srgbClr val="000000"/>
              </a:solidFill>
              <a:ln>
                <a:noFill/>
              </a:ln>
            </p:spPr>
            <p:style>
              <a:lnRef idx="0"/>
              <a:fillRef idx="0"/>
              <a:effectRef idx="0"/>
              <a:fontRef idx="minor"/>
            </p:style>
          </p:sp>
          <p:sp>
            <p:nvSpPr>
              <p:cNvPr id="250" name="CustomShape 20"/>
              <p:cNvSpPr/>
              <p:nvPr/>
            </p:nvSpPr>
            <p:spPr>
              <a:xfrm>
                <a:off x="7248600" y="3837240"/>
                <a:ext cx="321840" cy="579960"/>
              </a:xfrm>
              <a:custGeom>
                <a:avLst/>
                <a:gdLst/>
                <a:ahLst/>
                <a:rect l="l" t="t" r="r" b="b"/>
                <a:pathLst>
                  <a:path w="895" h="1612">
                    <a:moveTo>
                      <a:pt x="563" y="542"/>
                    </a:moveTo>
                    <a:cubicBezTo>
                      <a:pt x="614" y="542"/>
                      <a:pt x="665" y="542"/>
                      <a:pt x="716" y="542"/>
                    </a:cubicBezTo>
                    <a:cubicBezTo>
                      <a:pt x="751" y="542"/>
                      <a:pt x="772" y="542"/>
                      <a:pt x="772" y="502"/>
                    </a:cubicBezTo>
                    <a:cubicBezTo>
                      <a:pt x="772" y="486"/>
                      <a:pt x="751" y="486"/>
                      <a:pt x="721" y="486"/>
                    </a:cubicBezTo>
                    <a:cubicBezTo>
                      <a:pt x="672" y="486"/>
                      <a:pt x="623" y="486"/>
                      <a:pt x="574" y="486"/>
                    </a:cubicBezTo>
                    <a:cubicBezTo>
                      <a:pt x="585" y="419"/>
                      <a:pt x="597" y="351"/>
                      <a:pt x="609" y="284"/>
                    </a:cubicBezTo>
                    <a:cubicBezTo>
                      <a:pt x="619" y="243"/>
                      <a:pt x="645" y="122"/>
                      <a:pt x="655" y="97"/>
                    </a:cubicBezTo>
                    <a:cubicBezTo>
                      <a:pt x="670" y="66"/>
                      <a:pt x="701" y="36"/>
                      <a:pt x="736" y="36"/>
                    </a:cubicBezTo>
                    <a:cubicBezTo>
                      <a:pt x="746" y="36"/>
                      <a:pt x="792" y="36"/>
                      <a:pt x="822" y="71"/>
                    </a:cubicBezTo>
                    <a:cubicBezTo>
                      <a:pt x="746" y="76"/>
                      <a:pt x="726" y="137"/>
                      <a:pt x="726" y="167"/>
                    </a:cubicBezTo>
                    <a:cubicBezTo>
                      <a:pt x="726" y="208"/>
                      <a:pt x="762" y="228"/>
                      <a:pt x="792" y="228"/>
                    </a:cubicBezTo>
                    <a:cubicBezTo>
                      <a:pt x="843" y="228"/>
                      <a:pt x="894" y="188"/>
                      <a:pt x="894" y="122"/>
                    </a:cubicBezTo>
                    <a:cubicBezTo>
                      <a:pt x="894" y="41"/>
                      <a:pt x="812" y="0"/>
                      <a:pt x="736" y="0"/>
                    </a:cubicBezTo>
                    <a:cubicBezTo>
                      <a:pt x="675" y="0"/>
                      <a:pt x="563" y="31"/>
                      <a:pt x="513" y="208"/>
                    </a:cubicBezTo>
                    <a:cubicBezTo>
                      <a:pt x="497" y="243"/>
                      <a:pt x="492" y="264"/>
                      <a:pt x="452" y="486"/>
                    </a:cubicBezTo>
                    <a:cubicBezTo>
                      <a:pt x="411" y="486"/>
                      <a:pt x="370" y="486"/>
                      <a:pt x="330" y="486"/>
                    </a:cubicBezTo>
                    <a:cubicBezTo>
                      <a:pt x="294" y="486"/>
                      <a:pt x="274" y="486"/>
                      <a:pt x="274" y="517"/>
                    </a:cubicBezTo>
                    <a:cubicBezTo>
                      <a:pt x="274" y="542"/>
                      <a:pt x="289" y="542"/>
                      <a:pt x="325" y="542"/>
                    </a:cubicBezTo>
                    <a:cubicBezTo>
                      <a:pt x="364" y="542"/>
                      <a:pt x="403" y="542"/>
                      <a:pt x="442" y="542"/>
                    </a:cubicBezTo>
                    <a:cubicBezTo>
                      <a:pt x="398" y="775"/>
                      <a:pt x="354" y="1008"/>
                      <a:pt x="310" y="1241"/>
                    </a:cubicBezTo>
                    <a:cubicBezTo>
                      <a:pt x="279" y="1413"/>
                      <a:pt x="249" y="1575"/>
                      <a:pt x="152" y="1575"/>
                    </a:cubicBezTo>
                    <a:cubicBezTo>
                      <a:pt x="147" y="1575"/>
                      <a:pt x="101" y="1575"/>
                      <a:pt x="66" y="1540"/>
                    </a:cubicBezTo>
                    <a:cubicBezTo>
                      <a:pt x="152" y="1535"/>
                      <a:pt x="167" y="1474"/>
                      <a:pt x="167" y="1444"/>
                    </a:cubicBezTo>
                    <a:cubicBezTo>
                      <a:pt x="167" y="1403"/>
                      <a:pt x="132" y="1383"/>
                      <a:pt x="101" y="1383"/>
                    </a:cubicBezTo>
                    <a:cubicBezTo>
                      <a:pt x="56" y="1383"/>
                      <a:pt x="0" y="1423"/>
                      <a:pt x="0" y="1489"/>
                    </a:cubicBezTo>
                    <a:cubicBezTo>
                      <a:pt x="0" y="1570"/>
                      <a:pt x="81" y="1611"/>
                      <a:pt x="152" y="1611"/>
                    </a:cubicBezTo>
                    <a:cubicBezTo>
                      <a:pt x="254" y="1611"/>
                      <a:pt x="325" y="1509"/>
                      <a:pt x="355" y="1438"/>
                    </a:cubicBezTo>
                    <a:cubicBezTo>
                      <a:pt x="411" y="1327"/>
                      <a:pt x="452" y="1114"/>
                      <a:pt x="457" y="1099"/>
                    </a:cubicBezTo>
                    <a:cubicBezTo>
                      <a:pt x="492" y="913"/>
                      <a:pt x="528" y="728"/>
                      <a:pt x="563" y="542"/>
                    </a:cubicBezTo>
                    <a:close/>
                  </a:path>
                </a:pathLst>
              </a:custGeom>
              <a:solidFill>
                <a:srgbClr val="000000"/>
              </a:solidFill>
              <a:ln>
                <a:noFill/>
              </a:ln>
            </p:spPr>
            <p:style>
              <a:lnRef idx="0"/>
              <a:fillRef idx="0"/>
              <a:effectRef idx="0"/>
              <a:fontRef idx="minor"/>
            </p:style>
          </p:sp>
          <p:sp>
            <p:nvSpPr>
              <p:cNvPr id="251" name="CustomShape 21"/>
              <p:cNvSpPr/>
              <p:nvPr/>
            </p:nvSpPr>
            <p:spPr>
              <a:xfrm>
                <a:off x="7831800" y="4012200"/>
                <a:ext cx="69480" cy="275400"/>
              </a:xfrm>
              <a:custGeom>
                <a:avLst/>
                <a:gdLst/>
                <a:ahLst/>
                <a:rect l="l" t="t" r="r" b="b"/>
                <a:pathLst>
                  <a:path w="194" h="766">
                    <a:moveTo>
                      <a:pt x="193" y="92"/>
                    </a:moveTo>
                    <a:cubicBezTo>
                      <a:pt x="193" y="41"/>
                      <a:pt x="147" y="0"/>
                      <a:pt x="96" y="0"/>
                    </a:cubicBezTo>
                    <a:cubicBezTo>
                      <a:pt x="45" y="0"/>
                      <a:pt x="0" y="41"/>
                      <a:pt x="0" y="92"/>
                    </a:cubicBezTo>
                    <a:cubicBezTo>
                      <a:pt x="0" y="142"/>
                      <a:pt x="45" y="188"/>
                      <a:pt x="96" y="188"/>
                    </a:cubicBezTo>
                    <a:cubicBezTo>
                      <a:pt x="147" y="188"/>
                      <a:pt x="193" y="142"/>
                      <a:pt x="193" y="92"/>
                    </a:cubicBezTo>
                    <a:moveTo>
                      <a:pt x="193" y="669"/>
                    </a:moveTo>
                    <a:cubicBezTo>
                      <a:pt x="193" y="618"/>
                      <a:pt x="147" y="573"/>
                      <a:pt x="96" y="573"/>
                    </a:cubicBezTo>
                    <a:cubicBezTo>
                      <a:pt x="45" y="573"/>
                      <a:pt x="0" y="618"/>
                      <a:pt x="0" y="669"/>
                    </a:cubicBezTo>
                    <a:cubicBezTo>
                      <a:pt x="0" y="720"/>
                      <a:pt x="45" y="765"/>
                      <a:pt x="96" y="765"/>
                    </a:cubicBezTo>
                    <a:cubicBezTo>
                      <a:pt x="147" y="765"/>
                      <a:pt x="193" y="720"/>
                      <a:pt x="193" y="669"/>
                    </a:cubicBezTo>
                    <a:close/>
                  </a:path>
                </a:pathLst>
              </a:custGeom>
              <a:solidFill>
                <a:srgbClr val="000000"/>
              </a:solidFill>
              <a:ln>
                <a:noFill/>
              </a:ln>
            </p:spPr>
            <p:style>
              <a:lnRef idx="0"/>
              <a:fillRef idx="0"/>
              <a:effectRef idx="0"/>
              <a:fontRef idx="minor"/>
            </p:style>
          </p:sp>
          <p:sp>
            <p:nvSpPr>
              <p:cNvPr id="252" name="CustomShape 22"/>
              <p:cNvSpPr/>
              <p:nvPr/>
            </p:nvSpPr>
            <p:spPr>
              <a:xfrm>
                <a:off x="8151480" y="3850200"/>
                <a:ext cx="391320" cy="437400"/>
              </a:xfrm>
              <a:custGeom>
                <a:avLst/>
                <a:gdLst/>
                <a:ahLst/>
                <a:rect l="l" t="t" r="r" b="b"/>
                <a:pathLst>
                  <a:path w="1088" h="1216">
                    <a:moveTo>
                      <a:pt x="1016" y="61"/>
                    </a:moveTo>
                    <a:cubicBezTo>
                      <a:pt x="1031" y="40"/>
                      <a:pt x="1031" y="35"/>
                      <a:pt x="1031" y="30"/>
                    </a:cubicBezTo>
                    <a:cubicBezTo>
                      <a:pt x="1031" y="0"/>
                      <a:pt x="1006" y="0"/>
                      <a:pt x="970" y="0"/>
                    </a:cubicBezTo>
                    <a:cubicBezTo>
                      <a:pt x="700" y="0"/>
                      <a:pt x="429" y="0"/>
                      <a:pt x="158" y="0"/>
                    </a:cubicBezTo>
                    <a:cubicBezTo>
                      <a:pt x="97" y="0"/>
                      <a:pt x="97" y="5"/>
                      <a:pt x="92" y="50"/>
                    </a:cubicBezTo>
                    <a:cubicBezTo>
                      <a:pt x="83" y="130"/>
                      <a:pt x="75" y="209"/>
                      <a:pt x="67" y="288"/>
                    </a:cubicBezTo>
                    <a:cubicBezTo>
                      <a:pt x="65" y="297"/>
                      <a:pt x="63" y="305"/>
                      <a:pt x="61" y="314"/>
                    </a:cubicBezTo>
                    <a:cubicBezTo>
                      <a:pt x="61" y="339"/>
                      <a:pt x="82" y="344"/>
                      <a:pt x="97" y="344"/>
                    </a:cubicBezTo>
                    <a:cubicBezTo>
                      <a:pt x="112" y="344"/>
                      <a:pt x="122" y="334"/>
                      <a:pt x="127" y="319"/>
                    </a:cubicBezTo>
                    <a:cubicBezTo>
                      <a:pt x="133" y="278"/>
                      <a:pt x="148" y="197"/>
                      <a:pt x="259" y="131"/>
                    </a:cubicBezTo>
                    <a:cubicBezTo>
                      <a:pt x="361" y="66"/>
                      <a:pt x="483" y="61"/>
                      <a:pt x="544" y="61"/>
                    </a:cubicBezTo>
                    <a:cubicBezTo>
                      <a:pt x="593" y="61"/>
                      <a:pt x="642" y="61"/>
                      <a:pt x="691" y="61"/>
                    </a:cubicBezTo>
                    <a:cubicBezTo>
                      <a:pt x="466" y="423"/>
                      <a:pt x="241" y="786"/>
                      <a:pt x="16" y="1149"/>
                    </a:cubicBezTo>
                    <a:cubicBezTo>
                      <a:pt x="0" y="1170"/>
                      <a:pt x="0" y="1175"/>
                      <a:pt x="0" y="1180"/>
                    </a:cubicBezTo>
                    <a:cubicBezTo>
                      <a:pt x="0" y="1215"/>
                      <a:pt x="31" y="1215"/>
                      <a:pt x="61" y="1215"/>
                    </a:cubicBezTo>
                    <a:cubicBezTo>
                      <a:pt x="368" y="1215"/>
                      <a:pt x="674" y="1215"/>
                      <a:pt x="981" y="1215"/>
                    </a:cubicBezTo>
                    <a:cubicBezTo>
                      <a:pt x="1031" y="1215"/>
                      <a:pt x="1031" y="1210"/>
                      <a:pt x="1036" y="1164"/>
                    </a:cubicBezTo>
                    <a:cubicBezTo>
                      <a:pt x="1053" y="1048"/>
                      <a:pt x="1070" y="932"/>
                      <a:pt x="1087" y="815"/>
                    </a:cubicBezTo>
                    <a:cubicBezTo>
                      <a:pt x="1087" y="795"/>
                      <a:pt x="1072" y="780"/>
                      <a:pt x="1057" y="780"/>
                    </a:cubicBezTo>
                    <a:cubicBezTo>
                      <a:pt x="1031" y="780"/>
                      <a:pt x="1026" y="800"/>
                      <a:pt x="1021" y="835"/>
                    </a:cubicBezTo>
                    <a:cubicBezTo>
                      <a:pt x="991" y="982"/>
                      <a:pt x="854" y="1149"/>
                      <a:pt x="600" y="1149"/>
                    </a:cubicBezTo>
                    <a:cubicBezTo>
                      <a:pt x="515" y="1149"/>
                      <a:pt x="430" y="1149"/>
                      <a:pt x="346" y="1149"/>
                    </a:cubicBezTo>
                    <a:cubicBezTo>
                      <a:pt x="569" y="786"/>
                      <a:pt x="793" y="423"/>
                      <a:pt x="1016" y="61"/>
                    </a:cubicBezTo>
                    <a:moveTo>
                      <a:pt x="153" y="61"/>
                    </a:moveTo>
                    <a:cubicBezTo>
                      <a:pt x="185" y="61"/>
                      <a:pt x="217" y="61"/>
                      <a:pt x="249" y="61"/>
                    </a:cubicBezTo>
                    <a:lnTo>
                      <a:pt x="249" y="61"/>
                    </a:lnTo>
                    <a:cubicBezTo>
                      <a:pt x="199" y="91"/>
                      <a:pt x="168" y="121"/>
                      <a:pt x="143" y="142"/>
                    </a:cubicBezTo>
                    <a:cubicBezTo>
                      <a:pt x="146" y="115"/>
                      <a:pt x="149" y="88"/>
                      <a:pt x="153" y="61"/>
                    </a:cubicBezTo>
                    <a:moveTo>
                      <a:pt x="762" y="61"/>
                    </a:moveTo>
                    <a:cubicBezTo>
                      <a:pt x="823" y="61"/>
                      <a:pt x="884" y="61"/>
                      <a:pt x="945" y="61"/>
                    </a:cubicBezTo>
                    <a:cubicBezTo>
                      <a:pt x="720" y="423"/>
                      <a:pt x="495" y="786"/>
                      <a:pt x="270" y="1149"/>
                    </a:cubicBezTo>
                    <a:cubicBezTo>
                      <a:pt x="210" y="1149"/>
                      <a:pt x="151" y="1149"/>
                      <a:pt x="92" y="1149"/>
                    </a:cubicBezTo>
                    <a:cubicBezTo>
                      <a:pt x="315" y="786"/>
                      <a:pt x="539" y="423"/>
                      <a:pt x="762" y="61"/>
                    </a:cubicBezTo>
                    <a:moveTo>
                      <a:pt x="859" y="1149"/>
                    </a:moveTo>
                    <a:cubicBezTo>
                      <a:pt x="904" y="1119"/>
                      <a:pt x="955" y="1083"/>
                      <a:pt x="996" y="1033"/>
                    </a:cubicBezTo>
                    <a:cubicBezTo>
                      <a:pt x="991" y="1068"/>
                      <a:pt x="986" y="1088"/>
                      <a:pt x="981" y="1149"/>
                    </a:cubicBezTo>
                    <a:cubicBezTo>
                      <a:pt x="940" y="1149"/>
                      <a:pt x="899" y="1149"/>
                      <a:pt x="859" y="1149"/>
                    </a:cubicBezTo>
                    <a:close/>
                  </a:path>
                </a:pathLst>
              </a:custGeom>
              <a:solidFill>
                <a:srgbClr val="000000"/>
              </a:solidFill>
              <a:ln>
                <a:noFill/>
              </a:ln>
            </p:spPr>
            <p:style>
              <a:lnRef idx="0"/>
              <a:fillRef idx="0"/>
              <a:effectRef idx="0"/>
              <a:fontRef idx="minor"/>
            </p:style>
          </p:sp>
          <p:sp>
            <p:nvSpPr>
              <p:cNvPr id="253" name="CustomShape 23"/>
              <p:cNvSpPr/>
              <p:nvPr/>
            </p:nvSpPr>
            <p:spPr>
              <a:xfrm>
                <a:off x="8798760" y="3974040"/>
                <a:ext cx="311040" cy="306360"/>
              </a:xfrm>
              <a:custGeom>
                <a:avLst/>
                <a:gdLst/>
                <a:ahLst/>
                <a:rect l="l" t="t" r="r" b="b"/>
                <a:pathLst>
                  <a:path w="865" h="852">
                    <a:moveTo>
                      <a:pt x="432" y="375"/>
                    </a:moveTo>
                    <a:cubicBezTo>
                      <a:pt x="313" y="258"/>
                      <a:pt x="195" y="142"/>
                      <a:pt x="76" y="25"/>
                    </a:cubicBezTo>
                    <a:cubicBezTo>
                      <a:pt x="56" y="0"/>
                      <a:pt x="51" y="0"/>
                      <a:pt x="36" y="0"/>
                    </a:cubicBezTo>
                    <a:cubicBezTo>
                      <a:pt x="21" y="0"/>
                      <a:pt x="0" y="15"/>
                      <a:pt x="0" y="36"/>
                    </a:cubicBezTo>
                    <a:cubicBezTo>
                      <a:pt x="0" y="46"/>
                      <a:pt x="5" y="51"/>
                      <a:pt x="26" y="71"/>
                    </a:cubicBezTo>
                    <a:cubicBezTo>
                      <a:pt x="144" y="189"/>
                      <a:pt x="263" y="307"/>
                      <a:pt x="381" y="425"/>
                    </a:cubicBezTo>
                    <a:cubicBezTo>
                      <a:pt x="263" y="544"/>
                      <a:pt x="144" y="662"/>
                      <a:pt x="26" y="780"/>
                    </a:cubicBezTo>
                    <a:cubicBezTo>
                      <a:pt x="5" y="800"/>
                      <a:pt x="0" y="805"/>
                      <a:pt x="0" y="815"/>
                    </a:cubicBezTo>
                    <a:cubicBezTo>
                      <a:pt x="0" y="836"/>
                      <a:pt x="21" y="851"/>
                      <a:pt x="36" y="851"/>
                    </a:cubicBezTo>
                    <a:cubicBezTo>
                      <a:pt x="51" y="851"/>
                      <a:pt x="56" y="851"/>
                      <a:pt x="76" y="826"/>
                    </a:cubicBezTo>
                    <a:cubicBezTo>
                      <a:pt x="195" y="709"/>
                      <a:pt x="313" y="593"/>
                      <a:pt x="432" y="476"/>
                    </a:cubicBezTo>
                    <a:cubicBezTo>
                      <a:pt x="555" y="598"/>
                      <a:pt x="679" y="719"/>
                      <a:pt x="803" y="841"/>
                    </a:cubicBezTo>
                    <a:cubicBezTo>
                      <a:pt x="808" y="846"/>
                      <a:pt x="818" y="851"/>
                      <a:pt x="828" y="851"/>
                    </a:cubicBezTo>
                    <a:cubicBezTo>
                      <a:pt x="848" y="851"/>
                      <a:pt x="864" y="836"/>
                      <a:pt x="864" y="815"/>
                    </a:cubicBezTo>
                    <a:cubicBezTo>
                      <a:pt x="862" y="809"/>
                      <a:pt x="864" y="805"/>
                      <a:pt x="858" y="795"/>
                    </a:cubicBezTo>
                    <a:cubicBezTo>
                      <a:pt x="733" y="672"/>
                      <a:pt x="574" y="517"/>
                      <a:pt x="483" y="425"/>
                    </a:cubicBezTo>
                    <a:cubicBezTo>
                      <a:pt x="593" y="317"/>
                      <a:pt x="703" y="209"/>
                      <a:pt x="813" y="101"/>
                    </a:cubicBezTo>
                    <a:cubicBezTo>
                      <a:pt x="818" y="91"/>
                      <a:pt x="848" y="66"/>
                      <a:pt x="853" y="56"/>
                    </a:cubicBezTo>
                    <a:cubicBezTo>
                      <a:pt x="858" y="51"/>
                      <a:pt x="864" y="46"/>
                      <a:pt x="864" y="36"/>
                    </a:cubicBezTo>
                    <a:cubicBezTo>
                      <a:pt x="864" y="15"/>
                      <a:pt x="848" y="0"/>
                      <a:pt x="828" y="0"/>
                    </a:cubicBezTo>
                    <a:cubicBezTo>
                      <a:pt x="813" y="0"/>
                      <a:pt x="808" y="5"/>
                      <a:pt x="787" y="25"/>
                    </a:cubicBezTo>
                    <a:cubicBezTo>
                      <a:pt x="669" y="142"/>
                      <a:pt x="550" y="258"/>
                      <a:pt x="432" y="375"/>
                    </a:cubicBezTo>
                    <a:close/>
                  </a:path>
                </a:pathLst>
              </a:custGeom>
              <a:solidFill>
                <a:srgbClr val="000000"/>
              </a:solidFill>
              <a:ln>
                <a:noFill/>
              </a:ln>
            </p:spPr>
            <p:style>
              <a:lnRef idx="0"/>
              <a:fillRef idx="0"/>
              <a:effectRef idx="0"/>
              <a:fontRef idx="minor"/>
            </p:style>
          </p:sp>
          <p:sp>
            <p:nvSpPr>
              <p:cNvPr id="254" name="CustomShape 24"/>
              <p:cNvSpPr/>
              <p:nvPr/>
            </p:nvSpPr>
            <p:spPr>
              <a:xfrm>
                <a:off x="9358200" y="3850200"/>
                <a:ext cx="444240" cy="448200"/>
              </a:xfrm>
              <a:custGeom>
                <a:avLst/>
                <a:gdLst/>
                <a:ahLst/>
                <a:rect l="l" t="t" r="r" b="b"/>
                <a:pathLst>
                  <a:path w="1235" h="1246">
                    <a:moveTo>
                      <a:pt x="904" y="0"/>
                    </a:moveTo>
                    <a:cubicBezTo>
                      <a:pt x="874" y="0"/>
                      <a:pt x="843" y="0"/>
                      <a:pt x="843" y="30"/>
                    </a:cubicBezTo>
                    <a:cubicBezTo>
                      <a:pt x="843" y="55"/>
                      <a:pt x="869" y="61"/>
                      <a:pt x="889" y="61"/>
                    </a:cubicBezTo>
                    <a:cubicBezTo>
                      <a:pt x="970" y="71"/>
                      <a:pt x="1001" y="182"/>
                      <a:pt x="1001" y="299"/>
                    </a:cubicBezTo>
                    <a:cubicBezTo>
                      <a:pt x="1001" y="456"/>
                      <a:pt x="1001" y="612"/>
                      <a:pt x="1001" y="769"/>
                    </a:cubicBezTo>
                    <a:cubicBezTo>
                      <a:pt x="1001" y="977"/>
                      <a:pt x="930" y="1170"/>
                      <a:pt x="665" y="1170"/>
                    </a:cubicBezTo>
                    <a:cubicBezTo>
                      <a:pt x="549" y="1170"/>
                      <a:pt x="432" y="1134"/>
                      <a:pt x="432" y="825"/>
                    </a:cubicBezTo>
                    <a:cubicBezTo>
                      <a:pt x="432" y="604"/>
                      <a:pt x="432" y="383"/>
                      <a:pt x="432" y="162"/>
                    </a:cubicBezTo>
                    <a:cubicBezTo>
                      <a:pt x="432" y="76"/>
                      <a:pt x="437" y="61"/>
                      <a:pt x="544" y="61"/>
                    </a:cubicBezTo>
                    <a:cubicBezTo>
                      <a:pt x="569" y="61"/>
                      <a:pt x="599" y="61"/>
                      <a:pt x="599" y="30"/>
                    </a:cubicBezTo>
                    <a:cubicBezTo>
                      <a:pt x="599" y="0"/>
                      <a:pt x="569" y="0"/>
                      <a:pt x="539" y="0"/>
                    </a:cubicBezTo>
                    <a:cubicBezTo>
                      <a:pt x="379" y="0"/>
                      <a:pt x="220" y="0"/>
                      <a:pt x="61" y="0"/>
                    </a:cubicBezTo>
                    <a:cubicBezTo>
                      <a:pt x="26" y="0"/>
                      <a:pt x="0" y="0"/>
                      <a:pt x="0" y="30"/>
                    </a:cubicBezTo>
                    <a:cubicBezTo>
                      <a:pt x="0" y="55"/>
                      <a:pt x="26" y="61"/>
                      <a:pt x="41" y="61"/>
                    </a:cubicBezTo>
                    <a:cubicBezTo>
                      <a:pt x="117" y="61"/>
                      <a:pt x="147" y="61"/>
                      <a:pt x="147" y="136"/>
                    </a:cubicBezTo>
                    <a:cubicBezTo>
                      <a:pt x="147" y="354"/>
                      <a:pt x="147" y="572"/>
                      <a:pt x="147" y="790"/>
                    </a:cubicBezTo>
                    <a:cubicBezTo>
                      <a:pt x="147" y="871"/>
                      <a:pt x="147" y="1033"/>
                      <a:pt x="280" y="1144"/>
                    </a:cubicBezTo>
                    <a:cubicBezTo>
                      <a:pt x="371" y="1220"/>
                      <a:pt x="493" y="1245"/>
                      <a:pt x="615" y="1245"/>
                    </a:cubicBezTo>
                    <a:cubicBezTo>
                      <a:pt x="1077" y="1245"/>
                      <a:pt x="1077" y="861"/>
                      <a:pt x="1077" y="724"/>
                    </a:cubicBezTo>
                    <a:cubicBezTo>
                      <a:pt x="1077" y="602"/>
                      <a:pt x="1077" y="481"/>
                      <a:pt x="1077" y="359"/>
                    </a:cubicBezTo>
                    <a:cubicBezTo>
                      <a:pt x="1077" y="253"/>
                      <a:pt x="1077" y="76"/>
                      <a:pt x="1194" y="61"/>
                    </a:cubicBezTo>
                    <a:cubicBezTo>
                      <a:pt x="1209" y="61"/>
                      <a:pt x="1234" y="55"/>
                      <a:pt x="1234" y="30"/>
                    </a:cubicBezTo>
                    <a:cubicBezTo>
                      <a:pt x="1234" y="0"/>
                      <a:pt x="1209" y="0"/>
                      <a:pt x="1173" y="0"/>
                    </a:cubicBezTo>
                    <a:cubicBezTo>
                      <a:pt x="1084" y="0"/>
                      <a:pt x="994" y="0"/>
                      <a:pt x="904" y="0"/>
                    </a:cubicBezTo>
                    <a:moveTo>
                      <a:pt x="1077" y="61"/>
                    </a:moveTo>
                    <a:cubicBezTo>
                      <a:pt x="1062" y="86"/>
                      <a:pt x="1051" y="101"/>
                      <a:pt x="1041" y="131"/>
                    </a:cubicBezTo>
                    <a:cubicBezTo>
                      <a:pt x="1031" y="101"/>
                      <a:pt x="1021" y="86"/>
                      <a:pt x="1001" y="61"/>
                    </a:cubicBezTo>
                    <a:cubicBezTo>
                      <a:pt x="1026" y="61"/>
                      <a:pt x="1051" y="61"/>
                      <a:pt x="1077" y="61"/>
                    </a:cubicBezTo>
                    <a:moveTo>
                      <a:pt x="371" y="830"/>
                    </a:moveTo>
                    <a:cubicBezTo>
                      <a:pt x="371" y="967"/>
                      <a:pt x="396" y="1094"/>
                      <a:pt x="472" y="1170"/>
                    </a:cubicBezTo>
                    <a:cubicBezTo>
                      <a:pt x="295" y="1129"/>
                      <a:pt x="224" y="1007"/>
                      <a:pt x="213" y="861"/>
                    </a:cubicBezTo>
                    <a:cubicBezTo>
                      <a:pt x="208" y="840"/>
                      <a:pt x="208" y="775"/>
                      <a:pt x="208" y="729"/>
                    </a:cubicBezTo>
                    <a:cubicBezTo>
                      <a:pt x="208" y="564"/>
                      <a:pt x="208" y="398"/>
                      <a:pt x="208" y="233"/>
                    </a:cubicBezTo>
                    <a:cubicBezTo>
                      <a:pt x="208" y="192"/>
                      <a:pt x="208" y="126"/>
                      <a:pt x="208" y="106"/>
                    </a:cubicBezTo>
                    <a:cubicBezTo>
                      <a:pt x="208" y="101"/>
                      <a:pt x="203" y="81"/>
                      <a:pt x="193" y="61"/>
                    </a:cubicBezTo>
                    <a:cubicBezTo>
                      <a:pt x="258" y="61"/>
                      <a:pt x="322" y="61"/>
                      <a:pt x="386" y="61"/>
                    </a:cubicBezTo>
                    <a:cubicBezTo>
                      <a:pt x="371" y="91"/>
                      <a:pt x="371" y="131"/>
                      <a:pt x="371" y="157"/>
                    </a:cubicBezTo>
                    <a:cubicBezTo>
                      <a:pt x="371" y="381"/>
                      <a:pt x="371" y="606"/>
                      <a:pt x="371" y="830"/>
                    </a:cubicBezTo>
                    <a:close/>
                  </a:path>
                </a:pathLst>
              </a:custGeom>
              <a:solidFill>
                <a:srgbClr val="000000"/>
              </a:solidFill>
              <a:ln>
                <a:noFill/>
              </a:ln>
            </p:spPr>
            <p:style>
              <a:lnRef idx="0"/>
              <a:fillRef idx="0"/>
              <a:effectRef idx="0"/>
              <a:fontRef idx="minor"/>
            </p:style>
          </p:sp>
          <p:sp>
            <p:nvSpPr>
              <p:cNvPr id="255" name="CustomShape 25"/>
              <p:cNvSpPr/>
              <p:nvPr/>
            </p:nvSpPr>
            <p:spPr>
              <a:xfrm>
                <a:off x="10025640" y="3961440"/>
                <a:ext cx="570240" cy="331560"/>
              </a:xfrm>
              <a:custGeom>
                <a:avLst/>
                <a:gdLst/>
                <a:ahLst/>
                <a:rect l="l" t="t" r="r" b="b"/>
                <a:pathLst>
                  <a:path w="1585" h="922">
                    <a:moveTo>
                      <a:pt x="1391" y="496"/>
                    </a:moveTo>
                    <a:cubicBezTo>
                      <a:pt x="1290" y="572"/>
                      <a:pt x="1244" y="643"/>
                      <a:pt x="1229" y="668"/>
                    </a:cubicBezTo>
                    <a:cubicBezTo>
                      <a:pt x="1148" y="790"/>
                      <a:pt x="1164" y="823"/>
                      <a:pt x="1132" y="901"/>
                    </a:cubicBezTo>
                    <a:cubicBezTo>
                      <a:pt x="1132" y="921"/>
                      <a:pt x="1158" y="921"/>
                      <a:pt x="1168" y="921"/>
                    </a:cubicBezTo>
                    <a:cubicBezTo>
                      <a:pt x="1198" y="921"/>
                      <a:pt x="1203" y="921"/>
                      <a:pt x="1208" y="886"/>
                    </a:cubicBezTo>
                    <a:cubicBezTo>
                      <a:pt x="1249" y="714"/>
                      <a:pt x="1356" y="567"/>
                      <a:pt x="1559" y="486"/>
                    </a:cubicBezTo>
                    <a:cubicBezTo>
                      <a:pt x="1579" y="476"/>
                      <a:pt x="1584" y="471"/>
                      <a:pt x="1584" y="460"/>
                    </a:cubicBezTo>
                    <a:cubicBezTo>
                      <a:pt x="1584" y="450"/>
                      <a:pt x="1574" y="440"/>
                      <a:pt x="1569" y="440"/>
                    </a:cubicBezTo>
                    <a:cubicBezTo>
                      <a:pt x="1493" y="410"/>
                      <a:pt x="1274" y="324"/>
                      <a:pt x="1208" y="25"/>
                    </a:cubicBezTo>
                    <a:cubicBezTo>
                      <a:pt x="1203" y="5"/>
                      <a:pt x="1198" y="0"/>
                      <a:pt x="1168" y="0"/>
                    </a:cubicBezTo>
                    <a:cubicBezTo>
                      <a:pt x="1158" y="0"/>
                      <a:pt x="1132" y="0"/>
                      <a:pt x="1132" y="20"/>
                    </a:cubicBezTo>
                    <a:cubicBezTo>
                      <a:pt x="1132" y="25"/>
                      <a:pt x="1153" y="136"/>
                      <a:pt x="1224" y="253"/>
                    </a:cubicBezTo>
                    <a:cubicBezTo>
                      <a:pt x="1259" y="309"/>
                      <a:pt x="1310" y="369"/>
                      <a:pt x="1391" y="425"/>
                    </a:cubicBezTo>
                    <a:cubicBezTo>
                      <a:pt x="949" y="425"/>
                      <a:pt x="508" y="425"/>
                      <a:pt x="66" y="425"/>
                    </a:cubicBezTo>
                    <a:cubicBezTo>
                      <a:pt x="30" y="425"/>
                      <a:pt x="0" y="425"/>
                      <a:pt x="0" y="460"/>
                    </a:cubicBezTo>
                    <a:cubicBezTo>
                      <a:pt x="0" y="496"/>
                      <a:pt x="30" y="496"/>
                      <a:pt x="66" y="496"/>
                    </a:cubicBezTo>
                    <a:cubicBezTo>
                      <a:pt x="508" y="496"/>
                      <a:pt x="949" y="496"/>
                      <a:pt x="1391" y="496"/>
                    </a:cubicBezTo>
                    <a:close/>
                  </a:path>
                </a:pathLst>
              </a:custGeom>
              <a:solidFill>
                <a:srgbClr val="000000"/>
              </a:solidFill>
              <a:ln>
                <a:noFill/>
              </a:ln>
            </p:spPr>
            <p:style>
              <a:lnRef idx="0"/>
              <a:fillRef idx="0"/>
              <a:effectRef idx="0"/>
              <a:fontRef idx="minor"/>
            </p:style>
          </p:sp>
          <p:sp>
            <p:nvSpPr>
              <p:cNvPr id="256" name="CustomShape 26"/>
              <p:cNvSpPr/>
              <p:nvPr/>
            </p:nvSpPr>
            <p:spPr>
              <a:xfrm>
                <a:off x="10828080" y="3850200"/>
                <a:ext cx="391320" cy="437400"/>
              </a:xfrm>
              <a:custGeom>
                <a:avLst/>
                <a:gdLst/>
                <a:ahLst/>
                <a:rect l="l" t="t" r="r" b="b"/>
                <a:pathLst>
                  <a:path w="1088" h="1216">
                    <a:moveTo>
                      <a:pt x="1016" y="61"/>
                    </a:moveTo>
                    <a:cubicBezTo>
                      <a:pt x="1031" y="40"/>
                      <a:pt x="1031" y="35"/>
                      <a:pt x="1031" y="30"/>
                    </a:cubicBezTo>
                    <a:cubicBezTo>
                      <a:pt x="1031" y="0"/>
                      <a:pt x="1006" y="0"/>
                      <a:pt x="975" y="0"/>
                    </a:cubicBezTo>
                    <a:cubicBezTo>
                      <a:pt x="703" y="0"/>
                      <a:pt x="430" y="0"/>
                      <a:pt x="158" y="0"/>
                    </a:cubicBezTo>
                    <a:cubicBezTo>
                      <a:pt x="97" y="0"/>
                      <a:pt x="97" y="5"/>
                      <a:pt x="92" y="50"/>
                    </a:cubicBezTo>
                    <a:cubicBezTo>
                      <a:pt x="83" y="130"/>
                      <a:pt x="75" y="209"/>
                      <a:pt x="66" y="288"/>
                    </a:cubicBezTo>
                    <a:cubicBezTo>
                      <a:pt x="65" y="297"/>
                      <a:pt x="63" y="305"/>
                      <a:pt x="61" y="314"/>
                    </a:cubicBezTo>
                    <a:cubicBezTo>
                      <a:pt x="61" y="339"/>
                      <a:pt x="81" y="344"/>
                      <a:pt x="97" y="344"/>
                    </a:cubicBezTo>
                    <a:cubicBezTo>
                      <a:pt x="112" y="344"/>
                      <a:pt x="122" y="334"/>
                      <a:pt x="127" y="319"/>
                    </a:cubicBezTo>
                    <a:cubicBezTo>
                      <a:pt x="132" y="278"/>
                      <a:pt x="147" y="197"/>
                      <a:pt x="259" y="131"/>
                    </a:cubicBezTo>
                    <a:cubicBezTo>
                      <a:pt x="361" y="66"/>
                      <a:pt x="483" y="61"/>
                      <a:pt x="544" y="61"/>
                    </a:cubicBezTo>
                    <a:cubicBezTo>
                      <a:pt x="593" y="61"/>
                      <a:pt x="642" y="61"/>
                      <a:pt x="691" y="61"/>
                    </a:cubicBezTo>
                    <a:cubicBezTo>
                      <a:pt x="467" y="423"/>
                      <a:pt x="244" y="786"/>
                      <a:pt x="21" y="1149"/>
                    </a:cubicBezTo>
                    <a:cubicBezTo>
                      <a:pt x="0" y="1170"/>
                      <a:pt x="0" y="1175"/>
                      <a:pt x="0" y="1180"/>
                    </a:cubicBezTo>
                    <a:cubicBezTo>
                      <a:pt x="0" y="1215"/>
                      <a:pt x="31" y="1215"/>
                      <a:pt x="61" y="1215"/>
                    </a:cubicBezTo>
                    <a:cubicBezTo>
                      <a:pt x="368" y="1215"/>
                      <a:pt x="674" y="1215"/>
                      <a:pt x="980" y="1215"/>
                    </a:cubicBezTo>
                    <a:cubicBezTo>
                      <a:pt x="1031" y="1215"/>
                      <a:pt x="1031" y="1210"/>
                      <a:pt x="1041" y="1164"/>
                    </a:cubicBezTo>
                    <a:cubicBezTo>
                      <a:pt x="1056" y="1048"/>
                      <a:pt x="1072" y="932"/>
                      <a:pt x="1087" y="815"/>
                    </a:cubicBezTo>
                    <a:cubicBezTo>
                      <a:pt x="1087" y="795"/>
                      <a:pt x="1072" y="780"/>
                      <a:pt x="1056" y="780"/>
                    </a:cubicBezTo>
                    <a:cubicBezTo>
                      <a:pt x="1031" y="780"/>
                      <a:pt x="1026" y="800"/>
                      <a:pt x="1021" y="835"/>
                    </a:cubicBezTo>
                    <a:cubicBezTo>
                      <a:pt x="990" y="982"/>
                      <a:pt x="853" y="1149"/>
                      <a:pt x="599" y="1149"/>
                    </a:cubicBezTo>
                    <a:cubicBezTo>
                      <a:pt x="515" y="1149"/>
                      <a:pt x="430" y="1149"/>
                      <a:pt x="346" y="1149"/>
                    </a:cubicBezTo>
                    <a:cubicBezTo>
                      <a:pt x="569" y="786"/>
                      <a:pt x="792" y="423"/>
                      <a:pt x="1016" y="61"/>
                    </a:cubicBezTo>
                    <a:moveTo>
                      <a:pt x="153" y="61"/>
                    </a:moveTo>
                    <a:cubicBezTo>
                      <a:pt x="185" y="61"/>
                      <a:pt x="217" y="61"/>
                      <a:pt x="249" y="61"/>
                    </a:cubicBezTo>
                    <a:lnTo>
                      <a:pt x="249" y="61"/>
                    </a:lnTo>
                    <a:cubicBezTo>
                      <a:pt x="198" y="91"/>
                      <a:pt x="168" y="121"/>
                      <a:pt x="142" y="142"/>
                    </a:cubicBezTo>
                    <a:cubicBezTo>
                      <a:pt x="146" y="115"/>
                      <a:pt x="149" y="88"/>
                      <a:pt x="153" y="61"/>
                    </a:cubicBezTo>
                    <a:moveTo>
                      <a:pt x="762" y="61"/>
                    </a:moveTo>
                    <a:cubicBezTo>
                      <a:pt x="823" y="61"/>
                      <a:pt x="884" y="61"/>
                      <a:pt x="945" y="61"/>
                    </a:cubicBezTo>
                    <a:cubicBezTo>
                      <a:pt x="720" y="423"/>
                      <a:pt x="494" y="786"/>
                      <a:pt x="269" y="1149"/>
                    </a:cubicBezTo>
                    <a:cubicBezTo>
                      <a:pt x="210" y="1149"/>
                      <a:pt x="151" y="1149"/>
                      <a:pt x="92" y="1149"/>
                    </a:cubicBezTo>
                    <a:cubicBezTo>
                      <a:pt x="315" y="786"/>
                      <a:pt x="539" y="423"/>
                      <a:pt x="762" y="61"/>
                    </a:cubicBezTo>
                    <a:moveTo>
                      <a:pt x="858" y="1149"/>
                    </a:moveTo>
                    <a:cubicBezTo>
                      <a:pt x="909" y="1119"/>
                      <a:pt x="955" y="1083"/>
                      <a:pt x="996" y="1033"/>
                    </a:cubicBezTo>
                    <a:cubicBezTo>
                      <a:pt x="990" y="1068"/>
                      <a:pt x="985" y="1088"/>
                      <a:pt x="980" y="1149"/>
                    </a:cubicBezTo>
                    <a:cubicBezTo>
                      <a:pt x="940" y="1149"/>
                      <a:pt x="899" y="1149"/>
                      <a:pt x="858" y="1149"/>
                    </a:cubicBezTo>
                    <a:close/>
                  </a:path>
                </a:pathLst>
              </a:custGeom>
              <a:solidFill>
                <a:srgbClr val="000000"/>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Discrete action space vs. Continuous action space</a:t>
            </a:r>
            <a:endParaRPr b="0" lang="en-US" sz="2800" spc="-1" strike="noStrike">
              <a:latin typeface="Arial"/>
            </a:endParaRPr>
          </a:p>
        </p:txBody>
      </p:sp>
      <p:pic>
        <p:nvPicPr>
          <p:cNvPr id="258" name="" descr=""/>
          <p:cNvPicPr/>
          <p:nvPr/>
        </p:nvPicPr>
        <p:blipFill>
          <a:blip r:embed="rId1"/>
          <a:stretch/>
        </p:blipFill>
        <p:spPr>
          <a:xfrm>
            <a:off x="1097280" y="2560320"/>
            <a:ext cx="9052200" cy="30171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Discrete action space vs. Continuous action space</a:t>
            </a:r>
            <a:endParaRPr b="0" lang="en-US" sz="2800" spc="-1" strike="noStrike">
              <a:latin typeface="Arial"/>
            </a:endParaRPr>
          </a:p>
        </p:txBody>
      </p:sp>
      <p:sp>
        <p:nvSpPr>
          <p:cNvPr id="260" name="CustomShape 2"/>
          <p:cNvSpPr/>
          <p:nvPr/>
        </p:nvSpPr>
        <p:spPr>
          <a:xfrm>
            <a:off x="7680960" y="2194560"/>
            <a:ext cx="2742840" cy="456840"/>
          </a:xfrm>
          <a:prstGeom prst="rect">
            <a:avLst/>
          </a:prstGeom>
          <a:solidFill>
            <a:srgbClr val="ffffff"/>
          </a:solidFill>
          <a:ln>
            <a:solidFill>
              <a:srgbClr val="ffffff"/>
            </a:solidFill>
          </a:ln>
        </p:spPr>
        <p:style>
          <a:lnRef idx="0"/>
          <a:fillRef idx="0"/>
          <a:effectRef idx="0"/>
          <a:fontRef idx="minor"/>
        </p:style>
      </p:sp>
      <p:pic>
        <p:nvPicPr>
          <p:cNvPr id="261" name="" descr=""/>
          <p:cNvPicPr/>
          <p:nvPr/>
        </p:nvPicPr>
        <p:blipFill>
          <a:blip r:embed="rId1"/>
          <a:stretch/>
        </p:blipFill>
        <p:spPr>
          <a:xfrm>
            <a:off x="6858000" y="1756800"/>
            <a:ext cx="4023000" cy="4056120"/>
          </a:xfrm>
          <a:prstGeom prst="rect">
            <a:avLst/>
          </a:prstGeom>
          <a:ln>
            <a:noFill/>
          </a:ln>
        </p:spPr>
      </p:pic>
      <p:sp>
        <p:nvSpPr>
          <p:cNvPr id="262" name="CustomShape 3"/>
          <p:cNvSpPr/>
          <p:nvPr/>
        </p:nvSpPr>
        <p:spPr>
          <a:xfrm>
            <a:off x="1705680" y="2106000"/>
            <a:ext cx="3323520" cy="3200400"/>
          </a:xfrm>
          <a:custGeom>
            <a:avLst/>
            <a:gdLst/>
            <a:ahLst/>
            <a:rect l="l" t="t" r="r" b="b"/>
            <a:pathLst>
              <a:path w="9233" h="8891">
                <a:moveTo>
                  <a:pt x="8613" y="6668"/>
                </a:moveTo>
                <a:cubicBezTo>
                  <a:pt x="8208" y="7343"/>
                  <a:pt x="7626" y="7904"/>
                  <a:pt x="6924" y="8294"/>
                </a:cubicBezTo>
                <a:cubicBezTo>
                  <a:pt x="6222" y="8685"/>
                  <a:pt x="5426" y="8890"/>
                  <a:pt x="4616" y="8890"/>
                </a:cubicBezTo>
                <a:cubicBezTo>
                  <a:pt x="3806" y="8890"/>
                  <a:pt x="3010" y="8685"/>
                  <a:pt x="2308" y="8294"/>
                </a:cubicBezTo>
                <a:cubicBezTo>
                  <a:pt x="1606" y="7904"/>
                  <a:pt x="1024" y="7343"/>
                  <a:pt x="618" y="6668"/>
                </a:cubicBezTo>
                <a:cubicBezTo>
                  <a:pt x="213" y="5992"/>
                  <a:pt x="0" y="5225"/>
                  <a:pt x="0" y="4445"/>
                </a:cubicBezTo>
                <a:cubicBezTo>
                  <a:pt x="0" y="3665"/>
                  <a:pt x="213" y="2898"/>
                  <a:pt x="618" y="2223"/>
                </a:cubicBezTo>
                <a:cubicBezTo>
                  <a:pt x="1024" y="1547"/>
                  <a:pt x="1606" y="986"/>
                  <a:pt x="2308" y="596"/>
                </a:cubicBezTo>
                <a:cubicBezTo>
                  <a:pt x="3010" y="205"/>
                  <a:pt x="3806" y="0"/>
                  <a:pt x="4616" y="0"/>
                </a:cubicBezTo>
                <a:cubicBezTo>
                  <a:pt x="5426" y="0"/>
                  <a:pt x="6222" y="205"/>
                  <a:pt x="6924" y="596"/>
                </a:cubicBezTo>
                <a:cubicBezTo>
                  <a:pt x="7626" y="986"/>
                  <a:pt x="8208" y="1547"/>
                  <a:pt x="8613" y="2222"/>
                </a:cubicBezTo>
                <a:cubicBezTo>
                  <a:pt x="9019" y="2898"/>
                  <a:pt x="9232" y="3665"/>
                  <a:pt x="9232" y="4445"/>
                </a:cubicBezTo>
                <a:cubicBezTo>
                  <a:pt x="9232" y="5225"/>
                  <a:pt x="9019" y="5992"/>
                  <a:pt x="8613" y="6668"/>
                </a:cubicBezTo>
                <a:close/>
              </a:path>
            </a:pathLst>
          </a:custGeom>
          <a:blipFill rotWithShape="0">
            <a:blip r:embed="rId2"/>
            <a:stretch>
              <a:fillRect/>
            </a:stretch>
          </a:blipFill>
          <a:ln>
            <a:noFill/>
          </a:ln>
        </p:spPr>
        <p:style>
          <a:lnRef idx="0"/>
          <a:fillRef idx="0"/>
          <a:effectRef idx="0"/>
          <a:fontRef idx="minor"/>
        </p:style>
      </p:sp>
      <p:sp>
        <p:nvSpPr>
          <p:cNvPr id="263" name="CustomShape 4"/>
          <p:cNvSpPr/>
          <p:nvPr/>
        </p:nvSpPr>
        <p:spPr>
          <a:xfrm>
            <a:off x="7994160" y="5492160"/>
            <a:ext cx="1737000" cy="54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200" spc="-1" strike="noStrike">
                <a:latin typeface="Arial"/>
              </a:rPr>
              <a:t>Discrete</a:t>
            </a:r>
            <a:endParaRPr b="0" lang="en-US" sz="3200" spc="-1" strike="noStrike">
              <a:latin typeface="Arial"/>
            </a:endParaRPr>
          </a:p>
        </p:txBody>
      </p:sp>
      <p:sp>
        <p:nvSpPr>
          <p:cNvPr id="264" name="CustomShape 5"/>
          <p:cNvSpPr/>
          <p:nvPr/>
        </p:nvSpPr>
        <p:spPr>
          <a:xfrm>
            <a:off x="2198160" y="5492160"/>
            <a:ext cx="2282400" cy="54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200" spc="-1" strike="noStrike">
                <a:latin typeface="Arial"/>
              </a:rPr>
              <a:t>Continuous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Discrete action space with continuous time and state space</a:t>
            </a:r>
            <a:endParaRPr b="0" lang="en-US" sz="2800" spc="-1" strike="noStrike">
              <a:latin typeface="Arial"/>
            </a:endParaRPr>
          </a:p>
        </p:txBody>
      </p:sp>
      <p:pic>
        <p:nvPicPr>
          <p:cNvPr id="266" name="" descr=""/>
          <p:cNvPicPr/>
          <p:nvPr/>
        </p:nvPicPr>
        <p:blipFill>
          <a:blip r:embed="rId1"/>
          <a:stretch/>
        </p:blipFill>
        <p:spPr>
          <a:xfrm>
            <a:off x="2468880" y="2011680"/>
            <a:ext cx="6333840" cy="36867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Continuous action space with discrete time and state space</a:t>
            </a:r>
            <a:endParaRPr b="0" lang="en-US" sz="2800" spc="-1" strike="noStrike">
              <a:latin typeface="Arial"/>
            </a:endParaRPr>
          </a:p>
        </p:txBody>
      </p:sp>
      <p:sp>
        <p:nvSpPr>
          <p:cNvPr id="268" name="TextShape 2"/>
          <p:cNvSpPr txBox="1"/>
          <p:nvPr/>
        </p:nvSpPr>
        <p:spPr>
          <a:xfrm>
            <a:off x="5120640" y="2319120"/>
            <a:ext cx="1896840" cy="2892600"/>
          </a:xfrm>
          <a:prstGeom prst="rect">
            <a:avLst/>
          </a:prstGeom>
        </p:spPr>
        <p:txBody>
          <a:bodyPr lIns="104400" rIns="104400" tIns="61200" bIns="61200" anchor="ctr">
            <a:prstTxWarp prst="textPlain">
              <a:avLst>
                <a:gd name="adj" fmla="val 50000"/>
              </a:avLst>
            </a:prstTxWarp>
            <a:noAutofit/>
          </a:bodyPr>
          <a:p>
            <a:pPr>
              <a:lnSpc>
                <a:spcPct val="100000"/>
              </a:lnSpc>
            </a:pPr>
            <a:r>
              <a:rPr b="0" lang="en-US" sz="2400" spc="-1" strike="noStrike">
                <a:solidFill>
                  <a:srgbClr val="000000"/>
                </a:solidFill>
                <a:latin typeface="Arial Black"/>
                <a:ea typeface="MS Gothic"/>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Continuous action space with discrete time and state space</a:t>
            </a:r>
            <a:endParaRPr b="0" lang="en-US" sz="2800" spc="-1" strike="noStrike">
              <a:latin typeface="Arial"/>
            </a:endParaRPr>
          </a:p>
        </p:txBody>
      </p:sp>
      <p:grpSp>
        <p:nvGrpSpPr>
          <p:cNvPr id="270" name="Group 2"/>
          <p:cNvGrpSpPr/>
          <p:nvPr/>
        </p:nvGrpSpPr>
        <p:grpSpPr>
          <a:xfrm>
            <a:off x="5047560" y="3017520"/>
            <a:ext cx="9180000" cy="1920240"/>
            <a:chOff x="5047560" y="3017520"/>
            <a:chExt cx="9180000" cy="1920240"/>
          </a:xfrm>
        </p:grpSpPr>
        <p:grpSp>
          <p:nvGrpSpPr>
            <p:cNvPr id="271" name="Group 3"/>
            <p:cNvGrpSpPr/>
            <p:nvPr/>
          </p:nvGrpSpPr>
          <p:grpSpPr>
            <a:xfrm>
              <a:off x="5047560" y="3017520"/>
              <a:ext cx="9180000" cy="1920240"/>
              <a:chOff x="5047560" y="3017520"/>
              <a:chExt cx="9180000" cy="1920240"/>
            </a:xfrm>
          </p:grpSpPr>
          <p:sp>
            <p:nvSpPr>
              <p:cNvPr id="272" name="CustomShape 4"/>
              <p:cNvSpPr/>
              <p:nvPr/>
            </p:nvSpPr>
            <p:spPr>
              <a:xfrm>
                <a:off x="5047560" y="3820680"/>
                <a:ext cx="9180000" cy="221760"/>
              </a:xfrm>
              <a:custGeom>
                <a:avLst/>
                <a:gdLst/>
                <a:ahLst/>
                <a:rect l="l" t="t" r="r" b="b"/>
                <a:pathLst>
                  <a:path w="36379" h="881">
                    <a:moveTo>
                      <a:pt x="18188" y="880"/>
                    </a:moveTo>
                    <a:cubicBezTo>
                      <a:pt x="12125" y="880"/>
                      <a:pt x="6063" y="880"/>
                      <a:pt x="0" y="880"/>
                    </a:cubicBezTo>
                    <a:cubicBezTo>
                      <a:pt x="0" y="587"/>
                      <a:pt x="0" y="293"/>
                      <a:pt x="0" y="0"/>
                    </a:cubicBezTo>
                    <a:cubicBezTo>
                      <a:pt x="12126" y="0"/>
                      <a:pt x="24252" y="0"/>
                      <a:pt x="36378" y="0"/>
                    </a:cubicBezTo>
                    <a:cubicBezTo>
                      <a:pt x="36378" y="293"/>
                      <a:pt x="36378" y="587"/>
                      <a:pt x="36378" y="880"/>
                    </a:cubicBezTo>
                    <a:cubicBezTo>
                      <a:pt x="30314" y="880"/>
                      <a:pt x="24251" y="880"/>
                      <a:pt x="18188" y="880"/>
                    </a:cubicBezTo>
                    <a:close/>
                  </a:path>
                </a:pathLst>
              </a:custGeom>
              <a:solidFill>
                <a:srgbClr val="ffffff"/>
              </a:solidFill>
              <a:ln>
                <a:noFill/>
              </a:ln>
            </p:spPr>
            <p:style>
              <a:lnRef idx="0"/>
              <a:fillRef idx="0"/>
              <a:effectRef idx="0"/>
              <a:fontRef idx="minor"/>
            </p:style>
          </p:sp>
          <p:sp>
            <p:nvSpPr>
              <p:cNvPr id="273" name="CustomShape 5"/>
              <p:cNvSpPr/>
              <p:nvPr/>
            </p:nvSpPr>
            <p:spPr>
              <a:xfrm>
                <a:off x="5976720" y="3148560"/>
                <a:ext cx="212400" cy="193320"/>
              </a:xfrm>
              <a:custGeom>
                <a:avLst/>
                <a:gdLst/>
                <a:ahLst/>
                <a:rect l="l" t="t" r="r" b="b"/>
                <a:pathLst>
                  <a:path w="845" h="766">
                    <a:moveTo>
                      <a:pt x="521" y="236"/>
                    </a:moveTo>
                    <a:cubicBezTo>
                      <a:pt x="530" y="193"/>
                      <a:pt x="569" y="39"/>
                      <a:pt x="685" y="39"/>
                    </a:cubicBezTo>
                    <a:cubicBezTo>
                      <a:pt x="694" y="39"/>
                      <a:pt x="738" y="39"/>
                      <a:pt x="772" y="58"/>
                    </a:cubicBezTo>
                    <a:cubicBezTo>
                      <a:pt x="723" y="68"/>
                      <a:pt x="690" y="111"/>
                      <a:pt x="690" y="149"/>
                    </a:cubicBezTo>
                    <a:cubicBezTo>
                      <a:pt x="690" y="178"/>
                      <a:pt x="709" y="212"/>
                      <a:pt x="752" y="212"/>
                    </a:cubicBezTo>
                    <a:cubicBezTo>
                      <a:pt x="791" y="212"/>
                      <a:pt x="844" y="178"/>
                      <a:pt x="844" y="111"/>
                    </a:cubicBezTo>
                    <a:cubicBezTo>
                      <a:pt x="844" y="24"/>
                      <a:pt x="747" y="0"/>
                      <a:pt x="690" y="0"/>
                    </a:cubicBezTo>
                    <a:cubicBezTo>
                      <a:pt x="588" y="0"/>
                      <a:pt x="530" y="92"/>
                      <a:pt x="511" y="130"/>
                    </a:cubicBezTo>
                    <a:cubicBezTo>
                      <a:pt x="468" y="20"/>
                      <a:pt x="376" y="0"/>
                      <a:pt x="328" y="0"/>
                    </a:cubicBezTo>
                    <a:cubicBezTo>
                      <a:pt x="149" y="0"/>
                      <a:pt x="53" y="217"/>
                      <a:pt x="53" y="260"/>
                    </a:cubicBezTo>
                    <a:cubicBezTo>
                      <a:pt x="53" y="279"/>
                      <a:pt x="72" y="279"/>
                      <a:pt x="77" y="279"/>
                    </a:cubicBezTo>
                    <a:cubicBezTo>
                      <a:pt x="87" y="279"/>
                      <a:pt x="92" y="275"/>
                      <a:pt x="96" y="260"/>
                    </a:cubicBezTo>
                    <a:cubicBezTo>
                      <a:pt x="154" y="82"/>
                      <a:pt x="265" y="39"/>
                      <a:pt x="323" y="39"/>
                    </a:cubicBezTo>
                    <a:cubicBezTo>
                      <a:pt x="357" y="39"/>
                      <a:pt x="415" y="53"/>
                      <a:pt x="415" y="149"/>
                    </a:cubicBezTo>
                    <a:cubicBezTo>
                      <a:pt x="415" y="202"/>
                      <a:pt x="386" y="318"/>
                      <a:pt x="323" y="554"/>
                    </a:cubicBezTo>
                    <a:cubicBezTo>
                      <a:pt x="299" y="659"/>
                      <a:pt x="236" y="727"/>
                      <a:pt x="164" y="727"/>
                    </a:cubicBezTo>
                    <a:cubicBezTo>
                      <a:pt x="154" y="727"/>
                      <a:pt x="116" y="727"/>
                      <a:pt x="77" y="707"/>
                    </a:cubicBezTo>
                    <a:cubicBezTo>
                      <a:pt x="121" y="698"/>
                      <a:pt x="159" y="664"/>
                      <a:pt x="159" y="616"/>
                    </a:cubicBezTo>
                    <a:cubicBezTo>
                      <a:pt x="159" y="568"/>
                      <a:pt x="121" y="558"/>
                      <a:pt x="96" y="558"/>
                    </a:cubicBezTo>
                    <a:cubicBezTo>
                      <a:pt x="43" y="558"/>
                      <a:pt x="0" y="602"/>
                      <a:pt x="0" y="655"/>
                    </a:cubicBezTo>
                    <a:cubicBezTo>
                      <a:pt x="0" y="731"/>
                      <a:pt x="87" y="765"/>
                      <a:pt x="159" y="765"/>
                    </a:cubicBezTo>
                    <a:cubicBezTo>
                      <a:pt x="275" y="765"/>
                      <a:pt x="333" y="645"/>
                      <a:pt x="338" y="635"/>
                    </a:cubicBezTo>
                    <a:cubicBezTo>
                      <a:pt x="362" y="698"/>
                      <a:pt x="420" y="765"/>
                      <a:pt x="521" y="765"/>
                    </a:cubicBezTo>
                    <a:cubicBezTo>
                      <a:pt x="699" y="765"/>
                      <a:pt x="796" y="549"/>
                      <a:pt x="796" y="505"/>
                    </a:cubicBezTo>
                    <a:cubicBezTo>
                      <a:pt x="796" y="491"/>
                      <a:pt x="776" y="491"/>
                      <a:pt x="772" y="491"/>
                    </a:cubicBezTo>
                    <a:cubicBezTo>
                      <a:pt x="757" y="491"/>
                      <a:pt x="752" y="496"/>
                      <a:pt x="752" y="505"/>
                    </a:cubicBezTo>
                    <a:cubicBezTo>
                      <a:pt x="694" y="688"/>
                      <a:pt x="579" y="727"/>
                      <a:pt x="526" y="727"/>
                    </a:cubicBezTo>
                    <a:cubicBezTo>
                      <a:pt x="458" y="727"/>
                      <a:pt x="434" y="674"/>
                      <a:pt x="434" y="616"/>
                    </a:cubicBezTo>
                    <a:cubicBezTo>
                      <a:pt x="434" y="578"/>
                      <a:pt x="444" y="544"/>
                      <a:pt x="463" y="467"/>
                    </a:cubicBezTo>
                    <a:cubicBezTo>
                      <a:pt x="482" y="390"/>
                      <a:pt x="502" y="313"/>
                      <a:pt x="521" y="236"/>
                    </a:cubicBezTo>
                    <a:close/>
                  </a:path>
                </a:pathLst>
              </a:custGeom>
              <a:solidFill>
                <a:srgbClr val="000000"/>
              </a:solidFill>
              <a:ln>
                <a:noFill/>
              </a:ln>
            </p:spPr>
            <p:style>
              <a:lnRef idx="0"/>
              <a:fillRef idx="0"/>
              <a:effectRef idx="0"/>
              <a:fontRef idx="minor"/>
            </p:style>
          </p:sp>
          <p:sp>
            <p:nvSpPr>
              <p:cNvPr id="274" name="CustomShape 6"/>
              <p:cNvSpPr/>
              <p:nvPr/>
            </p:nvSpPr>
            <p:spPr>
              <a:xfrm>
                <a:off x="6220800" y="3214080"/>
                <a:ext cx="102240" cy="189360"/>
              </a:xfrm>
              <a:custGeom>
                <a:avLst/>
                <a:gdLst/>
                <a:ahLst/>
                <a:rect l="l" t="t" r="r" b="b"/>
                <a:pathLst>
                  <a:path w="406" h="751">
                    <a:moveTo>
                      <a:pt x="246" y="274"/>
                    </a:moveTo>
                    <a:cubicBezTo>
                      <a:pt x="286" y="274"/>
                      <a:pt x="327" y="274"/>
                      <a:pt x="367" y="274"/>
                    </a:cubicBezTo>
                    <a:cubicBezTo>
                      <a:pt x="386" y="274"/>
                      <a:pt x="405" y="274"/>
                      <a:pt x="405" y="245"/>
                    </a:cubicBezTo>
                    <a:cubicBezTo>
                      <a:pt x="405" y="231"/>
                      <a:pt x="386" y="231"/>
                      <a:pt x="367" y="231"/>
                    </a:cubicBezTo>
                    <a:cubicBezTo>
                      <a:pt x="330" y="231"/>
                      <a:pt x="293" y="231"/>
                      <a:pt x="256" y="231"/>
                    </a:cubicBezTo>
                    <a:cubicBezTo>
                      <a:pt x="270" y="173"/>
                      <a:pt x="285" y="116"/>
                      <a:pt x="299" y="58"/>
                    </a:cubicBezTo>
                    <a:cubicBezTo>
                      <a:pt x="299" y="48"/>
                      <a:pt x="304" y="43"/>
                      <a:pt x="304" y="39"/>
                    </a:cubicBezTo>
                    <a:cubicBezTo>
                      <a:pt x="304" y="19"/>
                      <a:pt x="285" y="0"/>
                      <a:pt x="261" y="0"/>
                    </a:cubicBezTo>
                    <a:cubicBezTo>
                      <a:pt x="232" y="0"/>
                      <a:pt x="213" y="24"/>
                      <a:pt x="208" y="53"/>
                    </a:cubicBezTo>
                    <a:cubicBezTo>
                      <a:pt x="198" y="82"/>
                      <a:pt x="213" y="24"/>
                      <a:pt x="159" y="231"/>
                    </a:cubicBezTo>
                    <a:cubicBezTo>
                      <a:pt x="119" y="231"/>
                      <a:pt x="79" y="231"/>
                      <a:pt x="39" y="231"/>
                    </a:cubicBezTo>
                    <a:cubicBezTo>
                      <a:pt x="20" y="231"/>
                      <a:pt x="0" y="231"/>
                      <a:pt x="0" y="255"/>
                    </a:cubicBezTo>
                    <a:cubicBezTo>
                      <a:pt x="0" y="274"/>
                      <a:pt x="15" y="274"/>
                      <a:pt x="39" y="274"/>
                    </a:cubicBezTo>
                    <a:cubicBezTo>
                      <a:pt x="76" y="274"/>
                      <a:pt x="113" y="274"/>
                      <a:pt x="150" y="274"/>
                    </a:cubicBezTo>
                    <a:cubicBezTo>
                      <a:pt x="127" y="367"/>
                      <a:pt x="105" y="460"/>
                      <a:pt x="82" y="553"/>
                    </a:cubicBezTo>
                    <a:cubicBezTo>
                      <a:pt x="73" y="582"/>
                      <a:pt x="63" y="625"/>
                      <a:pt x="63" y="640"/>
                    </a:cubicBezTo>
                    <a:cubicBezTo>
                      <a:pt x="63" y="707"/>
                      <a:pt x="121" y="750"/>
                      <a:pt x="188" y="750"/>
                    </a:cubicBezTo>
                    <a:cubicBezTo>
                      <a:pt x="323" y="750"/>
                      <a:pt x="396" y="589"/>
                      <a:pt x="396" y="573"/>
                    </a:cubicBezTo>
                    <a:cubicBezTo>
                      <a:pt x="396" y="556"/>
                      <a:pt x="381" y="553"/>
                      <a:pt x="376" y="553"/>
                    </a:cubicBezTo>
                    <a:cubicBezTo>
                      <a:pt x="362" y="553"/>
                      <a:pt x="362" y="558"/>
                      <a:pt x="352" y="577"/>
                    </a:cubicBezTo>
                    <a:cubicBezTo>
                      <a:pt x="319" y="654"/>
                      <a:pt x="261" y="717"/>
                      <a:pt x="193" y="717"/>
                    </a:cubicBezTo>
                    <a:cubicBezTo>
                      <a:pt x="169" y="717"/>
                      <a:pt x="150" y="702"/>
                      <a:pt x="150" y="659"/>
                    </a:cubicBezTo>
                    <a:cubicBezTo>
                      <a:pt x="150" y="649"/>
                      <a:pt x="155" y="625"/>
                      <a:pt x="159" y="611"/>
                    </a:cubicBezTo>
                    <a:cubicBezTo>
                      <a:pt x="188" y="499"/>
                      <a:pt x="217" y="387"/>
                      <a:pt x="246" y="274"/>
                    </a:cubicBezTo>
                    <a:close/>
                  </a:path>
                </a:pathLst>
              </a:custGeom>
              <a:solidFill>
                <a:srgbClr val="000000"/>
              </a:solidFill>
              <a:ln>
                <a:noFill/>
              </a:ln>
            </p:spPr>
            <p:style>
              <a:lnRef idx="0"/>
              <a:fillRef idx="0"/>
              <a:effectRef idx="0"/>
              <a:fontRef idx="minor"/>
            </p:style>
          </p:sp>
          <p:sp>
            <p:nvSpPr>
              <p:cNvPr id="275" name="CustomShape 7"/>
              <p:cNvSpPr/>
              <p:nvPr/>
            </p:nvSpPr>
            <p:spPr>
              <a:xfrm>
                <a:off x="6358680" y="3216600"/>
                <a:ext cx="221400" cy="219960"/>
              </a:xfrm>
              <a:custGeom>
                <a:avLst/>
                <a:gdLst/>
                <a:ahLst/>
                <a:rect l="l" t="t" r="r" b="b"/>
                <a:pathLst>
                  <a:path w="879" h="871">
                    <a:moveTo>
                      <a:pt x="468" y="461"/>
                    </a:moveTo>
                    <a:cubicBezTo>
                      <a:pt x="589" y="461"/>
                      <a:pt x="709" y="461"/>
                      <a:pt x="830" y="461"/>
                    </a:cubicBezTo>
                    <a:cubicBezTo>
                      <a:pt x="849" y="461"/>
                      <a:pt x="878" y="461"/>
                      <a:pt x="878" y="433"/>
                    </a:cubicBezTo>
                    <a:cubicBezTo>
                      <a:pt x="878" y="404"/>
                      <a:pt x="849" y="404"/>
                      <a:pt x="830" y="404"/>
                    </a:cubicBezTo>
                    <a:cubicBezTo>
                      <a:pt x="709" y="404"/>
                      <a:pt x="589" y="404"/>
                      <a:pt x="468" y="404"/>
                    </a:cubicBezTo>
                    <a:cubicBezTo>
                      <a:pt x="468" y="284"/>
                      <a:pt x="468" y="163"/>
                      <a:pt x="468" y="43"/>
                    </a:cubicBezTo>
                    <a:cubicBezTo>
                      <a:pt x="468" y="29"/>
                      <a:pt x="468" y="0"/>
                      <a:pt x="439" y="0"/>
                    </a:cubicBezTo>
                    <a:cubicBezTo>
                      <a:pt x="410" y="0"/>
                      <a:pt x="410" y="24"/>
                      <a:pt x="410" y="43"/>
                    </a:cubicBezTo>
                    <a:cubicBezTo>
                      <a:pt x="410" y="163"/>
                      <a:pt x="410" y="284"/>
                      <a:pt x="410" y="404"/>
                    </a:cubicBezTo>
                    <a:cubicBezTo>
                      <a:pt x="290" y="404"/>
                      <a:pt x="169" y="404"/>
                      <a:pt x="48" y="404"/>
                    </a:cubicBezTo>
                    <a:cubicBezTo>
                      <a:pt x="29" y="404"/>
                      <a:pt x="0" y="404"/>
                      <a:pt x="0" y="433"/>
                    </a:cubicBezTo>
                    <a:cubicBezTo>
                      <a:pt x="0" y="461"/>
                      <a:pt x="29" y="461"/>
                      <a:pt x="48" y="461"/>
                    </a:cubicBezTo>
                    <a:cubicBezTo>
                      <a:pt x="169" y="461"/>
                      <a:pt x="290" y="461"/>
                      <a:pt x="410" y="461"/>
                    </a:cubicBezTo>
                    <a:cubicBezTo>
                      <a:pt x="410" y="583"/>
                      <a:pt x="410" y="705"/>
                      <a:pt x="410" y="827"/>
                    </a:cubicBezTo>
                    <a:cubicBezTo>
                      <a:pt x="410" y="841"/>
                      <a:pt x="410" y="870"/>
                      <a:pt x="439" y="870"/>
                    </a:cubicBezTo>
                    <a:cubicBezTo>
                      <a:pt x="468" y="870"/>
                      <a:pt x="468" y="841"/>
                      <a:pt x="468" y="827"/>
                    </a:cubicBezTo>
                    <a:cubicBezTo>
                      <a:pt x="468" y="705"/>
                      <a:pt x="468" y="583"/>
                      <a:pt x="468" y="461"/>
                    </a:cubicBezTo>
                    <a:close/>
                  </a:path>
                </a:pathLst>
              </a:custGeom>
              <a:solidFill>
                <a:srgbClr val="000000"/>
              </a:solidFill>
              <a:ln>
                <a:noFill/>
              </a:ln>
            </p:spPr>
            <p:style>
              <a:lnRef idx="0"/>
              <a:fillRef idx="0"/>
              <a:effectRef idx="0"/>
              <a:fontRef idx="minor"/>
            </p:style>
          </p:sp>
          <p:sp>
            <p:nvSpPr>
              <p:cNvPr id="276" name="CustomShape 8"/>
              <p:cNvSpPr/>
              <p:nvPr/>
            </p:nvSpPr>
            <p:spPr>
              <a:xfrm>
                <a:off x="6633360" y="3203280"/>
                <a:ext cx="108360" cy="198000"/>
              </a:xfrm>
              <a:custGeom>
                <a:avLst/>
                <a:gdLst/>
                <a:ahLst/>
                <a:rect l="l" t="t" r="r" b="b"/>
                <a:pathLst>
                  <a:path w="430" h="785">
                    <a:moveTo>
                      <a:pt x="265" y="33"/>
                    </a:moveTo>
                    <a:cubicBezTo>
                      <a:pt x="265" y="0"/>
                      <a:pt x="265" y="0"/>
                      <a:pt x="232" y="0"/>
                    </a:cubicBezTo>
                    <a:cubicBezTo>
                      <a:pt x="154" y="72"/>
                      <a:pt x="48" y="72"/>
                      <a:pt x="0" y="72"/>
                    </a:cubicBezTo>
                    <a:cubicBezTo>
                      <a:pt x="0" y="86"/>
                      <a:pt x="0" y="101"/>
                      <a:pt x="0" y="115"/>
                    </a:cubicBezTo>
                    <a:cubicBezTo>
                      <a:pt x="29" y="115"/>
                      <a:pt x="106" y="115"/>
                      <a:pt x="169" y="82"/>
                    </a:cubicBezTo>
                    <a:cubicBezTo>
                      <a:pt x="169" y="284"/>
                      <a:pt x="169" y="486"/>
                      <a:pt x="169" y="688"/>
                    </a:cubicBezTo>
                    <a:cubicBezTo>
                      <a:pt x="169" y="726"/>
                      <a:pt x="169" y="741"/>
                      <a:pt x="53" y="741"/>
                    </a:cubicBezTo>
                    <a:cubicBezTo>
                      <a:pt x="39" y="741"/>
                      <a:pt x="24" y="741"/>
                      <a:pt x="10" y="741"/>
                    </a:cubicBezTo>
                    <a:cubicBezTo>
                      <a:pt x="10" y="755"/>
                      <a:pt x="10" y="769"/>
                      <a:pt x="10" y="784"/>
                    </a:cubicBezTo>
                    <a:cubicBezTo>
                      <a:pt x="29" y="779"/>
                      <a:pt x="174" y="779"/>
                      <a:pt x="217" y="779"/>
                    </a:cubicBezTo>
                    <a:cubicBezTo>
                      <a:pt x="256" y="779"/>
                      <a:pt x="405" y="779"/>
                      <a:pt x="429" y="784"/>
                    </a:cubicBezTo>
                    <a:cubicBezTo>
                      <a:pt x="429" y="769"/>
                      <a:pt x="429" y="755"/>
                      <a:pt x="429" y="741"/>
                    </a:cubicBezTo>
                    <a:cubicBezTo>
                      <a:pt x="415" y="741"/>
                      <a:pt x="400" y="741"/>
                      <a:pt x="386" y="741"/>
                    </a:cubicBezTo>
                    <a:cubicBezTo>
                      <a:pt x="265" y="741"/>
                      <a:pt x="265" y="726"/>
                      <a:pt x="265" y="688"/>
                    </a:cubicBezTo>
                    <a:cubicBezTo>
                      <a:pt x="265" y="470"/>
                      <a:pt x="265" y="252"/>
                      <a:pt x="265" y="33"/>
                    </a:cubicBezTo>
                    <a:close/>
                  </a:path>
                </a:pathLst>
              </a:custGeom>
              <a:solidFill>
                <a:srgbClr val="000000"/>
              </a:solidFill>
              <a:ln>
                <a:noFill/>
              </a:ln>
            </p:spPr>
            <p:style>
              <a:lnRef idx="0"/>
              <a:fillRef idx="0"/>
              <a:effectRef idx="0"/>
              <a:fontRef idx="minor"/>
            </p:style>
          </p:sp>
          <p:sp>
            <p:nvSpPr>
              <p:cNvPr id="277" name="CustomShape 9"/>
              <p:cNvSpPr/>
              <p:nvPr/>
            </p:nvSpPr>
            <p:spPr>
              <a:xfrm>
                <a:off x="6935040" y="3179520"/>
                <a:ext cx="285120" cy="102240"/>
              </a:xfrm>
              <a:custGeom>
                <a:avLst/>
                <a:gdLst/>
                <a:ahLst/>
                <a:rect l="l" t="t" r="r" b="b"/>
                <a:pathLst>
                  <a:path w="1130" h="405">
                    <a:moveTo>
                      <a:pt x="1071" y="75"/>
                    </a:moveTo>
                    <a:cubicBezTo>
                      <a:pt x="1095" y="75"/>
                      <a:pt x="1129" y="72"/>
                      <a:pt x="1129" y="36"/>
                    </a:cubicBezTo>
                    <a:cubicBezTo>
                      <a:pt x="1129" y="0"/>
                      <a:pt x="1095" y="2"/>
                      <a:pt x="1071" y="2"/>
                    </a:cubicBezTo>
                    <a:cubicBezTo>
                      <a:pt x="733" y="2"/>
                      <a:pt x="396" y="2"/>
                      <a:pt x="58" y="2"/>
                    </a:cubicBezTo>
                    <a:cubicBezTo>
                      <a:pt x="34" y="2"/>
                      <a:pt x="0" y="0"/>
                      <a:pt x="0" y="36"/>
                    </a:cubicBezTo>
                    <a:cubicBezTo>
                      <a:pt x="0" y="72"/>
                      <a:pt x="34" y="75"/>
                      <a:pt x="58" y="75"/>
                    </a:cubicBezTo>
                    <a:cubicBezTo>
                      <a:pt x="396" y="75"/>
                      <a:pt x="733" y="75"/>
                      <a:pt x="1071" y="75"/>
                    </a:cubicBezTo>
                    <a:moveTo>
                      <a:pt x="1071" y="402"/>
                    </a:moveTo>
                    <a:cubicBezTo>
                      <a:pt x="1095" y="402"/>
                      <a:pt x="1129" y="404"/>
                      <a:pt x="1129" y="368"/>
                    </a:cubicBezTo>
                    <a:cubicBezTo>
                      <a:pt x="1129" y="332"/>
                      <a:pt x="1095" y="329"/>
                      <a:pt x="1071" y="329"/>
                    </a:cubicBezTo>
                    <a:cubicBezTo>
                      <a:pt x="733" y="329"/>
                      <a:pt x="396" y="329"/>
                      <a:pt x="58" y="329"/>
                    </a:cubicBezTo>
                    <a:cubicBezTo>
                      <a:pt x="34" y="329"/>
                      <a:pt x="0" y="332"/>
                      <a:pt x="0" y="368"/>
                    </a:cubicBezTo>
                    <a:cubicBezTo>
                      <a:pt x="0" y="404"/>
                      <a:pt x="34" y="402"/>
                      <a:pt x="58" y="402"/>
                    </a:cubicBezTo>
                    <a:cubicBezTo>
                      <a:pt x="396" y="402"/>
                      <a:pt x="733" y="402"/>
                      <a:pt x="1071" y="402"/>
                    </a:cubicBezTo>
                    <a:close/>
                  </a:path>
                </a:pathLst>
              </a:custGeom>
              <a:solidFill>
                <a:srgbClr val="000000"/>
              </a:solidFill>
              <a:ln>
                <a:noFill/>
              </a:ln>
            </p:spPr>
            <p:style>
              <a:lnRef idx="0"/>
              <a:fillRef idx="0"/>
              <a:effectRef idx="0"/>
              <a:fontRef idx="minor"/>
            </p:style>
          </p:sp>
          <p:sp>
            <p:nvSpPr>
              <p:cNvPr id="278" name="CustomShape 10"/>
              <p:cNvSpPr/>
              <p:nvPr/>
            </p:nvSpPr>
            <p:spPr>
              <a:xfrm>
                <a:off x="7385760" y="3036960"/>
                <a:ext cx="213120" cy="387000"/>
              </a:xfrm>
              <a:custGeom>
                <a:avLst/>
                <a:gdLst/>
                <a:ahLst/>
                <a:rect l="l" t="t" r="r" b="b"/>
                <a:pathLst>
                  <a:path w="844" h="1535">
                    <a:moveTo>
                      <a:pt x="530" y="514"/>
                    </a:moveTo>
                    <a:cubicBezTo>
                      <a:pt x="578" y="514"/>
                      <a:pt x="626" y="514"/>
                      <a:pt x="675" y="514"/>
                    </a:cubicBezTo>
                    <a:cubicBezTo>
                      <a:pt x="708" y="514"/>
                      <a:pt x="728" y="514"/>
                      <a:pt x="728" y="481"/>
                    </a:cubicBezTo>
                    <a:cubicBezTo>
                      <a:pt x="728" y="462"/>
                      <a:pt x="708" y="462"/>
                      <a:pt x="679" y="462"/>
                    </a:cubicBezTo>
                    <a:cubicBezTo>
                      <a:pt x="633" y="462"/>
                      <a:pt x="586" y="462"/>
                      <a:pt x="540" y="462"/>
                    </a:cubicBezTo>
                    <a:cubicBezTo>
                      <a:pt x="552" y="397"/>
                      <a:pt x="565" y="333"/>
                      <a:pt x="578" y="269"/>
                    </a:cubicBezTo>
                    <a:cubicBezTo>
                      <a:pt x="583" y="235"/>
                      <a:pt x="607" y="115"/>
                      <a:pt x="617" y="96"/>
                    </a:cubicBezTo>
                    <a:cubicBezTo>
                      <a:pt x="631" y="62"/>
                      <a:pt x="660" y="38"/>
                      <a:pt x="699" y="38"/>
                    </a:cubicBezTo>
                    <a:cubicBezTo>
                      <a:pt x="704" y="38"/>
                      <a:pt x="747" y="38"/>
                      <a:pt x="781" y="67"/>
                    </a:cubicBezTo>
                    <a:cubicBezTo>
                      <a:pt x="704" y="72"/>
                      <a:pt x="689" y="134"/>
                      <a:pt x="689" y="159"/>
                    </a:cubicBezTo>
                    <a:cubicBezTo>
                      <a:pt x="689" y="197"/>
                      <a:pt x="718" y="216"/>
                      <a:pt x="752" y="216"/>
                    </a:cubicBezTo>
                    <a:cubicBezTo>
                      <a:pt x="795" y="216"/>
                      <a:pt x="843" y="178"/>
                      <a:pt x="843" y="115"/>
                    </a:cubicBezTo>
                    <a:cubicBezTo>
                      <a:pt x="843" y="38"/>
                      <a:pt x="766" y="0"/>
                      <a:pt x="699" y="0"/>
                    </a:cubicBezTo>
                    <a:cubicBezTo>
                      <a:pt x="641" y="0"/>
                      <a:pt x="535" y="29"/>
                      <a:pt x="482" y="197"/>
                    </a:cubicBezTo>
                    <a:cubicBezTo>
                      <a:pt x="472" y="231"/>
                      <a:pt x="467" y="250"/>
                      <a:pt x="424" y="462"/>
                    </a:cubicBezTo>
                    <a:cubicBezTo>
                      <a:pt x="385" y="462"/>
                      <a:pt x="347" y="462"/>
                      <a:pt x="308" y="462"/>
                    </a:cubicBezTo>
                    <a:cubicBezTo>
                      <a:pt x="274" y="462"/>
                      <a:pt x="260" y="462"/>
                      <a:pt x="260" y="495"/>
                    </a:cubicBezTo>
                    <a:cubicBezTo>
                      <a:pt x="260" y="514"/>
                      <a:pt x="274" y="514"/>
                      <a:pt x="303" y="514"/>
                    </a:cubicBezTo>
                    <a:cubicBezTo>
                      <a:pt x="342" y="514"/>
                      <a:pt x="380" y="514"/>
                      <a:pt x="419" y="514"/>
                    </a:cubicBezTo>
                    <a:cubicBezTo>
                      <a:pt x="376" y="736"/>
                      <a:pt x="332" y="957"/>
                      <a:pt x="289" y="1178"/>
                    </a:cubicBezTo>
                    <a:cubicBezTo>
                      <a:pt x="260" y="1342"/>
                      <a:pt x="231" y="1496"/>
                      <a:pt x="144" y="1496"/>
                    </a:cubicBezTo>
                    <a:cubicBezTo>
                      <a:pt x="135" y="1496"/>
                      <a:pt x="91" y="1496"/>
                      <a:pt x="62" y="1467"/>
                    </a:cubicBezTo>
                    <a:cubicBezTo>
                      <a:pt x="139" y="1462"/>
                      <a:pt x="154" y="1400"/>
                      <a:pt x="154" y="1376"/>
                    </a:cubicBezTo>
                    <a:cubicBezTo>
                      <a:pt x="154" y="1337"/>
                      <a:pt x="125" y="1318"/>
                      <a:pt x="91" y="1318"/>
                    </a:cubicBezTo>
                    <a:cubicBezTo>
                      <a:pt x="48" y="1318"/>
                      <a:pt x="0" y="1356"/>
                      <a:pt x="0" y="1419"/>
                    </a:cubicBezTo>
                    <a:cubicBezTo>
                      <a:pt x="0" y="1496"/>
                      <a:pt x="72" y="1534"/>
                      <a:pt x="144" y="1534"/>
                    </a:cubicBezTo>
                    <a:cubicBezTo>
                      <a:pt x="236" y="1534"/>
                      <a:pt x="303" y="1433"/>
                      <a:pt x="332" y="1371"/>
                    </a:cubicBezTo>
                    <a:cubicBezTo>
                      <a:pt x="390" y="1265"/>
                      <a:pt x="429" y="1063"/>
                      <a:pt x="429" y="1048"/>
                    </a:cubicBezTo>
                    <a:cubicBezTo>
                      <a:pt x="462" y="870"/>
                      <a:pt x="496" y="692"/>
                      <a:pt x="530" y="514"/>
                    </a:cubicBezTo>
                    <a:close/>
                  </a:path>
                </a:pathLst>
              </a:custGeom>
              <a:solidFill>
                <a:srgbClr val="000000"/>
              </a:solidFill>
              <a:ln>
                <a:noFill/>
              </a:ln>
            </p:spPr>
            <p:style>
              <a:lnRef idx="0"/>
              <a:fillRef idx="0"/>
              <a:effectRef idx="0"/>
              <a:fontRef idx="minor"/>
            </p:style>
          </p:sp>
          <p:sp>
            <p:nvSpPr>
              <p:cNvPr id="279" name="CustomShape 11"/>
              <p:cNvSpPr/>
              <p:nvPr/>
            </p:nvSpPr>
            <p:spPr>
              <a:xfrm>
                <a:off x="7660800" y="3017520"/>
                <a:ext cx="98280" cy="425880"/>
              </a:xfrm>
              <a:custGeom>
                <a:avLst/>
                <a:gdLst/>
                <a:ahLst/>
                <a:rect l="l" t="t" r="r" b="b"/>
                <a:pathLst>
                  <a:path w="392" h="1689">
                    <a:moveTo>
                      <a:pt x="391" y="1669"/>
                    </a:moveTo>
                    <a:cubicBezTo>
                      <a:pt x="391" y="1664"/>
                      <a:pt x="391" y="1664"/>
                      <a:pt x="362" y="1635"/>
                    </a:cubicBezTo>
                    <a:cubicBezTo>
                      <a:pt x="150" y="1419"/>
                      <a:pt x="97" y="1101"/>
                      <a:pt x="97" y="842"/>
                    </a:cubicBezTo>
                    <a:cubicBezTo>
                      <a:pt x="97" y="548"/>
                      <a:pt x="164" y="255"/>
                      <a:pt x="372" y="48"/>
                    </a:cubicBezTo>
                    <a:cubicBezTo>
                      <a:pt x="391" y="24"/>
                      <a:pt x="391" y="24"/>
                      <a:pt x="391" y="19"/>
                    </a:cubicBezTo>
                    <a:cubicBezTo>
                      <a:pt x="391" y="5"/>
                      <a:pt x="386" y="0"/>
                      <a:pt x="377" y="0"/>
                    </a:cubicBezTo>
                    <a:cubicBezTo>
                      <a:pt x="357" y="0"/>
                      <a:pt x="208" y="115"/>
                      <a:pt x="107" y="332"/>
                    </a:cubicBezTo>
                    <a:cubicBezTo>
                      <a:pt x="20" y="515"/>
                      <a:pt x="0" y="702"/>
                      <a:pt x="0" y="842"/>
                    </a:cubicBezTo>
                    <a:cubicBezTo>
                      <a:pt x="0" y="976"/>
                      <a:pt x="20" y="1178"/>
                      <a:pt x="111" y="1371"/>
                    </a:cubicBezTo>
                    <a:cubicBezTo>
                      <a:pt x="213" y="1578"/>
                      <a:pt x="357" y="1688"/>
                      <a:pt x="377" y="1688"/>
                    </a:cubicBezTo>
                    <a:cubicBezTo>
                      <a:pt x="386" y="1688"/>
                      <a:pt x="391" y="1683"/>
                      <a:pt x="391" y="1669"/>
                    </a:cubicBezTo>
                    <a:close/>
                  </a:path>
                </a:pathLst>
              </a:custGeom>
              <a:solidFill>
                <a:srgbClr val="000000"/>
              </a:solidFill>
              <a:ln>
                <a:noFill/>
              </a:ln>
            </p:spPr>
            <p:style>
              <a:lnRef idx="0"/>
              <a:fillRef idx="0"/>
              <a:effectRef idx="0"/>
              <a:fontRef idx="minor"/>
            </p:style>
          </p:sp>
          <p:sp>
            <p:nvSpPr>
              <p:cNvPr id="280" name="CustomShape 12"/>
              <p:cNvSpPr/>
              <p:nvPr/>
            </p:nvSpPr>
            <p:spPr>
              <a:xfrm>
                <a:off x="7797240" y="3148560"/>
                <a:ext cx="212760" cy="193320"/>
              </a:xfrm>
              <a:custGeom>
                <a:avLst/>
                <a:gdLst/>
                <a:ahLst/>
                <a:rect l="l" t="t" r="r" b="b"/>
                <a:pathLst>
                  <a:path w="844" h="766">
                    <a:moveTo>
                      <a:pt x="516" y="236"/>
                    </a:moveTo>
                    <a:cubicBezTo>
                      <a:pt x="525" y="193"/>
                      <a:pt x="564" y="39"/>
                      <a:pt x="684" y="39"/>
                    </a:cubicBezTo>
                    <a:cubicBezTo>
                      <a:pt x="694" y="39"/>
                      <a:pt x="733" y="39"/>
                      <a:pt x="766" y="58"/>
                    </a:cubicBezTo>
                    <a:cubicBezTo>
                      <a:pt x="723" y="68"/>
                      <a:pt x="689" y="111"/>
                      <a:pt x="689" y="149"/>
                    </a:cubicBezTo>
                    <a:cubicBezTo>
                      <a:pt x="689" y="178"/>
                      <a:pt x="704" y="212"/>
                      <a:pt x="752" y="212"/>
                    </a:cubicBezTo>
                    <a:cubicBezTo>
                      <a:pt x="790" y="212"/>
                      <a:pt x="843" y="178"/>
                      <a:pt x="843" y="111"/>
                    </a:cubicBezTo>
                    <a:cubicBezTo>
                      <a:pt x="843" y="24"/>
                      <a:pt x="742" y="0"/>
                      <a:pt x="684" y="0"/>
                    </a:cubicBezTo>
                    <a:cubicBezTo>
                      <a:pt x="588" y="0"/>
                      <a:pt x="530" y="92"/>
                      <a:pt x="506" y="130"/>
                    </a:cubicBezTo>
                    <a:cubicBezTo>
                      <a:pt x="467" y="20"/>
                      <a:pt x="376" y="0"/>
                      <a:pt x="323" y="0"/>
                    </a:cubicBezTo>
                    <a:cubicBezTo>
                      <a:pt x="149" y="0"/>
                      <a:pt x="53" y="217"/>
                      <a:pt x="53" y="260"/>
                    </a:cubicBezTo>
                    <a:cubicBezTo>
                      <a:pt x="53" y="279"/>
                      <a:pt x="67" y="279"/>
                      <a:pt x="72" y="279"/>
                    </a:cubicBezTo>
                    <a:cubicBezTo>
                      <a:pt x="86" y="279"/>
                      <a:pt x="91" y="275"/>
                      <a:pt x="96" y="260"/>
                    </a:cubicBezTo>
                    <a:cubicBezTo>
                      <a:pt x="154" y="82"/>
                      <a:pt x="265" y="39"/>
                      <a:pt x="323" y="39"/>
                    </a:cubicBezTo>
                    <a:cubicBezTo>
                      <a:pt x="352" y="39"/>
                      <a:pt x="414" y="53"/>
                      <a:pt x="414" y="149"/>
                    </a:cubicBezTo>
                    <a:cubicBezTo>
                      <a:pt x="414" y="202"/>
                      <a:pt x="385" y="318"/>
                      <a:pt x="323" y="554"/>
                    </a:cubicBezTo>
                    <a:cubicBezTo>
                      <a:pt x="294" y="659"/>
                      <a:pt x="236" y="727"/>
                      <a:pt x="159" y="727"/>
                    </a:cubicBezTo>
                    <a:cubicBezTo>
                      <a:pt x="149" y="727"/>
                      <a:pt x="110" y="727"/>
                      <a:pt x="77" y="707"/>
                    </a:cubicBezTo>
                    <a:cubicBezTo>
                      <a:pt x="120" y="698"/>
                      <a:pt x="154" y="664"/>
                      <a:pt x="154" y="616"/>
                    </a:cubicBezTo>
                    <a:cubicBezTo>
                      <a:pt x="154" y="568"/>
                      <a:pt x="120" y="558"/>
                      <a:pt x="91" y="558"/>
                    </a:cubicBezTo>
                    <a:cubicBezTo>
                      <a:pt x="43" y="558"/>
                      <a:pt x="0" y="602"/>
                      <a:pt x="0" y="655"/>
                    </a:cubicBezTo>
                    <a:cubicBezTo>
                      <a:pt x="0" y="731"/>
                      <a:pt x="82" y="765"/>
                      <a:pt x="159" y="765"/>
                    </a:cubicBezTo>
                    <a:cubicBezTo>
                      <a:pt x="270" y="765"/>
                      <a:pt x="332" y="645"/>
                      <a:pt x="337" y="635"/>
                    </a:cubicBezTo>
                    <a:cubicBezTo>
                      <a:pt x="356" y="698"/>
                      <a:pt x="419" y="765"/>
                      <a:pt x="520" y="765"/>
                    </a:cubicBezTo>
                    <a:cubicBezTo>
                      <a:pt x="694" y="765"/>
                      <a:pt x="790" y="549"/>
                      <a:pt x="790" y="505"/>
                    </a:cubicBezTo>
                    <a:cubicBezTo>
                      <a:pt x="790" y="491"/>
                      <a:pt x="776" y="491"/>
                      <a:pt x="771" y="491"/>
                    </a:cubicBezTo>
                    <a:cubicBezTo>
                      <a:pt x="757" y="491"/>
                      <a:pt x="752" y="496"/>
                      <a:pt x="747" y="505"/>
                    </a:cubicBezTo>
                    <a:cubicBezTo>
                      <a:pt x="694" y="688"/>
                      <a:pt x="578" y="727"/>
                      <a:pt x="525" y="727"/>
                    </a:cubicBezTo>
                    <a:cubicBezTo>
                      <a:pt x="458" y="727"/>
                      <a:pt x="429" y="674"/>
                      <a:pt x="429" y="616"/>
                    </a:cubicBezTo>
                    <a:cubicBezTo>
                      <a:pt x="429" y="578"/>
                      <a:pt x="438" y="544"/>
                      <a:pt x="458" y="467"/>
                    </a:cubicBezTo>
                    <a:cubicBezTo>
                      <a:pt x="477" y="390"/>
                      <a:pt x="496" y="313"/>
                      <a:pt x="516" y="236"/>
                    </a:cubicBezTo>
                    <a:close/>
                  </a:path>
                </a:pathLst>
              </a:custGeom>
              <a:solidFill>
                <a:srgbClr val="000000"/>
              </a:solidFill>
              <a:ln>
                <a:noFill/>
              </a:ln>
            </p:spPr>
            <p:style>
              <a:lnRef idx="0"/>
              <a:fillRef idx="0"/>
              <a:effectRef idx="0"/>
              <a:fontRef idx="minor"/>
            </p:style>
          </p:sp>
          <p:sp>
            <p:nvSpPr>
              <p:cNvPr id="281" name="CustomShape 13"/>
              <p:cNvSpPr/>
              <p:nvPr/>
            </p:nvSpPr>
            <p:spPr>
              <a:xfrm>
                <a:off x="8041680" y="3214080"/>
                <a:ext cx="100800" cy="189360"/>
              </a:xfrm>
              <a:custGeom>
                <a:avLst/>
                <a:gdLst/>
                <a:ahLst/>
                <a:rect l="l" t="t" r="r" b="b"/>
                <a:pathLst>
                  <a:path w="401" h="751">
                    <a:moveTo>
                      <a:pt x="241" y="274"/>
                    </a:moveTo>
                    <a:cubicBezTo>
                      <a:pt x="281" y="274"/>
                      <a:pt x="321" y="274"/>
                      <a:pt x="362" y="274"/>
                    </a:cubicBezTo>
                    <a:cubicBezTo>
                      <a:pt x="386" y="274"/>
                      <a:pt x="400" y="274"/>
                      <a:pt x="400" y="245"/>
                    </a:cubicBezTo>
                    <a:cubicBezTo>
                      <a:pt x="400" y="231"/>
                      <a:pt x="386" y="231"/>
                      <a:pt x="366" y="231"/>
                    </a:cubicBezTo>
                    <a:cubicBezTo>
                      <a:pt x="328" y="231"/>
                      <a:pt x="289" y="231"/>
                      <a:pt x="251" y="231"/>
                    </a:cubicBezTo>
                    <a:cubicBezTo>
                      <a:pt x="265" y="173"/>
                      <a:pt x="280" y="116"/>
                      <a:pt x="294" y="58"/>
                    </a:cubicBezTo>
                    <a:cubicBezTo>
                      <a:pt x="299" y="48"/>
                      <a:pt x="299" y="43"/>
                      <a:pt x="299" y="39"/>
                    </a:cubicBezTo>
                    <a:cubicBezTo>
                      <a:pt x="299" y="19"/>
                      <a:pt x="284" y="0"/>
                      <a:pt x="260" y="0"/>
                    </a:cubicBezTo>
                    <a:cubicBezTo>
                      <a:pt x="231" y="0"/>
                      <a:pt x="212" y="24"/>
                      <a:pt x="202" y="53"/>
                    </a:cubicBezTo>
                    <a:cubicBezTo>
                      <a:pt x="193" y="82"/>
                      <a:pt x="212" y="24"/>
                      <a:pt x="159" y="231"/>
                    </a:cubicBezTo>
                    <a:cubicBezTo>
                      <a:pt x="119" y="231"/>
                      <a:pt x="79" y="231"/>
                      <a:pt x="38" y="231"/>
                    </a:cubicBezTo>
                    <a:cubicBezTo>
                      <a:pt x="14" y="231"/>
                      <a:pt x="0" y="231"/>
                      <a:pt x="0" y="255"/>
                    </a:cubicBezTo>
                    <a:cubicBezTo>
                      <a:pt x="0" y="274"/>
                      <a:pt x="14" y="274"/>
                      <a:pt x="34" y="274"/>
                    </a:cubicBezTo>
                    <a:cubicBezTo>
                      <a:pt x="72" y="274"/>
                      <a:pt x="111" y="274"/>
                      <a:pt x="149" y="274"/>
                    </a:cubicBezTo>
                    <a:cubicBezTo>
                      <a:pt x="125" y="367"/>
                      <a:pt x="101" y="460"/>
                      <a:pt x="77" y="553"/>
                    </a:cubicBezTo>
                    <a:cubicBezTo>
                      <a:pt x="72" y="582"/>
                      <a:pt x="58" y="625"/>
                      <a:pt x="58" y="640"/>
                    </a:cubicBezTo>
                    <a:cubicBezTo>
                      <a:pt x="58" y="707"/>
                      <a:pt x="120" y="750"/>
                      <a:pt x="188" y="750"/>
                    </a:cubicBezTo>
                    <a:cubicBezTo>
                      <a:pt x="318" y="750"/>
                      <a:pt x="395" y="589"/>
                      <a:pt x="395" y="573"/>
                    </a:cubicBezTo>
                    <a:cubicBezTo>
                      <a:pt x="395" y="556"/>
                      <a:pt x="382" y="560"/>
                      <a:pt x="376" y="553"/>
                    </a:cubicBezTo>
                    <a:cubicBezTo>
                      <a:pt x="362" y="553"/>
                      <a:pt x="357" y="558"/>
                      <a:pt x="347" y="577"/>
                    </a:cubicBezTo>
                    <a:cubicBezTo>
                      <a:pt x="318" y="654"/>
                      <a:pt x="255" y="717"/>
                      <a:pt x="193" y="717"/>
                    </a:cubicBezTo>
                    <a:cubicBezTo>
                      <a:pt x="164" y="717"/>
                      <a:pt x="149" y="702"/>
                      <a:pt x="149" y="659"/>
                    </a:cubicBezTo>
                    <a:cubicBezTo>
                      <a:pt x="149" y="649"/>
                      <a:pt x="154" y="625"/>
                      <a:pt x="154" y="611"/>
                    </a:cubicBezTo>
                    <a:cubicBezTo>
                      <a:pt x="183" y="499"/>
                      <a:pt x="212" y="387"/>
                      <a:pt x="241" y="274"/>
                    </a:cubicBezTo>
                    <a:close/>
                  </a:path>
                </a:pathLst>
              </a:custGeom>
              <a:solidFill>
                <a:srgbClr val="000000"/>
              </a:solidFill>
              <a:ln>
                <a:noFill/>
              </a:ln>
            </p:spPr>
            <p:style>
              <a:lnRef idx="0"/>
              <a:fillRef idx="0"/>
              <a:effectRef idx="0"/>
              <a:fontRef idx="minor"/>
            </p:style>
          </p:sp>
          <p:sp>
            <p:nvSpPr>
              <p:cNvPr id="282" name="CustomShape 14"/>
              <p:cNvSpPr/>
              <p:nvPr/>
            </p:nvSpPr>
            <p:spPr>
              <a:xfrm>
                <a:off x="8217000" y="3291840"/>
                <a:ext cx="49680" cy="127440"/>
              </a:xfrm>
              <a:custGeom>
                <a:avLst/>
                <a:gdLst/>
                <a:ahLst/>
                <a:rect l="l" t="t" r="r" b="b"/>
                <a:pathLst>
                  <a:path w="199" h="506">
                    <a:moveTo>
                      <a:pt x="198" y="178"/>
                    </a:moveTo>
                    <a:cubicBezTo>
                      <a:pt x="198" y="67"/>
                      <a:pt x="155" y="0"/>
                      <a:pt x="87" y="0"/>
                    </a:cubicBezTo>
                    <a:cubicBezTo>
                      <a:pt x="34" y="0"/>
                      <a:pt x="0" y="43"/>
                      <a:pt x="0" y="91"/>
                    </a:cubicBezTo>
                    <a:cubicBezTo>
                      <a:pt x="0" y="135"/>
                      <a:pt x="34" y="178"/>
                      <a:pt x="87" y="178"/>
                    </a:cubicBezTo>
                    <a:cubicBezTo>
                      <a:pt x="106" y="178"/>
                      <a:pt x="131" y="173"/>
                      <a:pt x="145" y="159"/>
                    </a:cubicBezTo>
                    <a:cubicBezTo>
                      <a:pt x="155" y="154"/>
                      <a:pt x="151" y="155"/>
                      <a:pt x="155" y="154"/>
                    </a:cubicBezTo>
                    <a:cubicBezTo>
                      <a:pt x="159" y="154"/>
                      <a:pt x="159" y="154"/>
                      <a:pt x="159" y="178"/>
                    </a:cubicBezTo>
                    <a:cubicBezTo>
                      <a:pt x="159" y="303"/>
                      <a:pt x="101" y="403"/>
                      <a:pt x="44" y="457"/>
                    </a:cubicBezTo>
                    <a:cubicBezTo>
                      <a:pt x="24" y="476"/>
                      <a:pt x="24" y="481"/>
                      <a:pt x="24" y="486"/>
                    </a:cubicBezTo>
                    <a:cubicBezTo>
                      <a:pt x="24" y="495"/>
                      <a:pt x="34" y="505"/>
                      <a:pt x="44" y="505"/>
                    </a:cubicBezTo>
                    <a:cubicBezTo>
                      <a:pt x="63" y="505"/>
                      <a:pt x="198" y="375"/>
                      <a:pt x="198" y="178"/>
                    </a:cubicBezTo>
                    <a:close/>
                  </a:path>
                </a:pathLst>
              </a:custGeom>
              <a:solidFill>
                <a:srgbClr val="000000"/>
              </a:solidFill>
              <a:ln>
                <a:noFill/>
              </a:ln>
            </p:spPr>
            <p:style>
              <a:lnRef idx="0"/>
              <a:fillRef idx="0"/>
              <a:effectRef idx="0"/>
              <a:fontRef idx="minor"/>
            </p:style>
          </p:sp>
          <p:sp>
            <p:nvSpPr>
              <p:cNvPr id="283" name="CustomShape 15"/>
              <p:cNvSpPr/>
              <p:nvPr/>
            </p:nvSpPr>
            <p:spPr>
              <a:xfrm>
                <a:off x="8382600" y="3148560"/>
                <a:ext cx="218880" cy="193320"/>
              </a:xfrm>
              <a:custGeom>
                <a:avLst/>
                <a:gdLst/>
                <a:ahLst/>
                <a:rect l="l" t="t" r="r" b="b"/>
                <a:pathLst>
                  <a:path w="869" h="766">
                    <a:moveTo>
                      <a:pt x="540" y="655"/>
                    </a:moveTo>
                    <a:cubicBezTo>
                      <a:pt x="560" y="722"/>
                      <a:pt x="622" y="765"/>
                      <a:pt x="695" y="765"/>
                    </a:cubicBezTo>
                    <a:cubicBezTo>
                      <a:pt x="752" y="765"/>
                      <a:pt x="791" y="727"/>
                      <a:pt x="820" y="674"/>
                    </a:cubicBezTo>
                    <a:cubicBezTo>
                      <a:pt x="849" y="611"/>
                      <a:pt x="868" y="510"/>
                      <a:pt x="868" y="505"/>
                    </a:cubicBezTo>
                    <a:cubicBezTo>
                      <a:pt x="868" y="491"/>
                      <a:pt x="854" y="491"/>
                      <a:pt x="849" y="491"/>
                    </a:cubicBezTo>
                    <a:cubicBezTo>
                      <a:pt x="834" y="491"/>
                      <a:pt x="830" y="496"/>
                      <a:pt x="825" y="520"/>
                    </a:cubicBezTo>
                    <a:cubicBezTo>
                      <a:pt x="801" y="611"/>
                      <a:pt x="772" y="727"/>
                      <a:pt x="699" y="727"/>
                    </a:cubicBezTo>
                    <a:cubicBezTo>
                      <a:pt x="661" y="727"/>
                      <a:pt x="646" y="707"/>
                      <a:pt x="646" y="650"/>
                    </a:cubicBezTo>
                    <a:cubicBezTo>
                      <a:pt x="646" y="611"/>
                      <a:pt x="666" y="534"/>
                      <a:pt x="680" y="477"/>
                    </a:cubicBezTo>
                    <a:cubicBezTo>
                      <a:pt x="696" y="416"/>
                      <a:pt x="712" y="355"/>
                      <a:pt x="728" y="294"/>
                    </a:cubicBezTo>
                    <a:cubicBezTo>
                      <a:pt x="733" y="270"/>
                      <a:pt x="748" y="202"/>
                      <a:pt x="757" y="178"/>
                    </a:cubicBezTo>
                    <a:cubicBezTo>
                      <a:pt x="767" y="140"/>
                      <a:pt x="781" y="77"/>
                      <a:pt x="781" y="68"/>
                    </a:cubicBezTo>
                    <a:cubicBezTo>
                      <a:pt x="781" y="34"/>
                      <a:pt x="757" y="20"/>
                      <a:pt x="733" y="20"/>
                    </a:cubicBezTo>
                    <a:cubicBezTo>
                      <a:pt x="724" y="20"/>
                      <a:pt x="680" y="20"/>
                      <a:pt x="666" y="77"/>
                    </a:cubicBezTo>
                    <a:cubicBezTo>
                      <a:pt x="632" y="202"/>
                      <a:pt x="560" y="496"/>
                      <a:pt x="540" y="587"/>
                    </a:cubicBezTo>
                    <a:cubicBezTo>
                      <a:pt x="535" y="592"/>
                      <a:pt x="468" y="727"/>
                      <a:pt x="347" y="727"/>
                    </a:cubicBezTo>
                    <a:cubicBezTo>
                      <a:pt x="256" y="727"/>
                      <a:pt x="241" y="655"/>
                      <a:pt x="241" y="592"/>
                    </a:cubicBezTo>
                    <a:cubicBezTo>
                      <a:pt x="241" y="496"/>
                      <a:pt x="290" y="361"/>
                      <a:pt x="333" y="246"/>
                    </a:cubicBezTo>
                    <a:cubicBezTo>
                      <a:pt x="352" y="198"/>
                      <a:pt x="362" y="174"/>
                      <a:pt x="362" y="140"/>
                    </a:cubicBezTo>
                    <a:cubicBezTo>
                      <a:pt x="362" y="63"/>
                      <a:pt x="309" y="0"/>
                      <a:pt x="222" y="0"/>
                    </a:cubicBezTo>
                    <a:cubicBezTo>
                      <a:pt x="63" y="0"/>
                      <a:pt x="0" y="246"/>
                      <a:pt x="0" y="260"/>
                    </a:cubicBezTo>
                    <a:cubicBezTo>
                      <a:pt x="0" y="279"/>
                      <a:pt x="15" y="279"/>
                      <a:pt x="19" y="279"/>
                    </a:cubicBezTo>
                    <a:cubicBezTo>
                      <a:pt x="34" y="279"/>
                      <a:pt x="39" y="275"/>
                      <a:pt x="48" y="246"/>
                    </a:cubicBezTo>
                    <a:cubicBezTo>
                      <a:pt x="87" y="101"/>
                      <a:pt x="155" y="39"/>
                      <a:pt x="217" y="39"/>
                    </a:cubicBezTo>
                    <a:cubicBezTo>
                      <a:pt x="232" y="39"/>
                      <a:pt x="261" y="39"/>
                      <a:pt x="261" y="92"/>
                    </a:cubicBezTo>
                    <a:cubicBezTo>
                      <a:pt x="261" y="135"/>
                      <a:pt x="241" y="183"/>
                      <a:pt x="232" y="207"/>
                    </a:cubicBezTo>
                    <a:cubicBezTo>
                      <a:pt x="169" y="376"/>
                      <a:pt x="130" y="481"/>
                      <a:pt x="130" y="563"/>
                    </a:cubicBezTo>
                    <a:cubicBezTo>
                      <a:pt x="130" y="722"/>
                      <a:pt x="251" y="765"/>
                      <a:pt x="343" y="765"/>
                    </a:cubicBezTo>
                    <a:cubicBezTo>
                      <a:pt x="453" y="765"/>
                      <a:pt x="516" y="688"/>
                      <a:pt x="540" y="655"/>
                    </a:cubicBezTo>
                    <a:close/>
                  </a:path>
                </a:pathLst>
              </a:custGeom>
              <a:solidFill>
                <a:srgbClr val="000000"/>
              </a:solidFill>
              <a:ln>
                <a:noFill/>
              </a:ln>
            </p:spPr>
            <p:style>
              <a:lnRef idx="0"/>
              <a:fillRef idx="0"/>
              <a:effectRef idx="0"/>
              <a:fontRef idx="minor"/>
            </p:style>
          </p:sp>
          <p:sp>
            <p:nvSpPr>
              <p:cNvPr id="284" name="CustomShape 16"/>
              <p:cNvSpPr/>
              <p:nvPr/>
            </p:nvSpPr>
            <p:spPr>
              <a:xfrm>
                <a:off x="8626680" y="3214080"/>
                <a:ext cx="101520" cy="189360"/>
              </a:xfrm>
              <a:custGeom>
                <a:avLst/>
                <a:gdLst/>
                <a:ahLst/>
                <a:rect l="l" t="t" r="r" b="b"/>
                <a:pathLst>
                  <a:path w="401" h="751">
                    <a:moveTo>
                      <a:pt x="241" y="274"/>
                    </a:moveTo>
                    <a:cubicBezTo>
                      <a:pt x="281" y="274"/>
                      <a:pt x="321" y="274"/>
                      <a:pt x="361" y="274"/>
                    </a:cubicBezTo>
                    <a:cubicBezTo>
                      <a:pt x="385" y="274"/>
                      <a:pt x="400" y="274"/>
                      <a:pt x="400" y="245"/>
                    </a:cubicBezTo>
                    <a:cubicBezTo>
                      <a:pt x="400" y="231"/>
                      <a:pt x="385" y="231"/>
                      <a:pt x="366" y="231"/>
                    </a:cubicBezTo>
                    <a:cubicBezTo>
                      <a:pt x="327" y="231"/>
                      <a:pt x="289" y="231"/>
                      <a:pt x="250" y="231"/>
                    </a:cubicBezTo>
                    <a:cubicBezTo>
                      <a:pt x="265" y="173"/>
                      <a:pt x="279" y="116"/>
                      <a:pt x="294" y="58"/>
                    </a:cubicBezTo>
                    <a:cubicBezTo>
                      <a:pt x="299" y="48"/>
                      <a:pt x="299" y="43"/>
                      <a:pt x="299" y="39"/>
                    </a:cubicBezTo>
                    <a:cubicBezTo>
                      <a:pt x="299" y="19"/>
                      <a:pt x="284" y="0"/>
                      <a:pt x="260" y="0"/>
                    </a:cubicBezTo>
                    <a:cubicBezTo>
                      <a:pt x="231" y="0"/>
                      <a:pt x="212" y="24"/>
                      <a:pt x="202" y="53"/>
                    </a:cubicBezTo>
                    <a:cubicBezTo>
                      <a:pt x="197" y="82"/>
                      <a:pt x="212" y="24"/>
                      <a:pt x="159" y="231"/>
                    </a:cubicBezTo>
                    <a:cubicBezTo>
                      <a:pt x="118" y="231"/>
                      <a:pt x="78" y="231"/>
                      <a:pt x="38" y="231"/>
                    </a:cubicBezTo>
                    <a:cubicBezTo>
                      <a:pt x="14" y="231"/>
                      <a:pt x="0" y="231"/>
                      <a:pt x="0" y="255"/>
                    </a:cubicBezTo>
                    <a:cubicBezTo>
                      <a:pt x="0" y="274"/>
                      <a:pt x="14" y="274"/>
                      <a:pt x="33" y="274"/>
                    </a:cubicBezTo>
                    <a:cubicBezTo>
                      <a:pt x="72" y="274"/>
                      <a:pt x="110" y="274"/>
                      <a:pt x="149" y="274"/>
                    </a:cubicBezTo>
                    <a:cubicBezTo>
                      <a:pt x="125" y="367"/>
                      <a:pt x="101" y="460"/>
                      <a:pt x="77" y="553"/>
                    </a:cubicBezTo>
                    <a:cubicBezTo>
                      <a:pt x="72" y="582"/>
                      <a:pt x="62" y="625"/>
                      <a:pt x="62" y="640"/>
                    </a:cubicBezTo>
                    <a:cubicBezTo>
                      <a:pt x="62" y="707"/>
                      <a:pt x="120" y="750"/>
                      <a:pt x="188" y="750"/>
                    </a:cubicBezTo>
                    <a:cubicBezTo>
                      <a:pt x="318" y="750"/>
                      <a:pt x="395" y="589"/>
                      <a:pt x="395" y="573"/>
                    </a:cubicBezTo>
                    <a:cubicBezTo>
                      <a:pt x="395" y="556"/>
                      <a:pt x="382" y="560"/>
                      <a:pt x="376" y="553"/>
                    </a:cubicBezTo>
                    <a:cubicBezTo>
                      <a:pt x="361" y="553"/>
                      <a:pt x="361" y="558"/>
                      <a:pt x="352" y="577"/>
                    </a:cubicBezTo>
                    <a:cubicBezTo>
                      <a:pt x="318" y="654"/>
                      <a:pt x="255" y="717"/>
                      <a:pt x="192" y="717"/>
                    </a:cubicBezTo>
                    <a:cubicBezTo>
                      <a:pt x="163" y="717"/>
                      <a:pt x="149" y="702"/>
                      <a:pt x="149" y="659"/>
                    </a:cubicBezTo>
                    <a:cubicBezTo>
                      <a:pt x="149" y="649"/>
                      <a:pt x="154" y="625"/>
                      <a:pt x="154" y="611"/>
                    </a:cubicBezTo>
                    <a:cubicBezTo>
                      <a:pt x="183" y="499"/>
                      <a:pt x="212" y="387"/>
                      <a:pt x="241" y="274"/>
                    </a:cubicBezTo>
                    <a:close/>
                  </a:path>
                </a:pathLst>
              </a:custGeom>
              <a:solidFill>
                <a:srgbClr val="000000"/>
              </a:solidFill>
              <a:ln>
                <a:noFill/>
              </a:ln>
            </p:spPr>
            <p:style>
              <a:lnRef idx="0"/>
              <a:fillRef idx="0"/>
              <a:effectRef idx="0"/>
              <a:fontRef idx="minor"/>
            </p:style>
          </p:sp>
          <p:sp>
            <p:nvSpPr>
              <p:cNvPr id="285" name="CustomShape 17"/>
              <p:cNvSpPr/>
              <p:nvPr/>
            </p:nvSpPr>
            <p:spPr>
              <a:xfrm>
                <a:off x="8789040" y="3017520"/>
                <a:ext cx="99720" cy="425880"/>
              </a:xfrm>
              <a:custGeom>
                <a:avLst/>
                <a:gdLst/>
                <a:ahLst/>
                <a:rect l="l" t="t" r="r" b="b"/>
                <a:pathLst>
                  <a:path w="396" h="1689">
                    <a:moveTo>
                      <a:pt x="395" y="842"/>
                    </a:moveTo>
                    <a:cubicBezTo>
                      <a:pt x="395" y="712"/>
                      <a:pt x="376" y="510"/>
                      <a:pt x="284" y="317"/>
                    </a:cubicBezTo>
                    <a:cubicBezTo>
                      <a:pt x="183" y="110"/>
                      <a:pt x="34" y="0"/>
                      <a:pt x="19" y="0"/>
                    </a:cubicBezTo>
                    <a:cubicBezTo>
                      <a:pt x="10" y="0"/>
                      <a:pt x="0" y="9"/>
                      <a:pt x="0" y="19"/>
                    </a:cubicBezTo>
                    <a:cubicBezTo>
                      <a:pt x="0" y="24"/>
                      <a:pt x="0" y="24"/>
                      <a:pt x="34" y="58"/>
                    </a:cubicBezTo>
                    <a:cubicBezTo>
                      <a:pt x="202" y="221"/>
                      <a:pt x="299" y="490"/>
                      <a:pt x="299" y="842"/>
                    </a:cubicBezTo>
                    <a:cubicBezTo>
                      <a:pt x="299" y="1130"/>
                      <a:pt x="236" y="1428"/>
                      <a:pt x="24" y="1640"/>
                    </a:cubicBezTo>
                    <a:cubicBezTo>
                      <a:pt x="0" y="1664"/>
                      <a:pt x="0" y="1664"/>
                      <a:pt x="0" y="1669"/>
                    </a:cubicBezTo>
                    <a:cubicBezTo>
                      <a:pt x="0" y="1679"/>
                      <a:pt x="10" y="1688"/>
                      <a:pt x="19" y="1688"/>
                    </a:cubicBezTo>
                    <a:cubicBezTo>
                      <a:pt x="34" y="1688"/>
                      <a:pt x="188" y="1573"/>
                      <a:pt x="289" y="1356"/>
                    </a:cubicBezTo>
                    <a:cubicBezTo>
                      <a:pt x="376" y="1174"/>
                      <a:pt x="395" y="986"/>
                      <a:pt x="395" y="842"/>
                    </a:cubicBezTo>
                    <a:close/>
                  </a:path>
                </a:pathLst>
              </a:custGeom>
              <a:solidFill>
                <a:srgbClr val="000000"/>
              </a:solidFill>
              <a:ln>
                <a:noFill/>
              </a:ln>
            </p:spPr>
            <p:style>
              <a:lnRef idx="0"/>
              <a:fillRef idx="0"/>
              <a:effectRef idx="0"/>
              <a:fontRef idx="minor"/>
            </p:style>
          </p:sp>
          <p:sp>
            <p:nvSpPr>
              <p:cNvPr id="286" name="CustomShape 18"/>
              <p:cNvSpPr/>
              <p:nvPr/>
            </p:nvSpPr>
            <p:spPr>
              <a:xfrm>
                <a:off x="9050400" y="3089520"/>
                <a:ext cx="284760" cy="282600"/>
              </a:xfrm>
              <a:custGeom>
                <a:avLst/>
                <a:gdLst/>
                <a:ahLst/>
                <a:rect l="l" t="t" r="r" b="b"/>
                <a:pathLst>
                  <a:path w="1129" h="1121">
                    <a:moveTo>
                      <a:pt x="598" y="596"/>
                    </a:moveTo>
                    <a:cubicBezTo>
                      <a:pt x="755" y="596"/>
                      <a:pt x="913" y="596"/>
                      <a:pt x="1070" y="596"/>
                    </a:cubicBezTo>
                    <a:cubicBezTo>
                      <a:pt x="1094" y="596"/>
                      <a:pt x="1128" y="594"/>
                      <a:pt x="1128" y="558"/>
                    </a:cubicBezTo>
                    <a:cubicBezTo>
                      <a:pt x="1128" y="522"/>
                      <a:pt x="1094" y="524"/>
                      <a:pt x="1070" y="524"/>
                    </a:cubicBezTo>
                    <a:cubicBezTo>
                      <a:pt x="913" y="524"/>
                      <a:pt x="755" y="524"/>
                      <a:pt x="598" y="524"/>
                    </a:cubicBezTo>
                    <a:cubicBezTo>
                      <a:pt x="598" y="367"/>
                      <a:pt x="598" y="210"/>
                      <a:pt x="598" y="53"/>
                    </a:cubicBezTo>
                    <a:cubicBezTo>
                      <a:pt x="598" y="28"/>
                      <a:pt x="598" y="0"/>
                      <a:pt x="564" y="0"/>
                    </a:cubicBezTo>
                    <a:cubicBezTo>
                      <a:pt x="530" y="0"/>
                      <a:pt x="530" y="28"/>
                      <a:pt x="530" y="53"/>
                    </a:cubicBezTo>
                    <a:cubicBezTo>
                      <a:pt x="530" y="210"/>
                      <a:pt x="530" y="367"/>
                      <a:pt x="530" y="524"/>
                    </a:cubicBezTo>
                    <a:cubicBezTo>
                      <a:pt x="371" y="524"/>
                      <a:pt x="212" y="524"/>
                      <a:pt x="53" y="524"/>
                    </a:cubicBezTo>
                    <a:cubicBezTo>
                      <a:pt x="34" y="524"/>
                      <a:pt x="0" y="522"/>
                      <a:pt x="0" y="558"/>
                    </a:cubicBezTo>
                    <a:cubicBezTo>
                      <a:pt x="0" y="594"/>
                      <a:pt x="34" y="596"/>
                      <a:pt x="53" y="596"/>
                    </a:cubicBezTo>
                    <a:cubicBezTo>
                      <a:pt x="212" y="596"/>
                      <a:pt x="371" y="596"/>
                      <a:pt x="530" y="596"/>
                    </a:cubicBezTo>
                    <a:cubicBezTo>
                      <a:pt x="530" y="753"/>
                      <a:pt x="530" y="910"/>
                      <a:pt x="530" y="1068"/>
                    </a:cubicBezTo>
                    <a:cubicBezTo>
                      <a:pt x="530" y="1092"/>
                      <a:pt x="530" y="1120"/>
                      <a:pt x="564" y="1120"/>
                    </a:cubicBezTo>
                    <a:cubicBezTo>
                      <a:pt x="598" y="1120"/>
                      <a:pt x="598" y="1092"/>
                      <a:pt x="598" y="1068"/>
                    </a:cubicBezTo>
                    <a:cubicBezTo>
                      <a:pt x="598" y="910"/>
                      <a:pt x="598" y="753"/>
                      <a:pt x="598" y="596"/>
                    </a:cubicBezTo>
                    <a:close/>
                  </a:path>
                </a:pathLst>
              </a:custGeom>
              <a:solidFill>
                <a:srgbClr val="000000"/>
              </a:solidFill>
              <a:ln>
                <a:noFill/>
              </a:ln>
            </p:spPr>
            <p:style>
              <a:lnRef idx="0"/>
              <a:fillRef idx="0"/>
              <a:effectRef idx="0"/>
              <a:fontRef idx="minor"/>
            </p:style>
          </p:sp>
          <p:sp>
            <p:nvSpPr>
              <p:cNvPr id="287" name="CustomShape 19"/>
              <p:cNvSpPr/>
              <p:nvPr/>
            </p:nvSpPr>
            <p:spPr>
              <a:xfrm>
                <a:off x="9528840" y="3017520"/>
                <a:ext cx="105840" cy="425880"/>
              </a:xfrm>
              <a:custGeom>
                <a:avLst/>
                <a:gdLst/>
                <a:ahLst/>
                <a:rect l="l" t="t" r="r" b="b"/>
                <a:pathLst>
                  <a:path w="421" h="1689">
                    <a:moveTo>
                      <a:pt x="357" y="67"/>
                    </a:moveTo>
                    <a:cubicBezTo>
                      <a:pt x="381" y="67"/>
                      <a:pt x="420" y="67"/>
                      <a:pt x="420" y="34"/>
                    </a:cubicBezTo>
                    <a:cubicBezTo>
                      <a:pt x="420" y="0"/>
                      <a:pt x="381" y="0"/>
                      <a:pt x="357" y="0"/>
                    </a:cubicBezTo>
                    <a:cubicBezTo>
                      <a:pt x="257" y="0"/>
                      <a:pt x="158" y="0"/>
                      <a:pt x="58" y="0"/>
                    </a:cubicBezTo>
                    <a:cubicBezTo>
                      <a:pt x="5" y="0"/>
                      <a:pt x="0" y="9"/>
                      <a:pt x="0" y="62"/>
                    </a:cubicBezTo>
                    <a:cubicBezTo>
                      <a:pt x="0" y="583"/>
                      <a:pt x="0" y="1105"/>
                      <a:pt x="0" y="1626"/>
                    </a:cubicBezTo>
                    <a:cubicBezTo>
                      <a:pt x="0" y="1650"/>
                      <a:pt x="0" y="1688"/>
                      <a:pt x="34" y="1688"/>
                    </a:cubicBezTo>
                    <a:cubicBezTo>
                      <a:pt x="68" y="1688"/>
                      <a:pt x="68" y="1655"/>
                      <a:pt x="68" y="1626"/>
                    </a:cubicBezTo>
                    <a:cubicBezTo>
                      <a:pt x="68" y="1106"/>
                      <a:pt x="68" y="587"/>
                      <a:pt x="68" y="67"/>
                    </a:cubicBezTo>
                    <a:cubicBezTo>
                      <a:pt x="164" y="67"/>
                      <a:pt x="260" y="67"/>
                      <a:pt x="357" y="67"/>
                    </a:cubicBezTo>
                    <a:close/>
                  </a:path>
                </a:pathLst>
              </a:custGeom>
              <a:solidFill>
                <a:srgbClr val="000000"/>
              </a:solidFill>
              <a:ln>
                <a:noFill/>
              </a:ln>
            </p:spPr>
            <p:style>
              <a:lnRef idx="0"/>
              <a:fillRef idx="0"/>
              <a:effectRef idx="0"/>
              <a:fontRef idx="minor"/>
            </p:style>
          </p:sp>
          <p:sp>
            <p:nvSpPr>
              <p:cNvPr id="288" name="CustomShape 20"/>
              <p:cNvSpPr/>
              <p:nvPr/>
            </p:nvSpPr>
            <p:spPr>
              <a:xfrm>
                <a:off x="9660240" y="3153960"/>
                <a:ext cx="226440" cy="187920"/>
              </a:xfrm>
              <a:custGeom>
                <a:avLst/>
                <a:gdLst/>
                <a:ahLst/>
                <a:rect l="l" t="t" r="r" b="b"/>
                <a:pathLst>
                  <a:path w="898" h="746">
                    <a:moveTo>
                      <a:pt x="815" y="96"/>
                    </a:moveTo>
                    <a:cubicBezTo>
                      <a:pt x="834" y="96"/>
                      <a:pt x="897" y="96"/>
                      <a:pt x="897" y="38"/>
                    </a:cubicBezTo>
                    <a:cubicBezTo>
                      <a:pt x="897" y="0"/>
                      <a:pt x="863" y="0"/>
                      <a:pt x="829" y="0"/>
                    </a:cubicBezTo>
                    <a:cubicBezTo>
                      <a:pt x="701" y="0"/>
                      <a:pt x="572" y="0"/>
                      <a:pt x="444" y="0"/>
                    </a:cubicBezTo>
                    <a:cubicBezTo>
                      <a:pt x="188" y="0"/>
                      <a:pt x="0" y="279"/>
                      <a:pt x="0" y="481"/>
                    </a:cubicBezTo>
                    <a:cubicBezTo>
                      <a:pt x="0" y="625"/>
                      <a:pt x="101" y="745"/>
                      <a:pt x="255" y="745"/>
                    </a:cubicBezTo>
                    <a:cubicBezTo>
                      <a:pt x="453" y="745"/>
                      <a:pt x="680" y="543"/>
                      <a:pt x="680" y="283"/>
                    </a:cubicBezTo>
                    <a:cubicBezTo>
                      <a:pt x="680" y="255"/>
                      <a:pt x="680" y="173"/>
                      <a:pt x="627" y="96"/>
                    </a:cubicBezTo>
                    <a:cubicBezTo>
                      <a:pt x="689" y="96"/>
                      <a:pt x="752" y="96"/>
                      <a:pt x="815" y="96"/>
                    </a:cubicBezTo>
                    <a:moveTo>
                      <a:pt x="255" y="707"/>
                    </a:moveTo>
                    <a:cubicBezTo>
                      <a:pt x="173" y="707"/>
                      <a:pt x="106" y="649"/>
                      <a:pt x="106" y="524"/>
                    </a:cubicBezTo>
                    <a:cubicBezTo>
                      <a:pt x="106" y="476"/>
                      <a:pt x="125" y="336"/>
                      <a:pt x="183" y="235"/>
                    </a:cubicBezTo>
                    <a:cubicBezTo>
                      <a:pt x="255" y="120"/>
                      <a:pt x="357" y="96"/>
                      <a:pt x="415" y="96"/>
                    </a:cubicBezTo>
                    <a:cubicBezTo>
                      <a:pt x="559" y="96"/>
                      <a:pt x="574" y="211"/>
                      <a:pt x="574" y="259"/>
                    </a:cubicBezTo>
                    <a:cubicBezTo>
                      <a:pt x="574" y="341"/>
                      <a:pt x="540" y="481"/>
                      <a:pt x="482" y="562"/>
                    </a:cubicBezTo>
                    <a:cubicBezTo>
                      <a:pt x="415" y="663"/>
                      <a:pt x="323" y="707"/>
                      <a:pt x="255" y="707"/>
                    </a:cubicBezTo>
                    <a:close/>
                  </a:path>
                </a:pathLst>
              </a:custGeom>
              <a:solidFill>
                <a:srgbClr val="000000"/>
              </a:solidFill>
              <a:ln>
                <a:noFill/>
              </a:ln>
            </p:spPr>
            <p:style>
              <a:lnRef idx="0"/>
              <a:fillRef idx="0"/>
              <a:effectRef idx="0"/>
              <a:fontRef idx="minor"/>
            </p:style>
          </p:sp>
          <p:sp>
            <p:nvSpPr>
              <p:cNvPr id="289" name="CustomShape 21"/>
              <p:cNvSpPr/>
              <p:nvPr/>
            </p:nvSpPr>
            <p:spPr>
              <a:xfrm>
                <a:off x="9946080" y="3017520"/>
                <a:ext cx="99720" cy="425880"/>
              </a:xfrm>
              <a:custGeom>
                <a:avLst/>
                <a:gdLst/>
                <a:ahLst/>
                <a:rect l="l" t="t" r="r" b="b"/>
                <a:pathLst>
                  <a:path w="397" h="1689">
                    <a:moveTo>
                      <a:pt x="396" y="1669"/>
                    </a:moveTo>
                    <a:cubicBezTo>
                      <a:pt x="396" y="1664"/>
                      <a:pt x="396" y="1664"/>
                      <a:pt x="367" y="1635"/>
                    </a:cubicBezTo>
                    <a:cubicBezTo>
                      <a:pt x="154" y="1419"/>
                      <a:pt x="97" y="1101"/>
                      <a:pt x="97" y="842"/>
                    </a:cubicBezTo>
                    <a:cubicBezTo>
                      <a:pt x="97" y="548"/>
                      <a:pt x="164" y="255"/>
                      <a:pt x="371" y="48"/>
                    </a:cubicBezTo>
                    <a:cubicBezTo>
                      <a:pt x="396" y="24"/>
                      <a:pt x="396" y="24"/>
                      <a:pt x="396" y="19"/>
                    </a:cubicBezTo>
                    <a:cubicBezTo>
                      <a:pt x="396" y="5"/>
                      <a:pt x="386" y="0"/>
                      <a:pt x="376" y="0"/>
                    </a:cubicBezTo>
                    <a:cubicBezTo>
                      <a:pt x="357" y="0"/>
                      <a:pt x="208" y="115"/>
                      <a:pt x="106" y="332"/>
                    </a:cubicBezTo>
                    <a:cubicBezTo>
                      <a:pt x="19" y="515"/>
                      <a:pt x="0" y="702"/>
                      <a:pt x="0" y="842"/>
                    </a:cubicBezTo>
                    <a:cubicBezTo>
                      <a:pt x="0" y="976"/>
                      <a:pt x="19" y="1178"/>
                      <a:pt x="111" y="1371"/>
                    </a:cubicBezTo>
                    <a:cubicBezTo>
                      <a:pt x="212" y="1578"/>
                      <a:pt x="357" y="1688"/>
                      <a:pt x="376" y="1688"/>
                    </a:cubicBezTo>
                    <a:cubicBezTo>
                      <a:pt x="386" y="1688"/>
                      <a:pt x="396" y="1683"/>
                      <a:pt x="396" y="1669"/>
                    </a:cubicBezTo>
                    <a:close/>
                  </a:path>
                </a:pathLst>
              </a:custGeom>
              <a:solidFill>
                <a:srgbClr val="000000"/>
              </a:solidFill>
              <a:ln>
                <a:noFill/>
              </a:ln>
            </p:spPr>
            <p:style>
              <a:lnRef idx="0"/>
              <a:fillRef idx="0"/>
              <a:effectRef idx="0"/>
              <a:fontRef idx="minor"/>
            </p:style>
          </p:sp>
          <p:sp>
            <p:nvSpPr>
              <p:cNvPr id="290" name="CustomShape 22"/>
              <p:cNvSpPr/>
              <p:nvPr/>
            </p:nvSpPr>
            <p:spPr>
              <a:xfrm>
                <a:off x="10082520" y="3148560"/>
                <a:ext cx="212760" cy="193320"/>
              </a:xfrm>
              <a:custGeom>
                <a:avLst/>
                <a:gdLst/>
                <a:ahLst/>
                <a:rect l="l" t="t" r="r" b="b"/>
                <a:pathLst>
                  <a:path w="845" h="766">
                    <a:moveTo>
                      <a:pt x="516" y="236"/>
                    </a:moveTo>
                    <a:cubicBezTo>
                      <a:pt x="526" y="193"/>
                      <a:pt x="565" y="39"/>
                      <a:pt x="685" y="39"/>
                    </a:cubicBezTo>
                    <a:cubicBezTo>
                      <a:pt x="695" y="39"/>
                      <a:pt x="733" y="39"/>
                      <a:pt x="772" y="58"/>
                    </a:cubicBezTo>
                    <a:cubicBezTo>
                      <a:pt x="724" y="68"/>
                      <a:pt x="690" y="111"/>
                      <a:pt x="690" y="149"/>
                    </a:cubicBezTo>
                    <a:cubicBezTo>
                      <a:pt x="690" y="178"/>
                      <a:pt x="709" y="212"/>
                      <a:pt x="753" y="212"/>
                    </a:cubicBezTo>
                    <a:cubicBezTo>
                      <a:pt x="791" y="212"/>
                      <a:pt x="844" y="178"/>
                      <a:pt x="844" y="111"/>
                    </a:cubicBezTo>
                    <a:cubicBezTo>
                      <a:pt x="844" y="24"/>
                      <a:pt x="743" y="0"/>
                      <a:pt x="685" y="0"/>
                    </a:cubicBezTo>
                    <a:cubicBezTo>
                      <a:pt x="589" y="0"/>
                      <a:pt x="531" y="92"/>
                      <a:pt x="507" y="130"/>
                    </a:cubicBezTo>
                    <a:cubicBezTo>
                      <a:pt x="468" y="20"/>
                      <a:pt x="376" y="0"/>
                      <a:pt x="328" y="0"/>
                    </a:cubicBezTo>
                    <a:cubicBezTo>
                      <a:pt x="150" y="0"/>
                      <a:pt x="53" y="217"/>
                      <a:pt x="53" y="260"/>
                    </a:cubicBezTo>
                    <a:cubicBezTo>
                      <a:pt x="53" y="279"/>
                      <a:pt x="68" y="279"/>
                      <a:pt x="73" y="279"/>
                    </a:cubicBezTo>
                    <a:cubicBezTo>
                      <a:pt x="87" y="279"/>
                      <a:pt x="92" y="275"/>
                      <a:pt x="97" y="260"/>
                    </a:cubicBezTo>
                    <a:cubicBezTo>
                      <a:pt x="155" y="82"/>
                      <a:pt x="266" y="39"/>
                      <a:pt x="323" y="39"/>
                    </a:cubicBezTo>
                    <a:cubicBezTo>
                      <a:pt x="352" y="39"/>
                      <a:pt x="415" y="53"/>
                      <a:pt x="415" y="149"/>
                    </a:cubicBezTo>
                    <a:cubicBezTo>
                      <a:pt x="415" y="202"/>
                      <a:pt x="386" y="318"/>
                      <a:pt x="323" y="554"/>
                    </a:cubicBezTo>
                    <a:cubicBezTo>
                      <a:pt x="294" y="659"/>
                      <a:pt x="237" y="727"/>
                      <a:pt x="159" y="727"/>
                    </a:cubicBezTo>
                    <a:cubicBezTo>
                      <a:pt x="150" y="727"/>
                      <a:pt x="111" y="727"/>
                      <a:pt x="77" y="707"/>
                    </a:cubicBezTo>
                    <a:cubicBezTo>
                      <a:pt x="121" y="698"/>
                      <a:pt x="155" y="664"/>
                      <a:pt x="155" y="616"/>
                    </a:cubicBezTo>
                    <a:cubicBezTo>
                      <a:pt x="155" y="568"/>
                      <a:pt x="121" y="558"/>
                      <a:pt x="92" y="558"/>
                    </a:cubicBezTo>
                    <a:cubicBezTo>
                      <a:pt x="44" y="558"/>
                      <a:pt x="0" y="602"/>
                      <a:pt x="0" y="655"/>
                    </a:cubicBezTo>
                    <a:cubicBezTo>
                      <a:pt x="0" y="731"/>
                      <a:pt x="87" y="765"/>
                      <a:pt x="159" y="765"/>
                    </a:cubicBezTo>
                    <a:cubicBezTo>
                      <a:pt x="270" y="765"/>
                      <a:pt x="333" y="645"/>
                      <a:pt x="338" y="635"/>
                    </a:cubicBezTo>
                    <a:cubicBezTo>
                      <a:pt x="357" y="698"/>
                      <a:pt x="420" y="765"/>
                      <a:pt x="521" y="765"/>
                    </a:cubicBezTo>
                    <a:cubicBezTo>
                      <a:pt x="695" y="765"/>
                      <a:pt x="791" y="549"/>
                      <a:pt x="791" y="505"/>
                    </a:cubicBezTo>
                    <a:cubicBezTo>
                      <a:pt x="791" y="491"/>
                      <a:pt x="777" y="491"/>
                      <a:pt x="772" y="491"/>
                    </a:cubicBezTo>
                    <a:cubicBezTo>
                      <a:pt x="757" y="491"/>
                      <a:pt x="753" y="496"/>
                      <a:pt x="748" y="505"/>
                    </a:cubicBezTo>
                    <a:cubicBezTo>
                      <a:pt x="695" y="688"/>
                      <a:pt x="579" y="727"/>
                      <a:pt x="526" y="727"/>
                    </a:cubicBezTo>
                    <a:cubicBezTo>
                      <a:pt x="458" y="727"/>
                      <a:pt x="429" y="674"/>
                      <a:pt x="429" y="616"/>
                    </a:cubicBezTo>
                    <a:cubicBezTo>
                      <a:pt x="429" y="578"/>
                      <a:pt x="439" y="544"/>
                      <a:pt x="458" y="467"/>
                    </a:cubicBezTo>
                    <a:cubicBezTo>
                      <a:pt x="478" y="390"/>
                      <a:pt x="497" y="313"/>
                      <a:pt x="516" y="236"/>
                    </a:cubicBezTo>
                    <a:close/>
                  </a:path>
                </a:pathLst>
              </a:custGeom>
              <a:solidFill>
                <a:srgbClr val="000000"/>
              </a:solidFill>
              <a:ln>
                <a:noFill/>
              </a:ln>
            </p:spPr>
            <p:style>
              <a:lnRef idx="0"/>
              <a:fillRef idx="0"/>
              <a:effectRef idx="0"/>
              <a:fontRef idx="minor"/>
            </p:style>
          </p:sp>
          <p:sp>
            <p:nvSpPr>
              <p:cNvPr id="291" name="CustomShape 23"/>
              <p:cNvSpPr/>
              <p:nvPr/>
            </p:nvSpPr>
            <p:spPr>
              <a:xfrm>
                <a:off x="10327320" y="3214080"/>
                <a:ext cx="100800" cy="189360"/>
              </a:xfrm>
              <a:custGeom>
                <a:avLst/>
                <a:gdLst/>
                <a:ahLst/>
                <a:rect l="l" t="t" r="r" b="b"/>
                <a:pathLst>
                  <a:path w="401" h="751">
                    <a:moveTo>
                      <a:pt x="241" y="274"/>
                    </a:moveTo>
                    <a:cubicBezTo>
                      <a:pt x="281" y="274"/>
                      <a:pt x="321" y="274"/>
                      <a:pt x="361" y="274"/>
                    </a:cubicBezTo>
                    <a:cubicBezTo>
                      <a:pt x="385" y="274"/>
                      <a:pt x="400" y="274"/>
                      <a:pt x="400" y="245"/>
                    </a:cubicBezTo>
                    <a:cubicBezTo>
                      <a:pt x="400" y="231"/>
                      <a:pt x="385" y="231"/>
                      <a:pt x="366" y="231"/>
                    </a:cubicBezTo>
                    <a:cubicBezTo>
                      <a:pt x="328" y="231"/>
                      <a:pt x="289" y="231"/>
                      <a:pt x="250" y="231"/>
                    </a:cubicBezTo>
                    <a:cubicBezTo>
                      <a:pt x="266" y="173"/>
                      <a:pt x="283" y="116"/>
                      <a:pt x="299" y="58"/>
                    </a:cubicBezTo>
                    <a:cubicBezTo>
                      <a:pt x="299" y="48"/>
                      <a:pt x="299" y="43"/>
                      <a:pt x="299" y="39"/>
                    </a:cubicBezTo>
                    <a:cubicBezTo>
                      <a:pt x="299" y="19"/>
                      <a:pt x="284" y="0"/>
                      <a:pt x="260" y="0"/>
                    </a:cubicBezTo>
                    <a:cubicBezTo>
                      <a:pt x="231" y="0"/>
                      <a:pt x="212" y="24"/>
                      <a:pt x="202" y="53"/>
                    </a:cubicBezTo>
                    <a:cubicBezTo>
                      <a:pt x="197" y="82"/>
                      <a:pt x="212" y="24"/>
                      <a:pt x="159" y="231"/>
                    </a:cubicBezTo>
                    <a:cubicBezTo>
                      <a:pt x="119" y="231"/>
                      <a:pt x="78" y="231"/>
                      <a:pt x="38" y="231"/>
                    </a:cubicBezTo>
                    <a:cubicBezTo>
                      <a:pt x="14" y="231"/>
                      <a:pt x="0" y="231"/>
                      <a:pt x="0" y="255"/>
                    </a:cubicBezTo>
                    <a:cubicBezTo>
                      <a:pt x="0" y="274"/>
                      <a:pt x="14" y="274"/>
                      <a:pt x="33" y="274"/>
                    </a:cubicBezTo>
                    <a:cubicBezTo>
                      <a:pt x="72" y="274"/>
                      <a:pt x="111" y="274"/>
                      <a:pt x="149" y="274"/>
                    </a:cubicBezTo>
                    <a:cubicBezTo>
                      <a:pt x="125" y="367"/>
                      <a:pt x="101" y="460"/>
                      <a:pt x="77" y="553"/>
                    </a:cubicBezTo>
                    <a:cubicBezTo>
                      <a:pt x="72" y="582"/>
                      <a:pt x="62" y="625"/>
                      <a:pt x="62" y="640"/>
                    </a:cubicBezTo>
                    <a:cubicBezTo>
                      <a:pt x="62" y="707"/>
                      <a:pt x="120" y="750"/>
                      <a:pt x="188" y="750"/>
                    </a:cubicBezTo>
                    <a:cubicBezTo>
                      <a:pt x="318" y="750"/>
                      <a:pt x="395" y="589"/>
                      <a:pt x="395" y="573"/>
                    </a:cubicBezTo>
                    <a:cubicBezTo>
                      <a:pt x="395" y="556"/>
                      <a:pt x="382" y="560"/>
                      <a:pt x="376" y="553"/>
                    </a:cubicBezTo>
                    <a:cubicBezTo>
                      <a:pt x="361" y="553"/>
                      <a:pt x="361" y="558"/>
                      <a:pt x="352" y="577"/>
                    </a:cubicBezTo>
                    <a:cubicBezTo>
                      <a:pt x="318" y="654"/>
                      <a:pt x="255" y="717"/>
                      <a:pt x="193" y="717"/>
                    </a:cubicBezTo>
                    <a:cubicBezTo>
                      <a:pt x="164" y="717"/>
                      <a:pt x="149" y="702"/>
                      <a:pt x="149" y="659"/>
                    </a:cubicBezTo>
                    <a:cubicBezTo>
                      <a:pt x="149" y="649"/>
                      <a:pt x="154" y="625"/>
                      <a:pt x="154" y="611"/>
                    </a:cubicBezTo>
                    <a:cubicBezTo>
                      <a:pt x="183" y="499"/>
                      <a:pt x="212" y="387"/>
                      <a:pt x="241" y="274"/>
                    </a:cubicBezTo>
                    <a:close/>
                  </a:path>
                </a:pathLst>
              </a:custGeom>
              <a:solidFill>
                <a:srgbClr val="000000"/>
              </a:solidFill>
              <a:ln>
                <a:noFill/>
              </a:ln>
            </p:spPr>
            <p:style>
              <a:lnRef idx="0"/>
              <a:fillRef idx="0"/>
              <a:effectRef idx="0"/>
              <a:fontRef idx="minor"/>
            </p:style>
          </p:sp>
          <p:sp>
            <p:nvSpPr>
              <p:cNvPr id="292" name="CustomShape 24"/>
              <p:cNvSpPr/>
              <p:nvPr/>
            </p:nvSpPr>
            <p:spPr>
              <a:xfrm>
                <a:off x="10502280" y="3291840"/>
                <a:ext cx="50040" cy="127440"/>
              </a:xfrm>
              <a:custGeom>
                <a:avLst/>
                <a:gdLst/>
                <a:ahLst/>
                <a:rect l="l" t="t" r="r" b="b"/>
                <a:pathLst>
                  <a:path w="199" h="506">
                    <a:moveTo>
                      <a:pt x="198" y="178"/>
                    </a:moveTo>
                    <a:cubicBezTo>
                      <a:pt x="198" y="67"/>
                      <a:pt x="154" y="0"/>
                      <a:pt x="87" y="0"/>
                    </a:cubicBezTo>
                    <a:cubicBezTo>
                      <a:pt x="34" y="0"/>
                      <a:pt x="0" y="43"/>
                      <a:pt x="0" y="91"/>
                    </a:cubicBezTo>
                    <a:cubicBezTo>
                      <a:pt x="0" y="135"/>
                      <a:pt x="34" y="178"/>
                      <a:pt x="87" y="178"/>
                    </a:cubicBezTo>
                    <a:cubicBezTo>
                      <a:pt x="106" y="178"/>
                      <a:pt x="130" y="173"/>
                      <a:pt x="150" y="159"/>
                    </a:cubicBezTo>
                    <a:cubicBezTo>
                      <a:pt x="154" y="154"/>
                      <a:pt x="153" y="155"/>
                      <a:pt x="154" y="154"/>
                    </a:cubicBezTo>
                    <a:cubicBezTo>
                      <a:pt x="159" y="154"/>
                      <a:pt x="159" y="154"/>
                      <a:pt x="159" y="178"/>
                    </a:cubicBezTo>
                    <a:cubicBezTo>
                      <a:pt x="159" y="303"/>
                      <a:pt x="101" y="403"/>
                      <a:pt x="43" y="457"/>
                    </a:cubicBezTo>
                    <a:cubicBezTo>
                      <a:pt x="24" y="476"/>
                      <a:pt x="24" y="481"/>
                      <a:pt x="24" y="486"/>
                    </a:cubicBezTo>
                    <a:cubicBezTo>
                      <a:pt x="24" y="495"/>
                      <a:pt x="34" y="505"/>
                      <a:pt x="43" y="505"/>
                    </a:cubicBezTo>
                    <a:cubicBezTo>
                      <a:pt x="63" y="505"/>
                      <a:pt x="198" y="375"/>
                      <a:pt x="198" y="178"/>
                    </a:cubicBezTo>
                    <a:close/>
                  </a:path>
                </a:pathLst>
              </a:custGeom>
              <a:solidFill>
                <a:srgbClr val="000000"/>
              </a:solidFill>
              <a:ln>
                <a:noFill/>
              </a:ln>
            </p:spPr>
            <p:style>
              <a:lnRef idx="0"/>
              <a:fillRef idx="0"/>
              <a:effectRef idx="0"/>
              <a:fontRef idx="minor"/>
            </p:style>
          </p:sp>
          <p:sp>
            <p:nvSpPr>
              <p:cNvPr id="293" name="CustomShape 25"/>
              <p:cNvSpPr/>
              <p:nvPr/>
            </p:nvSpPr>
            <p:spPr>
              <a:xfrm>
                <a:off x="10667880" y="3148560"/>
                <a:ext cx="218880" cy="193320"/>
              </a:xfrm>
              <a:custGeom>
                <a:avLst/>
                <a:gdLst/>
                <a:ahLst/>
                <a:rect l="l" t="t" r="r" b="b"/>
                <a:pathLst>
                  <a:path w="869" h="766">
                    <a:moveTo>
                      <a:pt x="545" y="655"/>
                    </a:moveTo>
                    <a:cubicBezTo>
                      <a:pt x="559" y="722"/>
                      <a:pt x="622" y="765"/>
                      <a:pt x="694" y="765"/>
                    </a:cubicBezTo>
                    <a:cubicBezTo>
                      <a:pt x="752" y="765"/>
                      <a:pt x="791" y="727"/>
                      <a:pt x="820" y="674"/>
                    </a:cubicBezTo>
                    <a:cubicBezTo>
                      <a:pt x="849" y="611"/>
                      <a:pt x="868" y="510"/>
                      <a:pt x="868" y="505"/>
                    </a:cubicBezTo>
                    <a:cubicBezTo>
                      <a:pt x="868" y="491"/>
                      <a:pt x="854" y="491"/>
                      <a:pt x="849" y="491"/>
                    </a:cubicBezTo>
                    <a:cubicBezTo>
                      <a:pt x="834" y="491"/>
                      <a:pt x="829" y="496"/>
                      <a:pt x="825" y="520"/>
                    </a:cubicBezTo>
                    <a:cubicBezTo>
                      <a:pt x="800" y="611"/>
                      <a:pt x="772" y="727"/>
                      <a:pt x="699" y="727"/>
                    </a:cubicBezTo>
                    <a:cubicBezTo>
                      <a:pt x="665" y="727"/>
                      <a:pt x="646" y="707"/>
                      <a:pt x="646" y="650"/>
                    </a:cubicBezTo>
                    <a:cubicBezTo>
                      <a:pt x="646" y="611"/>
                      <a:pt x="665" y="534"/>
                      <a:pt x="680" y="477"/>
                    </a:cubicBezTo>
                    <a:cubicBezTo>
                      <a:pt x="696" y="416"/>
                      <a:pt x="712" y="355"/>
                      <a:pt x="728" y="294"/>
                    </a:cubicBezTo>
                    <a:cubicBezTo>
                      <a:pt x="733" y="270"/>
                      <a:pt x="747" y="202"/>
                      <a:pt x="757" y="178"/>
                    </a:cubicBezTo>
                    <a:cubicBezTo>
                      <a:pt x="767" y="140"/>
                      <a:pt x="781" y="77"/>
                      <a:pt x="781" y="68"/>
                    </a:cubicBezTo>
                    <a:cubicBezTo>
                      <a:pt x="781" y="34"/>
                      <a:pt x="757" y="20"/>
                      <a:pt x="733" y="20"/>
                    </a:cubicBezTo>
                    <a:cubicBezTo>
                      <a:pt x="723" y="20"/>
                      <a:pt x="680" y="20"/>
                      <a:pt x="665" y="77"/>
                    </a:cubicBezTo>
                    <a:cubicBezTo>
                      <a:pt x="637" y="202"/>
                      <a:pt x="559" y="496"/>
                      <a:pt x="540" y="587"/>
                    </a:cubicBezTo>
                    <a:cubicBezTo>
                      <a:pt x="540" y="592"/>
                      <a:pt x="468" y="727"/>
                      <a:pt x="347" y="727"/>
                    </a:cubicBezTo>
                    <a:cubicBezTo>
                      <a:pt x="260" y="727"/>
                      <a:pt x="241" y="655"/>
                      <a:pt x="241" y="592"/>
                    </a:cubicBezTo>
                    <a:cubicBezTo>
                      <a:pt x="241" y="496"/>
                      <a:pt x="289" y="361"/>
                      <a:pt x="333" y="246"/>
                    </a:cubicBezTo>
                    <a:cubicBezTo>
                      <a:pt x="352" y="198"/>
                      <a:pt x="362" y="174"/>
                      <a:pt x="362" y="140"/>
                    </a:cubicBezTo>
                    <a:cubicBezTo>
                      <a:pt x="362" y="63"/>
                      <a:pt x="309" y="0"/>
                      <a:pt x="222" y="0"/>
                    </a:cubicBezTo>
                    <a:cubicBezTo>
                      <a:pt x="63" y="0"/>
                      <a:pt x="0" y="246"/>
                      <a:pt x="0" y="260"/>
                    </a:cubicBezTo>
                    <a:cubicBezTo>
                      <a:pt x="0" y="279"/>
                      <a:pt x="14" y="279"/>
                      <a:pt x="19" y="279"/>
                    </a:cubicBezTo>
                    <a:cubicBezTo>
                      <a:pt x="39" y="279"/>
                      <a:pt x="39" y="275"/>
                      <a:pt x="48" y="246"/>
                    </a:cubicBezTo>
                    <a:cubicBezTo>
                      <a:pt x="87" y="101"/>
                      <a:pt x="154" y="39"/>
                      <a:pt x="217" y="39"/>
                    </a:cubicBezTo>
                    <a:cubicBezTo>
                      <a:pt x="231" y="39"/>
                      <a:pt x="260" y="39"/>
                      <a:pt x="260" y="92"/>
                    </a:cubicBezTo>
                    <a:cubicBezTo>
                      <a:pt x="260" y="135"/>
                      <a:pt x="241" y="183"/>
                      <a:pt x="231" y="207"/>
                    </a:cubicBezTo>
                    <a:cubicBezTo>
                      <a:pt x="169" y="376"/>
                      <a:pt x="135" y="481"/>
                      <a:pt x="135" y="563"/>
                    </a:cubicBezTo>
                    <a:cubicBezTo>
                      <a:pt x="135" y="722"/>
                      <a:pt x="251" y="765"/>
                      <a:pt x="342" y="765"/>
                    </a:cubicBezTo>
                    <a:cubicBezTo>
                      <a:pt x="453" y="765"/>
                      <a:pt x="516" y="688"/>
                      <a:pt x="545" y="655"/>
                    </a:cubicBezTo>
                    <a:close/>
                  </a:path>
                </a:pathLst>
              </a:custGeom>
              <a:solidFill>
                <a:srgbClr val="000000"/>
              </a:solidFill>
              <a:ln>
                <a:noFill/>
              </a:ln>
            </p:spPr>
            <p:style>
              <a:lnRef idx="0"/>
              <a:fillRef idx="0"/>
              <a:effectRef idx="0"/>
              <a:fontRef idx="minor"/>
            </p:style>
          </p:sp>
          <p:sp>
            <p:nvSpPr>
              <p:cNvPr id="294" name="CustomShape 26"/>
              <p:cNvSpPr/>
              <p:nvPr/>
            </p:nvSpPr>
            <p:spPr>
              <a:xfrm>
                <a:off x="10912680" y="3214080"/>
                <a:ext cx="101160" cy="189360"/>
              </a:xfrm>
              <a:custGeom>
                <a:avLst/>
                <a:gdLst/>
                <a:ahLst/>
                <a:rect l="l" t="t" r="r" b="b"/>
                <a:pathLst>
                  <a:path w="402" h="751">
                    <a:moveTo>
                      <a:pt x="241" y="274"/>
                    </a:moveTo>
                    <a:cubicBezTo>
                      <a:pt x="282" y="274"/>
                      <a:pt x="322" y="274"/>
                      <a:pt x="362" y="274"/>
                    </a:cubicBezTo>
                    <a:cubicBezTo>
                      <a:pt x="386" y="274"/>
                      <a:pt x="401" y="274"/>
                      <a:pt x="401" y="245"/>
                    </a:cubicBezTo>
                    <a:cubicBezTo>
                      <a:pt x="401" y="231"/>
                      <a:pt x="386" y="231"/>
                      <a:pt x="367" y="231"/>
                    </a:cubicBezTo>
                    <a:cubicBezTo>
                      <a:pt x="330" y="231"/>
                      <a:pt x="293" y="231"/>
                      <a:pt x="256" y="231"/>
                    </a:cubicBezTo>
                    <a:cubicBezTo>
                      <a:pt x="270" y="173"/>
                      <a:pt x="285" y="116"/>
                      <a:pt x="299" y="58"/>
                    </a:cubicBezTo>
                    <a:cubicBezTo>
                      <a:pt x="299" y="48"/>
                      <a:pt x="299" y="43"/>
                      <a:pt x="299" y="39"/>
                    </a:cubicBezTo>
                    <a:cubicBezTo>
                      <a:pt x="299" y="19"/>
                      <a:pt x="285" y="0"/>
                      <a:pt x="261" y="0"/>
                    </a:cubicBezTo>
                    <a:cubicBezTo>
                      <a:pt x="232" y="0"/>
                      <a:pt x="212" y="24"/>
                      <a:pt x="203" y="53"/>
                    </a:cubicBezTo>
                    <a:cubicBezTo>
                      <a:pt x="198" y="82"/>
                      <a:pt x="212" y="24"/>
                      <a:pt x="159" y="231"/>
                    </a:cubicBezTo>
                    <a:cubicBezTo>
                      <a:pt x="119" y="231"/>
                      <a:pt x="79" y="231"/>
                      <a:pt x="39" y="231"/>
                    </a:cubicBezTo>
                    <a:cubicBezTo>
                      <a:pt x="15" y="231"/>
                      <a:pt x="0" y="231"/>
                      <a:pt x="0" y="255"/>
                    </a:cubicBezTo>
                    <a:cubicBezTo>
                      <a:pt x="0" y="274"/>
                      <a:pt x="15" y="274"/>
                      <a:pt x="34" y="274"/>
                    </a:cubicBezTo>
                    <a:cubicBezTo>
                      <a:pt x="73" y="274"/>
                      <a:pt x="111" y="274"/>
                      <a:pt x="150" y="274"/>
                    </a:cubicBezTo>
                    <a:cubicBezTo>
                      <a:pt x="126" y="367"/>
                      <a:pt x="102" y="460"/>
                      <a:pt x="77" y="553"/>
                    </a:cubicBezTo>
                    <a:cubicBezTo>
                      <a:pt x="73" y="582"/>
                      <a:pt x="63" y="625"/>
                      <a:pt x="63" y="640"/>
                    </a:cubicBezTo>
                    <a:cubicBezTo>
                      <a:pt x="63" y="707"/>
                      <a:pt x="121" y="750"/>
                      <a:pt x="188" y="750"/>
                    </a:cubicBezTo>
                    <a:cubicBezTo>
                      <a:pt x="319" y="750"/>
                      <a:pt x="396" y="589"/>
                      <a:pt x="396" y="573"/>
                    </a:cubicBezTo>
                    <a:cubicBezTo>
                      <a:pt x="396" y="556"/>
                      <a:pt x="381" y="553"/>
                      <a:pt x="376" y="553"/>
                    </a:cubicBezTo>
                    <a:cubicBezTo>
                      <a:pt x="362" y="553"/>
                      <a:pt x="362" y="558"/>
                      <a:pt x="352" y="577"/>
                    </a:cubicBezTo>
                    <a:cubicBezTo>
                      <a:pt x="319" y="654"/>
                      <a:pt x="256" y="717"/>
                      <a:pt x="193" y="717"/>
                    </a:cubicBezTo>
                    <a:cubicBezTo>
                      <a:pt x="169" y="717"/>
                      <a:pt x="150" y="702"/>
                      <a:pt x="150" y="659"/>
                    </a:cubicBezTo>
                    <a:cubicBezTo>
                      <a:pt x="150" y="649"/>
                      <a:pt x="155" y="625"/>
                      <a:pt x="159" y="611"/>
                    </a:cubicBezTo>
                    <a:cubicBezTo>
                      <a:pt x="187" y="499"/>
                      <a:pt x="214" y="387"/>
                      <a:pt x="241" y="274"/>
                    </a:cubicBezTo>
                    <a:close/>
                  </a:path>
                </a:pathLst>
              </a:custGeom>
              <a:solidFill>
                <a:srgbClr val="000000"/>
              </a:solidFill>
              <a:ln>
                <a:noFill/>
              </a:ln>
            </p:spPr>
            <p:style>
              <a:lnRef idx="0"/>
              <a:fillRef idx="0"/>
              <a:effectRef idx="0"/>
              <a:fontRef idx="minor"/>
            </p:style>
          </p:sp>
          <p:sp>
            <p:nvSpPr>
              <p:cNvPr id="295" name="CustomShape 27"/>
              <p:cNvSpPr/>
              <p:nvPr/>
            </p:nvSpPr>
            <p:spPr>
              <a:xfrm>
                <a:off x="11075400" y="3017520"/>
                <a:ext cx="99000" cy="425880"/>
              </a:xfrm>
              <a:custGeom>
                <a:avLst/>
                <a:gdLst/>
                <a:ahLst/>
                <a:rect l="l" t="t" r="r" b="b"/>
                <a:pathLst>
                  <a:path w="392" h="1689">
                    <a:moveTo>
                      <a:pt x="391" y="842"/>
                    </a:moveTo>
                    <a:cubicBezTo>
                      <a:pt x="391" y="712"/>
                      <a:pt x="372" y="510"/>
                      <a:pt x="280" y="317"/>
                    </a:cubicBezTo>
                    <a:cubicBezTo>
                      <a:pt x="179" y="110"/>
                      <a:pt x="34" y="0"/>
                      <a:pt x="15" y="0"/>
                    </a:cubicBezTo>
                    <a:cubicBezTo>
                      <a:pt x="5" y="0"/>
                      <a:pt x="0" y="9"/>
                      <a:pt x="0" y="19"/>
                    </a:cubicBezTo>
                    <a:cubicBezTo>
                      <a:pt x="0" y="24"/>
                      <a:pt x="0" y="24"/>
                      <a:pt x="29" y="58"/>
                    </a:cubicBezTo>
                    <a:cubicBezTo>
                      <a:pt x="198" y="221"/>
                      <a:pt x="295" y="490"/>
                      <a:pt x="295" y="842"/>
                    </a:cubicBezTo>
                    <a:cubicBezTo>
                      <a:pt x="295" y="1130"/>
                      <a:pt x="232" y="1428"/>
                      <a:pt x="20" y="1640"/>
                    </a:cubicBezTo>
                    <a:cubicBezTo>
                      <a:pt x="0" y="1664"/>
                      <a:pt x="0" y="1664"/>
                      <a:pt x="0" y="1669"/>
                    </a:cubicBezTo>
                    <a:cubicBezTo>
                      <a:pt x="0" y="1679"/>
                      <a:pt x="5" y="1688"/>
                      <a:pt x="15" y="1688"/>
                    </a:cubicBezTo>
                    <a:cubicBezTo>
                      <a:pt x="34" y="1688"/>
                      <a:pt x="184" y="1573"/>
                      <a:pt x="285" y="1356"/>
                    </a:cubicBezTo>
                    <a:cubicBezTo>
                      <a:pt x="372" y="1174"/>
                      <a:pt x="391" y="986"/>
                      <a:pt x="391" y="842"/>
                    </a:cubicBezTo>
                    <a:close/>
                  </a:path>
                </a:pathLst>
              </a:custGeom>
              <a:solidFill>
                <a:srgbClr val="000000"/>
              </a:solidFill>
              <a:ln>
                <a:noFill/>
              </a:ln>
            </p:spPr>
            <p:style>
              <a:lnRef idx="0"/>
              <a:fillRef idx="0"/>
              <a:effectRef idx="0"/>
              <a:fontRef idx="minor"/>
            </p:style>
          </p:sp>
          <p:sp>
            <p:nvSpPr>
              <p:cNvPr id="296" name="CustomShape 28"/>
              <p:cNvSpPr/>
              <p:nvPr/>
            </p:nvSpPr>
            <p:spPr>
              <a:xfrm>
                <a:off x="11226240" y="3040920"/>
                <a:ext cx="181440" cy="383040"/>
              </a:xfrm>
              <a:custGeom>
                <a:avLst/>
                <a:gdLst/>
                <a:ahLst/>
                <a:rect l="l" t="t" r="r" b="b"/>
                <a:pathLst>
                  <a:path w="720" h="1521">
                    <a:moveTo>
                      <a:pt x="222" y="659"/>
                    </a:moveTo>
                    <a:cubicBezTo>
                      <a:pt x="39" y="779"/>
                      <a:pt x="0" y="938"/>
                      <a:pt x="0" y="1001"/>
                    </a:cubicBezTo>
                    <a:cubicBezTo>
                      <a:pt x="0" y="1083"/>
                      <a:pt x="49" y="1126"/>
                      <a:pt x="49" y="1131"/>
                    </a:cubicBezTo>
                    <a:cubicBezTo>
                      <a:pt x="107" y="1188"/>
                      <a:pt x="121" y="1193"/>
                      <a:pt x="246" y="1241"/>
                    </a:cubicBezTo>
                    <a:cubicBezTo>
                      <a:pt x="316" y="1269"/>
                      <a:pt x="385" y="1296"/>
                      <a:pt x="454" y="1323"/>
                    </a:cubicBezTo>
                    <a:cubicBezTo>
                      <a:pt x="478" y="1333"/>
                      <a:pt x="512" y="1347"/>
                      <a:pt x="512" y="1395"/>
                    </a:cubicBezTo>
                    <a:cubicBezTo>
                      <a:pt x="512" y="1434"/>
                      <a:pt x="483" y="1482"/>
                      <a:pt x="430" y="1482"/>
                    </a:cubicBezTo>
                    <a:cubicBezTo>
                      <a:pt x="353" y="1482"/>
                      <a:pt x="299" y="1443"/>
                      <a:pt x="280" y="1429"/>
                    </a:cubicBezTo>
                    <a:cubicBezTo>
                      <a:pt x="271" y="1424"/>
                      <a:pt x="266" y="1419"/>
                      <a:pt x="261" y="1419"/>
                    </a:cubicBezTo>
                    <a:cubicBezTo>
                      <a:pt x="246" y="1419"/>
                      <a:pt x="246" y="1434"/>
                      <a:pt x="246" y="1438"/>
                    </a:cubicBezTo>
                    <a:cubicBezTo>
                      <a:pt x="246" y="1458"/>
                      <a:pt x="333" y="1520"/>
                      <a:pt x="430" y="1520"/>
                    </a:cubicBezTo>
                    <a:cubicBezTo>
                      <a:pt x="536" y="1520"/>
                      <a:pt x="603" y="1424"/>
                      <a:pt x="603" y="1342"/>
                    </a:cubicBezTo>
                    <a:cubicBezTo>
                      <a:pt x="603" y="1261"/>
                      <a:pt x="541" y="1227"/>
                      <a:pt x="526" y="1222"/>
                    </a:cubicBezTo>
                    <a:cubicBezTo>
                      <a:pt x="502" y="1212"/>
                      <a:pt x="444" y="1188"/>
                      <a:pt x="420" y="1184"/>
                    </a:cubicBezTo>
                    <a:cubicBezTo>
                      <a:pt x="386" y="1169"/>
                      <a:pt x="353" y="1155"/>
                      <a:pt x="319" y="1140"/>
                    </a:cubicBezTo>
                    <a:cubicBezTo>
                      <a:pt x="285" y="1127"/>
                      <a:pt x="251" y="1115"/>
                      <a:pt x="218" y="1102"/>
                    </a:cubicBezTo>
                    <a:cubicBezTo>
                      <a:pt x="140" y="1073"/>
                      <a:pt x="87" y="1025"/>
                      <a:pt x="87" y="953"/>
                    </a:cubicBezTo>
                    <a:cubicBezTo>
                      <a:pt x="87" y="880"/>
                      <a:pt x="155" y="736"/>
                      <a:pt x="295" y="664"/>
                    </a:cubicBezTo>
                    <a:cubicBezTo>
                      <a:pt x="357" y="688"/>
                      <a:pt x="410" y="688"/>
                      <a:pt x="444" y="688"/>
                    </a:cubicBezTo>
                    <a:cubicBezTo>
                      <a:pt x="497" y="688"/>
                      <a:pt x="603" y="688"/>
                      <a:pt x="603" y="635"/>
                    </a:cubicBezTo>
                    <a:cubicBezTo>
                      <a:pt x="603" y="592"/>
                      <a:pt x="531" y="587"/>
                      <a:pt x="463" y="587"/>
                    </a:cubicBezTo>
                    <a:cubicBezTo>
                      <a:pt x="435" y="587"/>
                      <a:pt x="386" y="587"/>
                      <a:pt x="324" y="611"/>
                    </a:cubicBezTo>
                    <a:cubicBezTo>
                      <a:pt x="280" y="568"/>
                      <a:pt x="271" y="510"/>
                      <a:pt x="271" y="476"/>
                    </a:cubicBezTo>
                    <a:cubicBezTo>
                      <a:pt x="271" y="385"/>
                      <a:pt x="333" y="255"/>
                      <a:pt x="459" y="193"/>
                    </a:cubicBezTo>
                    <a:cubicBezTo>
                      <a:pt x="488" y="226"/>
                      <a:pt x="531" y="226"/>
                      <a:pt x="570" y="226"/>
                    </a:cubicBezTo>
                    <a:cubicBezTo>
                      <a:pt x="608" y="226"/>
                      <a:pt x="719" y="226"/>
                      <a:pt x="719" y="178"/>
                    </a:cubicBezTo>
                    <a:cubicBezTo>
                      <a:pt x="719" y="130"/>
                      <a:pt x="642" y="130"/>
                      <a:pt x="579" y="130"/>
                    </a:cubicBezTo>
                    <a:cubicBezTo>
                      <a:pt x="555" y="130"/>
                      <a:pt x="517" y="130"/>
                      <a:pt x="473" y="140"/>
                    </a:cubicBezTo>
                    <a:cubicBezTo>
                      <a:pt x="468" y="125"/>
                      <a:pt x="463" y="111"/>
                      <a:pt x="463" y="82"/>
                    </a:cubicBezTo>
                    <a:cubicBezTo>
                      <a:pt x="463" y="58"/>
                      <a:pt x="473" y="24"/>
                      <a:pt x="473" y="19"/>
                    </a:cubicBezTo>
                    <a:cubicBezTo>
                      <a:pt x="473" y="10"/>
                      <a:pt x="463" y="0"/>
                      <a:pt x="449" y="0"/>
                    </a:cubicBezTo>
                    <a:cubicBezTo>
                      <a:pt x="420" y="0"/>
                      <a:pt x="420" y="77"/>
                      <a:pt x="420" y="82"/>
                    </a:cubicBezTo>
                    <a:cubicBezTo>
                      <a:pt x="420" y="116"/>
                      <a:pt x="430" y="140"/>
                      <a:pt x="435" y="149"/>
                    </a:cubicBezTo>
                    <a:cubicBezTo>
                      <a:pt x="251" y="197"/>
                      <a:pt x="136" y="332"/>
                      <a:pt x="136" y="462"/>
                    </a:cubicBezTo>
                    <a:cubicBezTo>
                      <a:pt x="136" y="525"/>
                      <a:pt x="164" y="597"/>
                      <a:pt x="246" y="640"/>
                    </a:cubicBezTo>
                    <a:cubicBezTo>
                      <a:pt x="238" y="646"/>
                      <a:pt x="230" y="653"/>
                      <a:pt x="222" y="659"/>
                    </a:cubicBezTo>
                    <a:moveTo>
                      <a:pt x="497" y="178"/>
                    </a:moveTo>
                    <a:cubicBezTo>
                      <a:pt x="526" y="169"/>
                      <a:pt x="560" y="169"/>
                      <a:pt x="579" y="169"/>
                    </a:cubicBezTo>
                    <a:cubicBezTo>
                      <a:pt x="637" y="169"/>
                      <a:pt x="642" y="169"/>
                      <a:pt x="676" y="178"/>
                    </a:cubicBezTo>
                    <a:cubicBezTo>
                      <a:pt x="661" y="183"/>
                      <a:pt x="642" y="193"/>
                      <a:pt x="570" y="193"/>
                    </a:cubicBezTo>
                    <a:cubicBezTo>
                      <a:pt x="536" y="193"/>
                      <a:pt x="517" y="193"/>
                      <a:pt x="497" y="178"/>
                    </a:cubicBezTo>
                    <a:moveTo>
                      <a:pt x="367" y="635"/>
                    </a:moveTo>
                    <a:cubicBezTo>
                      <a:pt x="406" y="626"/>
                      <a:pt x="444" y="626"/>
                      <a:pt x="463" y="626"/>
                    </a:cubicBezTo>
                    <a:cubicBezTo>
                      <a:pt x="521" y="626"/>
                      <a:pt x="531" y="630"/>
                      <a:pt x="560" y="635"/>
                    </a:cubicBezTo>
                    <a:cubicBezTo>
                      <a:pt x="545" y="645"/>
                      <a:pt x="531" y="650"/>
                      <a:pt x="449" y="650"/>
                    </a:cubicBezTo>
                    <a:cubicBezTo>
                      <a:pt x="410" y="650"/>
                      <a:pt x="396" y="650"/>
                      <a:pt x="367" y="635"/>
                    </a:cubicBezTo>
                    <a:close/>
                  </a:path>
                </a:pathLst>
              </a:custGeom>
              <a:solidFill>
                <a:srgbClr val="000000"/>
              </a:solidFill>
              <a:ln>
                <a:noFill/>
              </a:ln>
            </p:spPr>
            <p:style>
              <a:lnRef idx="0"/>
              <a:fillRef idx="0"/>
              <a:effectRef idx="0"/>
              <a:fontRef idx="minor"/>
            </p:style>
          </p:sp>
          <p:sp>
            <p:nvSpPr>
              <p:cNvPr id="297" name="CustomShape 29"/>
              <p:cNvSpPr/>
              <p:nvPr/>
            </p:nvSpPr>
            <p:spPr>
              <a:xfrm>
                <a:off x="11416320" y="3214080"/>
                <a:ext cx="101160" cy="189360"/>
              </a:xfrm>
              <a:custGeom>
                <a:avLst/>
                <a:gdLst/>
                <a:ahLst/>
                <a:rect l="l" t="t" r="r" b="b"/>
                <a:pathLst>
                  <a:path w="401" h="751">
                    <a:moveTo>
                      <a:pt x="241" y="274"/>
                    </a:moveTo>
                    <a:cubicBezTo>
                      <a:pt x="283" y="274"/>
                      <a:pt x="325" y="274"/>
                      <a:pt x="366" y="274"/>
                    </a:cubicBezTo>
                    <a:cubicBezTo>
                      <a:pt x="386" y="274"/>
                      <a:pt x="400" y="274"/>
                      <a:pt x="400" y="245"/>
                    </a:cubicBezTo>
                    <a:cubicBezTo>
                      <a:pt x="400" y="231"/>
                      <a:pt x="386" y="231"/>
                      <a:pt x="366" y="231"/>
                    </a:cubicBezTo>
                    <a:cubicBezTo>
                      <a:pt x="329" y="231"/>
                      <a:pt x="292" y="231"/>
                      <a:pt x="255" y="231"/>
                    </a:cubicBezTo>
                    <a:cubicBezTo>
                      <a:pt x="270" y="173"/>
                      <a:pt x="284" y="116"/>
                      <a:pt x="299" y="58"/>
                    </a:cubicBezTo>
                    <a:cubicBezTo>
                      <a:pt x="299" y="48"/>
                      <a:pt x="299" y="43"/>
                      <a:pt x="299" y="39"/>
                    </a:cubicBezTo>
                    <a:cubicBezTo>
                      <a:pt x="299" y="19"/>
                      <a:pt x="284" y="0"/>
                      <a:pt x="260" y="0"/>
                    </a:cubicBezTo>
                    <a:cubicBezTo>
                      <a:pt x="231" y="0"/>
                      <a:pt x="212" y="24"/>
                      <a:pt x="207" y="53"/>
                    </a:cubicBezTo>
                    <a:cubicBezTo>
                      <a:pt x="198" y="82"/>
                      <a:pt x="212" y="24"/>
                      <a:pt x="159" y="231"/>
                    </a:cubicBezTo>
                    <a:cubicBezTo>
                      <a:pt x="119" y="231"/>
                      <a:pt x="79" y="231"/>
                      <a:pt x="38" y="231"/>
                    </a:cubicBezTo>
                    <a:cubicBezTo>
                      <a:pt x="14" y="231"/>
                      <a:pt x="0" y="231"/>
                      <a:pt x="0" y="255"/>
                    </a:cubicBezTo>
                    <a:cubicBezTo>
                      <a:pt x="0" y="274"/>
                      <a:pt x="14" y="274"/>
                      <a:pt x="38" y="274"/>
                    </a:cubicBezTo>
                    <a:cubicBezTo>
                      <a:pt x="75" y="274"/>
                      <a:pt x="112" y="274"/>
                      <a:pt x="149" y="274"/>
                    </a:cubicBezTo>
                    <a:cubicBezTo>
                      <a:pt x="125" y="367"/>
                      <a:pt x="101" y="460"/>
                      <a:pt x="77" y="553"/>
                    </a:cubicBezTo>
                    <a:cubicBezTo>
                      <a:pt x="72" y="582"/>
                      <a:pt x="62" y="625"/>
                      <a:pt x="62" y="640"/>
                    </a:cubicBezTo>
                    <a:cubicBezTo>
                      <a:pt x="62" y="707"/>
                      <a:pt x="120" y="750"/>
                      <a:pt x="188" y="750"/>
                    </a:cubicBezTo>
                    <a:cubicBezTo>
                      <a:pt x="318" y="750"/>
                      <a:pt x="395" y="589"/>
                      <a:pt x="395" y="573"/>
                    </a:cubicBezTo>
                    <a:cubicBezTo>
                      <a:pt x="395" y="556"/>
                      <a:pt x="381" y="553"/>
                      <a:pt x="376" y="553"/>
                    </a:cubicBezTo>
                    <a:cubicBezTo>
                      <a:pt x="361" y="553"/>
                      <a:pt x="361" y="558"/>
                      <a:pt x="352" y="577"/>
                    </a:cubicBezTo>
                    <a:cubicBezTo>
                      <a:pt x="318" y="654"/>
                      <a:pt x="255" y="717"/>
                      <a:pt x="193" y="717"/>
                    </a:cubicBezTo>
                    <a:cubicBezTo>
                      <a:pt x="169" y="717"/>
                      <a:pt x="149" y="702"/>
                      <a:pt x="149" y="659"/>
                    </a:cubicBezTo>
                    <a:cubicBezTo>
                      <a:pt x="149" y="649"/>
                      <a:pt x="154" y="625"/>
                      <a:pt x="159" y="611"/>
                    </a:cubicBezTo>
                    <a:cubicBezTo>
                      <a:pt x="186" y="499"/>
                      <a:pt x="214" y="387"/>
                      <a:pt x="241" y="274"/>
                    </a:cubicBezTo>
                    <a:close/>
                  </a:path>
                </a:pathLst>
              </a:custGeom>
              <a:solidFill>
                <a:srgbClr val="000000"/>
              </a:solidFill>
              <a:ln>
                <a:noFill/>
              </a:ln>
            </p:spPr>
            <p:style>
              <a:lnRef idx="0"/>
              <a:fillRef idx="0"/>
              <a:effectRef idx="0"/>
              <a:fontRef idx="minor"/>
            </p:style>
          </p:sp>
          <p:sp>
            <p:nvSpPr>
              <p:cNvPr id="298" name="CustomShape 30"/>
              <p:cNvSpPr/>
              <p:nvPr/>
            </p:nvSpPr>
            <p:spPr>
              <a:xfrm>
                <a:off x="11563200" y="3017520"/>
                <a:ext cx="106200" cy="425880"/>
              </a:xfrm>
              <a:custGeom>
                <a:avLst/>
                <a:gdLst/>
                <a:ahLst/>
                <a:rect l="l" t="t" r="r" b="b"/>
                <a:pathLst>
                  <a:path w="421" h="1689">
                    <a:moveTo>
                      <a:pt x="420" y="62"/>
                    </a:moveTo>
                    <a:cubicBezTo>
                      <a:pt x="420" y="5"/>
                      <a:pt x="415" y="0"/>
                      <a:pt x="362" y="0"/>
                    </a:cubicBezTo>
                    <a:cubicBezTo>
                      <a:pt x="262" y="0"/>
                      <a:pt x="163" y="0"/>
                      <a:pt x="63" y="0"/>
                    </a:cubicBezTo>
                    <a:cubicBezTo>
                      <a:pt x="34" y="0"/>
                      <a:pt x="0" y="0"/>
                      <a:pt x="0" y="34"/>
                    </a:cubicBezTo>
                    <a:cubicBezTo>
                      <a:pt x="0" y="67"/>
                      <a:pt x="34" y="67"/>
                      <a:pt x="63" y="67"/>
                    </a:cubicBezTo>
                    <a:cubicBezTo>
                      <a:pt x="159" y="67"/>
                      <a:pt x="256" y="67"/>
                      <a:pt x="352" y="67"/>
                    </a:cubicBezTo>
                    <a:cubicBezTo>
                      <a:pt x="352" y="587"/>
                      <a:pt x="352" y="1106"/>
                      <a:pt x="352" y="1626"/>
                    </a:cubicBezTo>
                    <a:cubicBezTo>
                      <a:pt x="352" y="1650"/>
                      <a:pt x="352" y="1688"/>
                      <a:pt x="386" y="1688"/>
                    </a:cubicBezTo>
                    <a:cubicBezTo>
                      <a:pt x="420" y="1688"/>
                      <a:pt x="420" y="1655"/>
                      <a:pt x="420" y="1626"/>
                    </a:cubicBezTo>
                    <a:cubicBezTo>
                      <a:pt x="420" y="1105"/>
                      <a:pt x="420" y="583"/>
                      <a:pt x="420" y="62"/>
                    </a:cubicBezTo>
                    <a:close/>
                  </a:path>
                </a:pathLst>
              </a:custGeom>
              <a:solidFill>
                <a:srgbClr val="000000"/>
              </a:solidFill>
              <a:ln>
                <a:noFill/>
              </a:ln>
            </p:spPr>
            <p:style>
              <a:lnRef idx="0"/>
              <a:fillRef idx="0"/>
              <a:effectRef idx="0"/>
              <a:fontRef idx="minor"/>
            </p:style>
          </p:sp>
          <p:sp>
            <p:nvSpPr>
              <p:cNvPr id="299" name="CustomShape 31"/>
              <p:cNvSpPr/>
              <p:nvPr/>
            </p:nvSpPr>
            <p:spPr>
              <a:xfrm>
                <a:off x="11781720" y="3291840"/>
                <a:ext cx="49320" cy="127440"/>
              </a:xfrm>
              <a:custGeom>
                <a:avLst/>
                <a:gdLst/>
                <a:ahLst/>
                <a:rect l="l" t="t" r="r" b="b"/>
                <a:pathLst>
                  <a:path w="198" h="506">
                    <a:moveTo>
                      <a:pt x="197" y="178"/>
                    </a:moveTo>
                    <a:cubicBezTo>
                      <a:pt x="197" y="67"/>
                      <a:pt x="154" y="0"/>
                      <a:pt x="91" y="0"/>
                    </a:cubicBezTo>
                    <a:cubicBezTo>
                      <a:pt x="33" y="0"/>
                      <a:pt x="0" y="43"/>
                      <a:pt x="0" y="91"/>
                    </a:cubicBezTo>
                    <a:cubicBezTo>
                      <a:pt x="0" y="135"/>
                      <a:pt x="33" y="178"/>
                      <a:pt x="91" y="178"/>
                    </a:cubicBezTo>
                    <a:cubicBezTo>
                      <a:pt x="110" y="178"/>
                      <a:pt x="130" y="173"/>
                      <a:pt x="149" y="159"/>
                    </a:cubicBezTo>
                    <a:cubicBezTo>
                      <a:pt x="154" y="154"/>
                      <a:pt x="154" y="154"/>
                      <a:pt x="159" y="154"/>
                    </a:cubicBezTo>
                    <a:cubicBezTo>
                      <a:pt x="159" y="162"/>
                      <a:pt x="159" y="154"/>
                      <a:pt x="159" y="178"/>
                    </a:cubicBezTo>
                    <a:cubicBezTo>
                      <a:pt x="159" y="303"/>
                      <a:pt x="101" y="404"/>
                      <a:pt x="48" y="457"/>
                    </a:cubicBezTo>
                    <a:cubicBezTo>
                      <a:pt x="29" y="476"/>
                      <a:pt x="29" y="481"/>
                      <a:pt x="29" y="486"/>
                    </a:cubicBezTo>
                    <a:cubicBezTo>
                      <a:pt x="29" y="495"/>
                      <a:pt x="33" y="505"/>
                      <a:pt x="43" y="505"/>
                    </a:cubicBezTo>
                    <a:cubicBezTo>
                      <a:pt x="62" y="505"/>
                      <a:pt x="197" y="375"/>
                      <a:pt x="197" y="178"/>
                    </a:cubicBezTo>
                    <a:close/>
                  </a:path>
                </a:pathLst>
              </a:custGeom>
              <a:solidFill>
                <a:srgbClr val="000000"/>
              </a:solidFill>
              <a:ln>
                <a:noFill/>
              </a:ln>
            </p:spPr>
            <p:style>
              <a:lnRef idx="0"/>
              <a:fillRef idx="0"/>
              <a:effectRef idx="0"/>
              <a:fontRef idx="minor"/>
            </p:style>
          </p:sp>
          <p:sp>
            <p:nvSpPr>
              <p:cNvPr id="300" name="CustomShape 32"/>
              <p:cNvSpPr/>
              <p:nvPr/>
            </p:nvSpPr>
            <p:spPr>
              <a:xfrm>
                <a:off x="6480720" y="3645720"/>
                <a:ext cx="213120" cy="387360"/>
              </a:xfrm>
              <a:custGeom>
                <a:avLst/>
                <a:gdLst/>
                <a:ahLst/>
                <a:rect l="l" t="t" r="r" b="b"/>
                <a:pathLst>
                  <a:path w="845" h="1536">
                    <a:moveTo>
                      <a:pt x="531" y="515"/>
                    </a:moveTo>
                    <a:cubicBezTo>
                      <a:pt x="579" y="515"/>
                      <a:pt x="627" y="515"/>
                      <a:pt x="676" y="515"/>
                    </a:cubicBezTo>
                    <a:cubicBezTo>
                      <a:pt x="709" y="515"/>
                      <a:pt x="729" y="515"/>
                      <a:pt x="729" y="481"/>
                    </a:cubicBezTo>
                    <a:cubicBezTo>
                      <a:pt x="729" y="462"/>
                      <a:pt x="709" y="462"/>
                      <a:pt x="680" y="462"/>
                    </a:cubicBezTo>
                    <a:cubicBezTo>
                      <a:pt x="634" y="462"/>
                      <a:pt x="587" y="462"/>
                      <a:pt x="541" y="462"/>
                    </a:cubicBezTo>
                    <a:cubicBezTo>
                      <a:pt x="552" y="398"/>
                      <a:pt x="563" y="334"/>
                      <a:pt x="574" y="270"/>
                    </a:cubicBezTo>
                    <a:cubicBezTo>
                      <a:pt x="584" y="236"/>
                      <a:pt x="608" y="116"/>
                      <a:pt x="618" y="96"/>
                    </a:cubicBezTo>
                    <a:cubicBezTo>
                      <a:pt x="632" y="63"/>
                      <a:pt x="661" y="39"/>
                      <a:pt x="695" y="39"/>
                    </a:cubicBezTo>
                    <a:cubicBezTo>
                      <a:pt x="705" y="39"/>
                      <a:pt x="748" y="39"/>
                      <a:pt x="782" y="68"/>
                    </a:cubicBezTo>
                    <a:cubicBezTo>
                      <a:pt x="705" y="72"/>
                      <a:pt x="690" y="135"/>
                      <a:pt x="690" y="159"/>
                    </a:cubicBezTo>
                    <a:cubicBezTo>
                      <a:pt x="690" y="198"/>
                      <a:pt x="719" y="217"/>
                      <a:pt x="753" y="217"/>
                    </a:cubicBezTo>
                    <a:cubicBezTo>
                      <a:pt x="796" y="217"/>
                      <a:pt x="844" y="178"/>
                      <a:pt x="844" y="116"/>
                    </a:cubicBezTo>
                    <a:cubicBezTo>
                      <a:pt x="844" y="39"/>
                      <a:pt x="767" y="0"/>
                      <a:pt x="695" y="0"/>
                    </a:cubicBezTo>
                    <a:cubicBezTo>
                      <a:pt x="637" y="0"/>
                      <a:pt x="531" y="29"/>
                      <a:pt x="483" y="198"/>
                    </a:cubicBezTo>
                    <a:cubicBezTo>
                      <a:pt x="473" y="231"/>
                      <a:pt x="468" y="250"/>
                      <a:pt x="425" y="462"/>
                    </a:cubicBezTo>
                    <a:cubicBezTo>
                      <a:pt x="386" y="462"/>
                      <a:pt x="348" y="462"/>
                      <a:pt x="309" y="462"/>
                    </a:cubicBezTo>
                    <a:cubicBezTo>
                      <a:pt x="275" y="462"/>
                      <a:pt x="256" y="462"/>
                      <a:pt x="256" y="496"/>
                    </a:cubicBezTo>
                    <a:cubicBezTo>
                      <a:pt x="256" y="515"/>
                      <a:pt x="275" y="515"/>
                      <a:pt x="304" y="515"/>
                    </a:cubicBezTo>
                    <a:cubicBezTo>
                      <a:pt x="341" y="515"/>
                      <a:pt x="378" y="515"/>
                      <a:pt x="415" y="515"/>
                    </a:cubicBezTo>
                    <a:cubicBezTo>
                      <a:pt x="373" y="736"/>
                      <a:pt x="332" y="958"/>
                      <a:pt x="290" y="1179"/>
                    </a:cubicBezTo>
                    <a:cubicBezTo>
                      <a:pt x="261" y="1342"/>
                      <a:pt x="232" y="1496"/>
                      <a:pt x="145" y="1496"/>
                    </a:cubicBezTo>
                    <a:cubicBezTo>
                      <a:pt x="135" y="1496"/>
                      <a:pt x="92" y="1496"/>
                      <a:pt x="63" y="1467"/>
                    </a:cubicBezTo>
                    <a:cubicBezTo>
                      <a:pt x="140" y="1463"/>
                      <a:pt x="155" y="1400"/>
                      <a:pt x="155" y="1376"/>
                    </a:cubicBezTo>
                    <a:cubicBezTo>
                      <a:pt x="155" y="1338"/>
                      <a:pt x="126" y="1318"/>
                      <a:pt x="92" y="1318"/>
                    </a:cubicBezTo>
                    <a:cubicBezTo>
                      <a:pt x="49" y="1318"/>
                      <a:pt x="0" y="1357"/>
                      <a:pt x="0" y="1419"/>
                    </a:cubicBezTo>
                    <a:cubicBezTo>
                      <a:pt x="0" y="1496"/>
                      <a:pt x="73" y="1535"/>
                      <a:pt x="145" y="1535"/>
                    </a:cubicBezTo>
                    <a:cubicBezTo>
                      <a:pt x="237" y="1535"/>
                      <a:pt x="304" y="1434"/>
                      <a:pt x="333" y="1371"/>
                    </a:cubicBezTo>
                    <a:cubicBezTo>
                      <a:pt x="386" y="1265"/>
                      <a:pt x="430" y="1063"/>
                      <a:pt x="430" y="1049"/>
                    </a:cubicBezTo>
                    <a:cubicBezTo>
                      <a:pt x="463" y="871"/>
                      <a:pt x="497" y="693"/>
                      <a:pt x="531" y="515"/>
                    </a:cubicBezTo>
                    <a:close/>
                  </a:path>
                </a:pathLst>
              </a:custGeom>
              <a:solidFill>
                <a:srgbClr val="000000"/>
              </a:solidFill>
              <a:ln>
                <a:noFill/>
              </a:ln>
            </p:spPr>
            <p:style>
              <a:lnRef idx="0"/>
              <a:fillRef idx="0"/>
              <a:effectRef idx="0"/>
              <a:fontRef idx="minor"/>
            </p:style>
          </p:sp>
          <p:sp>
            <p:nvSpPr>
              <p:cNvPr id="301" name="CustomShape 33"/>
              <p:cNvSpPr/>
              <p:nvPr/>
            </p:nvSpPr>
            <p:spPr>
              <a:xfrm>
                <a:off x="6869160" y="3762000"/>
                <a:ext cx="45360" cy="182880"/>
              </a:xfrm>
              <a:custGeom>
                <a:avLst/>
                <a:gdLst/>
                <a:ahLst/>
                <a:rect l="l" t="t" r="r" b="b"/>
                <a:pathLst>
                  <a:path w="179" h="727">
                    <a:moveTo>
                      <a:pt x="178" y="91"/>
                    </a:moveTo>
                    <a:cubicBezTo>
                      <a:pt x="178" y="39"/>
                      <a:pt x="137" y="0"/>
                      <a:pt x="87" y="0"/>
                    </a:cubicBezTo>
                    <a:cubicBezTo>
                      <a:pt x="36" y="0"/>
                      <a:pt x="0" y="41"/>
                      <a:pt x="0" y="91"/>
                    </a:cubicBezTo>
                    <a:cubicBezTo>
                      <a:pt x="0" y="142"/>
                      <a:pt x="36" y="178"/>
                      <a:pt x="87" y="178"/>
                    </a:cubicBezTo>
                    <a:cubicBezTo>
                      <a:pt x="137" y="178"/>
                      <a:pt x="178" y="140"/>
                      <a:pt x="178" y="91"/>
                    </a:cubicBezTo>
                    <a:moveTo>
                      <a:pt x="178" y="640"/>
                    </a:moveTo>
                    <a:cubicBezTo>
                      <a:pt x="178" y="587"/>
                      <a:pt x="137" y="548"/>
                      <a:pt x="87" y="548"/>
                    </a:cubicBezTo>
                    <a:cubicBezTo>
                      <a:pt x="36" y="548"/>
                      <a:pt x="0" y="589"/>
                      <a:pt x="0" y="640"/>
                    </a:cubicBezTo>
                    <a:cubicBezTo>
                      <a:pt x="0" y="690"/>
                      <a:pt x="36" y="726"/>
                      <a:pt x="87" y="726"/>
                    </a:cubicBezTo>
                    <a:cubicBezTo>
                      <a:pt x="137" y="726"/>
                      <a:pt x="178" y="688"/>
                      <a:pt x="178" y="640"/>
                    </a:cubicBezTo>
                    <a:close/>
                  </a:path>
                </a:pathLst>
              </a:custGeom>
              <a:solidFill>
                <a:srgbClr val="000000"/>
              </a:solidFill>
              <a:ln>
                <a:noFill/>
              </a:ln>
            </p:spPr>
            <p:style>
              <a:lnRef idx="0"/>
              <a:fillRef idx="0"/>
              <a:effectRef idx="0"/>
              <a:fontRef idx="minor"/>
            </p:style>
          </p:sp>
          <p:sp>
            <p:nvSpPr>
              <p:cNvPr id="302" name="CustomShape 34"/>
              <p:cNvSpPr/>
              <p:nvPr/>
            </p:nvSpPr>
            <p:spPr>
              <a:xfrm>
                <a:off x="7082280" y="3653640"/>
                <a:ext cx="259200" cy="291240"/>
              </a:xfrm>
              <a:custGeom>
                <a:avLst/>
                <a:gdLst/>
                <a:ahLst/>
                <a:rect l="l" t="t" r="r" b="b"/>
                <a:pathLst>
                  <a:path w="1028" h="1155">
                    <a:moveTo>
                      <a:pt x="959" y="62"/>
                    </a:moveTo>
                    <a:cubicBezTo>
                      <a:pt x="974" y="38"/>
                      <a:pt x="974" y="34"/>
                      <a:pt x="974" y="29"/>
                    </a:cubicBezTo>
                    <a:cubicBezTo>
                      <a:pt x="974" y="0"/>
                      <a:pt x="950" y="0"/>
                      <a:pt x="921" y="0"/>
                    </a:cubicBezTo>
                    <a:cubicBezTo>
                      <a:pt x="662" y="0"/>
                      <a:pt x="403" y="0"/>
                      <a:pt x="144" y="0"/>
                    </a:cubicBezTo>
                    <a:cubicBezTo>
                      <a:pt x="91" y="0"/>
                      <a:pt x="91" y="5"/>
                      <a:pt x="87" y="48"/>
                    </a:cubicBezTo>
                    <a:cubicBezTo>
                      <a:pt x="77" y="123"/>
                      <a:pt x="67" y="199"/>
                      <a:pt x="58" y="274"/>
                    </a:cubicBezTo>
                    <a:cubicBezTo>
                      <a:pt x="58" y="282"/>
                      <a:pt x="58" y="290"/>
                      <a:pt x="58" y="298"/>
                    </a:cubicBezTo>
                    <a:cubicBezTo>
                      <a:pt x="58" y="322"/>
                      <a:pt x="72" y="332"/>
                      <a:pt x="87" y="332"/>
                    </a:cubicBezTo>
                    <a:cubicBezTo>
                      <a:pt x="101" y="332"/>
                      <a:pt x="111" y="317"/>
                      <a:pt x="116" y="303"/>
                    </a:cubicBezTo>
                    <a:cubicBezTo>
                      <a:pt x="120" y="265"/>
                      <a:pt x="135" y="192"/>
                      <a:pt x="241" y="125"/>
                    </a:cubicBezTo>
                    <a:cubicBezTo>
                      <a:pt x="337" y="62"/>
                      <a:pt x="453" y="58"/>
                      <a:pt x="511" y="58"/>
                    </a:cubicBezTo>
                    <a:cubicBezTo>
                      <a:pt x="558" y="58"/>
                      <a:pt x="604" y="58"/>
                      <a:pt x="651" y="58"/>
                    </a:cubicBezTo>
                    <a:cubicBezTo>
                      <a:pt x="439" y="404"/>
                      <a:pt x="226" y="750"/>
                      <a:pt x="14" y="1097"/>
                    </a:cubicBezTo>
                    <a:cubicBezTo>
                      <a:pt x="0" y="1116"/>
                      <a:pt x="0" y="1121"/>
                      <a:pt x="0" y="1126"/>
                    </a:cubicBezTo>
                    <a:cubicBezTo>
                      <a:pt x="0" y="1154"/>
                      <a:pt x="24" y="1154"/>
                      <a:pt x="58" y="1154"/>
                    </a:cubicBezTo>
                    <a:cubicBezTo>
                      <a:pt x="347" y="1154"/>
                      <a:pt x="636" y="1154"/>
                      <a:pt x="926" y="1154"/>
                    </a:cubicBezTo>
                    <a:cubicBezTo>
                      <a:pt x="974" y="1154"/>
                      <a:pt x="974" y="1150"/>
                      <a:pt x="984" y="1106"/>
                    </a:cubicBezTo>
                    <a:cubicBezTo>
                      <a:pt x="998" y="996"/>
                      <a:pt x="1013" y="885"/>
                      <a:pt x="1027" y="774"/>
                    </a:cubicBezTo>
                    <a:cubicBezTo>
                      <a:pt x="1027" y="755"/>
                      <a:pt x="1013" y="746"/>
                      <a:pt x="998" y="746"/>
                    </a:cubicBezTo>
                    <a:cubicBezTo>
                      <a:pt x="974" y="746"/>
                      <a:pt x="969" y="760"/>
                      <a:pt x="964" y="794"/>
                    </a:cubicBezTo>
                    <a:cubicBezTo>
                      <a:pt x="935" y="933"/>
                      <a:pt x="805" y="1097"/>
                      <a:pt x="564" y="1097"/>
                    </a:cubicBezTo>
                    <a:cubicBezTo>
                      <a:pt x="484" y="1097"/>
                      <a:pt x="403" y="1097"/>
                      <a:pt x="323" y="1097"/>
                    </a:cubicBezTo>
                    <a:cubicBezTo>
                      <a:pt x="535" y="752"/>
                      <a:pt x="747" y="407"/>
                      <a:pt x="959" y="62"/>
                    </a:cubicBezTo>
                    <a:moveTo>
                      <a:pt x="140" y="58"/>
                    </a:moveTo>
                    <a:cubicBezTo>
                      <a:pt x="170" y="58"/>
                      <a:pt x="201" y="58"/>
                      <a:pt x="231" y="58"/>
                    </a:cubicBezTo>
                    <a:cubicBezTo>
                      <a:pt x="231" y="59"/>
                      <a:pt x="231" y="61"/>
                      <a:pt x="231" y="62"/>
                    </a:cubicBezTo>
                    <a:cubicBezTo>
                      <a:pt x="188" y="87"/>
                      <a:pt x="154" y="115"/>
                      <a:pt x="135" y="135"/>
                    </a:cubicBezTo>
                    <a:cubicBezTo>
                      <a:pt x="136" y="109"/>
                      <a:pt x="138" y="83"/>
                      <a:pt x="140" y="58"/>
                    </a:cubicBezTo>
                    <a:moveTo>
                      <a:pt x="718" y="58"/>
                    </a:moveTo>
                    <a:cubicBezTo>
                      <a:pt x="776" y="58"/>
                      <a:pt x="834" y="58"/>
                      <a:pt x="892" y="58"/>
                    </a:cubicBezTo>
                    <a:cubicBezTo>
                      <a:pt x="680" y="404"/>
                      <a:pt x="468" y="750"/>
                      <a:pt x="255" y="1097"/>
                    </a:cubicBezTo>
                    <a:cubicBezTo>
                      <a:pt x="198" y="1097"/>
                      <a:pt x="140" y="1097"/>
                      <a:pt x="82" y="1097"/>
                    </a:cubicBezTo>
                    <a:cubicBezTo>
                      <a:pt x="294" y="750"/>
                      <a:pt x="506" y="404"/>
                      <a:pt x="718" y="58"/>
                    </a:cubicBezTo>
                    <a:moveTo>
                      <a:pt x="810" y="1097"/>
                    </a:moveTo>
                    <a:cubicBezTo>
                      <a:pt x="858" y="1068"/>
                      <a:pt x="902" y="1029"/>
                      <a:pt x="940" y="981"/>
                    </a:cubicBezTo>
                    <a:cubicBezTo>
                      <a:pt x="935" y="1015"/>
                      <a:pt x="935" y="1034"/>
                      <a:pt x="926" y="1097"/>
                    </a:cubicBezTo>
                    <a:cubicBezTo>
                      <a:pt x="887" y="1097"/>
                      <a:pt x="849" y="1097"/>
                      <a:pt x="810" y="1097"/>
                    </a:cubicBezTo>
                    <a:close/>
                  </a:path>
                </a:pathLst>
              </a:custGeom>
              <a:solidFill>
                <a:srgbClr val="000000"/>
              </a:solidFill>
              <a:ln>
                <a:noFill/>
              </a:ln>
            </p:spPr>
            <p:style>
              <a:lnRef idx="0"/>
              <a:fillRef idx="0"/>
              <a:effectRef idx="0"/>
              <a:fontRef idx="minor"/>
            </p:style>
          </p:sp>
          <p:sp>
            <p:nvSpPr>
              <p:cNvPr id="303" name="CustomShape 35"/>
              <p:cNvSpPr/>
              <p:nvPr/>
            </p:nvSpPr>
            <p:spPr>
              <a:xfrm>
                <a:off x="7513200" y="3736800"/>
                <a:ext cx="207000" cy="205200"/>
              </a:xfrm>
              <a:custGeom>
                <a:avLst/>
                <a:gdLst/>
                <a:ahLst/>
                <a:rect l="l" t="t" r="r" b="b"/>
                <a:pathLst>
                  <a:path w="821" h="814">
                    <a:moveTo>
                      <a:pt x="410" y="361"/>
                    </a:moveTo>
                    <a:cubicBezTo>
                      <a:pt x="297" y="249"/>
                      <a:pt x="185" y="136"/>
                      <a:pt x="72" y="24"/>
                    </a:cubicBezTo>
                    <a:cubicBezTo>
                      <a:pt x="48" y="5"/>
                      <a:pt x="48" y="0"/>
                      <a:pt x="34" y="0"/>
                    </a:cubicBezTo>
                    <a:cubicBezTo>
                      <a:pt x="14" y="0"/>
                      <a:pt x="0" y="14"/>
                      <a:pt x="0" y="34"/>
                    </a:cubicBezTo>
                    <a:cubicBezTo>
                      <a:pt x="0" y="43"/>
                      <a:pt x="5" y="48"/>
                      <a:pt x="19" y="67"/>
                    </a:cubicBezTo>
                    <a:cubicBezTo>
                      <a:pt x="133" y="180"/>
                      <a:pt x="248" y="292"/>
                      <a:pt x="362" y="404"/>
                    </a:cubicBezTo>
                    <a:cubicBezTo>
                      <a:pt x="248" y="518"/>
                      <a:pt x="133" y="632"/>
                      <a:pt x="19" y="746"/>
                    </a:cubicBezTo>
                    <a:cubicBezTo>
                      <a:pt x="5" y="765"/>
                      <a:pt x="0" y="770"/>
                      <a:pt x="0" y="779"/>
                    </a:cubicBezTo>
                    <a:cubicBezTo>
                      <a:pt x="0" y="799"/>
                      <a:pt x="14" y="813"/>
                      <a:pt x="34" y="813"/>
                    </a:cubicBezTo>
                    <a:cubicBezTo>
                      <a:pt x="48" y="813"/>
                      <a:pt x="48" y="808"/>
                      <a:pt x="72" y="789"/>
                    </a:cubicBezTo>
                    <a:cubicBezTo>
                      <a:pt x="183" y="677"/>
                      <a:pt x="294" y="564"/>
                      <a:pt x="405" y="452"/>
                    </a:cubicBezTo>
                    <a:cubicBezTo>
                      <a:pt x="522" y="569"/>
                      <a:pt x="640" y="686"/>
                      <a:pt x="757" y="803"/>
                    </a:cubicBezTo>
                    <a:cubicBezTo>
                      <a:pt x="762" y="803"/>
                      <a:pt x="772" y="813"/>
                      <a:pt x="786" y="813"/>
                    </a:cubicBezTo>
                    <a:cubicBezTo>
                      <a:pt x="805" y="813"/>
                      <a:pt x="820" y="799"/>
                      <a:pt x="820" y="779"/>
                    </a:cubicBezTo>
                    <a:cubicBezTo>
                      <a:pt x="820" y="774"/>
                      <a:pt x="820" y="770"/>
                      <a:pt x="810" y="760"/>
                    </a:cubicBezTo>
                    <a:cubicBezTo>
                      <a:pt x="810" y="755"/>
                      <a:pt x="540" y="491"/>
                      <a:pt x="458" y="404"/>
                    </a:cubicBezTo>
                    <a:cubicBezTo>
                      <a:pt x="561" y="301"/>
                      <a:pt x="664" y="199"/>
                      <a:pt x="767" y="96"/>
                    </a:cubicBezTo>
                    <a:cubicBezTo>
                      <a:pt x="776" y="87"/>
                      <a:pt x="801" y="67"/>
                      <a:pt x="810" y="58"/>
                    </a:cubicBezTo>
                    <a:cubicBezTo>
                      <a:pt x="810" y="53"/>
                      <a:pt x="820" y="43"/>
                      <a:pt x="820" y="34"/>
                    </a:cubicBezTo>
                    <a:cubicBezTo>
                      <a:pt x="820" y="14"/>
                      <a:pt x="805" y="0"/>
                      <a:pt x="786" y="0"/>
                    </a:cubicBezTo>
                    <a:cubicBezTo>
                      <a:pt x="772" y="0"/>
                      <a:pt x="762" y="5"/>
                      <a:pt x="743" y="24"/>
                    </a:cubicBezTo>
                    <a:cubicBezTo>
                      <a:pt x="632" y="136"/>
                      <a:pt x="521" y="249"/>
                      <a:pt x="410" y="361"/>
                    </a:cubicBezTo>
                    <a:close/>
                  </a:path>
                </a:pathLst>
              </a:custGeom>
              <a:solidFill>
                <a:srgbClr val="000000"/>
              </a:solidFill>
              <a:ln>
                <a:noFill/>
              </a:ln>
            </p:spPr>
            <p:style>
              <a:lnRef idx="0"/>
              <a:fillRef idx="0"/>
              <a:effectRef idx="0"/>
              <a:fontRef idx="minor"/>
            </p:style>
          </p:sp>
          <p:sp>
            <p:nvSpPr>
              <p:cNvPr id="304" name="CustomShape 36"/>
              <p:cNvSpPr/>
              <p:nvPr/>
            </p:nvSpPr>
            <p:spPr>
              <a:xfrm>
                <a:off x="7884000" y="3653640"/>
                <a:ext cx="295920" cy="300240"/>
              </a:xfrm>
              <a:custGeom>
                <a:avLst/>
                <a:gdLst/>
                <a:ahLst/>
                <a:rect l="l" t="t" r="r" b="b"/>
                <a:pathLst>
                  <a:path w="1173" h="1189">
                    <a:moveTo>
                      <a:pt x="863" y="0"/>
                    </a:moveTo>
                    <a:cubicBezTo>
                      <a:pt x="829" y="0"/>
                      <a:pt x="805" y="0"/>
                      <a:pt x="805" y="29"/>
                    </a:cubicBezTo>
                    <a:cubicBezTo>
                      <a:pt x="805" y="53"/>
                      <a:pt x="829" y="58"/>
                      <a:pt x="849" y="58"/>
                    </a:cubicBezTo>
                    <a:cubicBezTo>
                      <a:pt x="921" y="67"/>
                      <a:pt x="955" y="173"/>
                      <a:pt x="955" y="289"/>
                    </a:cubicBezTo>
                    <a:cubicBezTo>
                      <a:pt x="955" y="436"/>
                      <a:pt x="955" y="584"/>
                      <a:pt x="955" y="731"/>
                    </a:cubicBezTo>
                    <a:cubicBezTo>
                      <a:pt x="955" y="933"/>
                      <a:pt x="882" y="1116"/>
                      <a:pt x="636" y="1116"/>
                    </a:cubicBezTo>
                    <a:cubicBezTo>
                      <a:pt x="526" y="1116"/>
                      <a:pt x="410" y="1077"/>
                      <a:pt x="410" y="789"/>
                    </a:cubicBezTo>
                    <a:cubicBezTo>
                      <a:pt x="410" y="577"/>
                      <a:pt x="410" y="366"/>
                      <a:pt x="410" y="154"/>
                    </a:cubicBezTo>
                    <a:cubicBezTo>
                      <a:pt x="410" y="77"/>
                      <a:pt x="415" y="58"/>
                      <a:pt x="516" y="58"/>
                    </a:cubicBezTo>
                    <a:cubicBezTo>
                      <a:pt x="540" y="58"/>
                      <a:pt x="569" y="58"/>
                      <a:pt x="569" y="29"/>
                    </a:cubicBezTo>
                    <a:cubicBezTo>
                      <a:pt x="569" y="0"/>
                      <a:pt x="545" y="0"/>
                      <a:pt x="511" y="0"/>
                    </a:cubicBezTo>
                    <a:cubicBezTo>
                      <a:pt x="360" y="0"/>
                      <a:pt x="209" y="0"/>
                      <a:pt x="58" y="0"/>
                    </a:cubicBezTo>
                    <a:cubicBezTo>
                      <a:pt x="29" y="0"/>
                      <a:pt x="0" y="0"/>
                      <a:pt x="0" y="29"/>
                    </a:cubicBezTo>
                    <a:cubicBezTo>
                      <a:pt x="0" y="53"/>
                      <a:pt x="24" y="58"/>
                      <a:pt x="38" y="58"/>
                    </a:cubicBezTo>
                    <a:cubicBezTo>
                      <a:pt x="116" y="62"/>
                      <a:pt x="140" y="62"/>
                      <a:pt x="140" y="130"/>
                    </a:cubicBezTo>
                    <a:cubicBezTo>
                      <a:pt x="140" y="337"/>
                      <a:pt x="140" y="544"/>
                      <a:pt x="140" y="750"/>
                    </a:cubicBezTo>
                    <a:cubicBezTo>
                      <a:pt x="140" y="832"/>
                      <a:pt x="140" y="981"/>
                      <a:pt x="265" y="1087"/>
                    </a:cubicBezTo>
                    <a:cubicBezTo>
                      <a:pt x="352" y="1164"/>
                      <a:pt x="472" y="1188"/>
                      <a:pt x="583" y="1188"/>
                    </a:cubicBezTo>
                    <a:cubicBezTo>
                      <a:pt x="1022" y="1188"/>
                      <a:pt x="1022" y="818"/>
                      <a:pt x="1022" y="693"/>
                    </a:cubicBezTo>
                    <a:cubicBezTo>
                      <a:pt x="1022" y="577"/>
                      <a:pt x="1022" y="462"/>
                      <a:pt x="1022" y="346"/>
                    </a:cubicBezTo>
                    <a:cubicBezTo>
                      <a:pt x="1022" y="240"/>
                      <a:pt x="1022" y="72"/>
                      <a:pt x="1138" y="58"/>
                    </a:cubicBezTo>
                    <a:cubicBezTo>
                      <a:pt x="1152" y="58"/>
                      <a:pt x="1172" y="58"/>
                      <a:pt x="1172" y="29"/>
                    </a:cubicBezTo>
                    <a:cubicBezTo>
                      <a:pt x="1172" y="0"/>
                      <a:pt x="1148" y="0"/>
                      <a:pt x="1119" y="0"/>
                    </a:cubicBezTo>
                    <a:cubicBezTo>
                      <a:pt x="1033" y="0"/>
                      <a:pt x="948" y="0"/>
                      <a:pt x="863" y="0"/>
                    </a:cubicBezTo>
                    <a:moveTo>
                      <a:pt x="1022" y="58"/>
                    </a:moveTo>
                    <a:cubicBezTo>
                      <a:pt x="1008" y="82"/>
                      <a:pt x="998" y="96"/>
                      <a:pt x="988" y="125"/>
                    </a:cubicBezTo>
                    <a:cubicBezTo>
                      <a:pt x="979" y="96"/>
                      <a:pt x="969" y="82"/>
                      <a:pt x="955" y="58"/>
                    </a:cubicBezTo>
                    <a:cubicBezTo>
                      <a:pt x="977" y="58"/>
                      <a:pt x="1000" y="58"/>
                      <a:pt x="1022" y="58"/>
                    </a:cubicBezTo>
                    <a:moveTo>
                      <a:pt x="352" y="789"/>
                    </a:moveTo>
                    <a:cubicBezTo>
                      <a:pt x="352" y="924"/>
                      <a:pt x="376" y="1044"/>
                      <a:pt x="448" y="1111"/>
                    </a:cubicBezTo>
                    <a:cubicBezTo>
                      <a:pt x="280" y="1077"/>
                      <a:pt x="212" y="962"/>
                      <a:pt x="202" y="823"/>
                    </a:cubicBezTo>
                    <a:cubicBezTo>
                      <a:pt x="202" y="803"/>
                      <a:pt x="202" y="736"/>
                      <a:pt x="202" y="693"/>
                    </a:cubicBezTo>
                    <a:cubicBezTo>
                      <a:pt x="202" y="537"/>
                      <a:pt x="202" y="382"/>
                      <a:pt x="202" y="226"/>
                    </a:cubicBezTo>
                    <a:cubicBezTo>
                      <a:pt x="202" y="183"/>
                      <a:pt x="202" y="125"/>
                      <a:pt x="198" y="101"/>
                    </a:cubicBezTo>
                    <a:cubicBezTo>
                      <a:pt x="194" y="87"/>
                      <a:pt x="198" y="77"/>
                      <a:pt x="188" y="58"/>
                    </a:cubicBezTo>
                    <a:cubicBezTo>
                      <a:pt x="247" y="58"/>
                      <a:pt x="307" y="58"/>
                      <a:pt x="366" y="58"/>
                    </a:cubicBezTo>
                    <a:cubicBezTo>
                      <a:pt x="352" y="91"/>
                      <a:pt x="352" y="125"/>
                      <a:pt x="352" y="154"/>
                    </a:cubicBezTo>
                    <a:cubicBezTo>
                      <a:pt x="352" y="366"/>
                      <a:pt x="352" y="577"/>
                      <a:pt x="352" y="789"/>
                    </a:cubicBezTo>
                    <a:close/>
                  </a:path>
                </a:pathLst>
              </a:custGeom>
              <a:solidFill>
                <a:srgbClr val="000000"/>
              </a:solidFill>
              <a:ln>
                <a:noFill/>
              </a:ln>
            </p:spPr>
            <p:style>
              <a:lnRef idx="0"/>
              <a:fillRef idx="0"/>
              <a:effectRef idx="0"/>
              <a:fontRef idx="minor"/>
            </p:style>
          </p:sp>
          <p:sp>
            <p:nvSpPr>
              <p:cNvPr id="305" name="CustomShape 37"/>
              <p:cNvSpPr/>
              <p:nvPr/>
            </p:nvSpPr>
            <p:spPr>
              <a:xfrm>
                <a:off x="8328240" y="3728160"/>
                <a:ext cx="379800" cy="222120"/>
              </a:xfrm>
              <a:custGeom>
                <a:avLst/>
                <a:gdLst/>
                <a:ahLst/>
                <a:rect l="l" t="t" r="r" b="b"/>
                <a:pathLst>
                  <a:path w="1506" h="882">
                    <a:moveTo>
                      <a:pt x="1321" y="477"/>
                    </a:moveTo>
                    <a:cubicBezTo>
                      <a:pt x="1230" y="544"/>
                      <a:pt x="1182" y="616"/>
                      <a:pt x="1167" y="635"/>
                    </a:cubicBezTo>
                    <a:cubicBezTo>
                      <a:pt x="1095" y="751"/>
                      <a:pt x="1080" y="857"/>
                      <a:pt x="1080" y="861"/>
                    </a:cubicBezTo>
                    <a:cubicBezTo>
                      <a:pt x="1080" y="881"/>
                      <a:pt x="1100" y="881"/>
                      <a:pt x="1114" y="881"/>
                    </a:cubicBezTo>
                    <a:cubicBezTo>
                      <a:pt x="1143" y="881"/>
                      <a:pt x="1143" y="876"/>
                      <a:pt x="1153" y="847"/>
                    </a:cubicBezTo>
                    <a:cubicBezTo>
                      <a:pt x="1191" y="683"/>
                      <a:pt x="1288" y="539"/>
                      <a:pt x="1481" y="462"/>
                    </a:cubicBezTo>
                    <a:cubicBezTo>
                      <a:pt x="1500" y="457"/>
                      <a:pt x="1505" y="450"/>
                      <a:pt x="1505" y="438"/>
                    </a:cubicBezTo>
                    <a:cubicBezTo>
                      <a:pt x="1505" y="426"/>
                      <a:pt x="1498" y="428"/>
                      <a:pt x="1495" y="424"/>
                    </a:cubicBezTo>
                    <a:cubicBezTo>
                      <a:pt x="1418" y="395"/>
                      <a:pt x="1215" y="308"/>
                      <a:pt x="1148" y="24"/>
                    </a:cubicBezTo>
                    <a:cubicBezTo>
                      <a:pt x="1143" y="5"/>
                      <a:pt x="1143" y="0"/>
                      <a:pt x="1114" y="0"/>
                    </a:cubicBezTo>
                    <a:cubicBezTo>
                      <a:pt x="1100" y="0"/>
                      <a:pt x="1080" y="0"/>
                      <a:pt x="1080" y="20"/>
                    </a:cubicBezTo>
                    <a:cubicBezTo>
                      <a:pt x="1080" y="24"/>
                      <a:pt x="1095" y="130"/>
                      <a:pt x="1167" y="241"/>
                    </a:cubicBezTo>
                    <a:cubicBezTo>
                      <a:pt x="1201" y="294"/>
                      <a:pt x="1249" y="352"/>
                      <a:pt x="1321" y="404"/>
                    </a:cubicBezTo>
                    <a:cubicBezTo>
                      <a:pt x="902" y="404"/>
                      <a:pt x="482" y="404"/>
                      <a:pt x="63" y="404"/>
                    </a:cubicBezTo>
                    <a:cubicBezTo>
                      <a:pt x="34" y="404"/>
                      <a:pt x="0" y="402"/>
                      <a:pt x="0" y="438"/>
                    </a:cubicBezTo>
                    <a:cubicBezTo>
                      <a:pt x="0" y="474"/>
                      <a:pt x="34" y="477"/>
                      <a:pt x="63" y="477"/>
                    </a:cubicBezTo>
                    <a:cubicBezTo>
                      <a:pt x="482" y="477"/>
                      <a:pt x="902" y="477"/>
                      <a:pt x="1321" y="477"/>
                    </a:cubicBezTo>
                    <a:close/>
                  </a:path>
                </a:pathLst>
              </a:custGeom>
              <a:solidFill>
                <a:srgbClr val="000000"/>
              </a:solidFill>
              <a:ln>
                <a:noFill/>
              </a:ln>
            </p:spPr>
            <p:style>
              <a:lnRef idx="0"/>
              <a:fillRef idx="0"/>
              <a:effectRef idx="0"/>
              <a:fontRef idx="minor"/>
            </p:style>
          </p:sp>
          <p:sp>
            <p:nvSpPr>
              <p:cNvPr id="306" name="CustomShape 38"/>
              <p:cNvSpPr/>
              <p:nvPr/>
            </p:nvSpPr>
            <p:spPr>
              <a:xfrm>
                <a:off x="8863920" y="3653640"/>
                <a:ext cx="260280" cy="291240"/>
              </a:xfrm>
              <a:custGeom>
                <a:avLst/>
                <a:gdLst/>
                <a:ahLst/>
                <a:rect l="l" t="t" r="r" b="b"/>
                <a:pathLst>
                  <a:path w="1033" h="1155">
                    <a:moveTo>
                      <a:pt x="960" y="62"/>
                    </a:moveTo>
                    <a:cubicBezTo>
                      <a:pt x="979" y="38"/>
                      <a:pt x="979" y="34"/>
                      <a:pt x="979" y="29"/>
                    </a:cubicBezTo>
                    <a:cubicBezTo>
                      <a:pt x="979" y="0"/>
                      <a:pt x="950" y="0"/>
                      <a:pt x="921" y="0"/>
                    </a:cubicBezTo>
                    <a:cubicBezTo>
                      <a:pt x="662" y="0"/>
                      <a:pt x="403" y="0"/>
                      <a:pt x="145" y="0"/>
                    </a:cubicBezTo>
                    <a:cubicBezTo>
                      <a:pt x="92" y="0"/>
                      <a:pt x="92" y="5"/>
                      <a:pt x="87" y="48"/>
                    </a:cubicBezTo>
                    <a:cubicBezTo>
                      <a:pt x="79" y="123"/>
                      <a:pt x="71" y="199"/>
                      <a:pt x="63" y="274"/>
                    </a:cubicBezTo>
                    <a:cubicBezTo>
                      <a:pt x="61" y="282"/>
                      <a:pt x="59" y="290"/>
                      <a:pt x="58" y="298"/>
                    </a:cubicBezTo>
                    <a:cubicBezTo>
                      <a:pt x="58" y="322"/>
                      <a:pt x="77" y="332"/>
                      <a:pt x="87" y="332"/>
                    </a:cubicBezTo>
                    <a:cubicBezTo>
                      <a:pt x="101" y="332"/>
                      <a:pt x="111" y="317"/>
                      <a:pt x="116" y="303"/>
                    </a:cubicBezTo>
                    <a:cubicBezTo>
                      <a:pt x="125" y="265"/>
                      <a:pt x="140" y="192"/>
                      <a:pt x="241" y="125"/>
                    </a:cubicBezTo>
                    <a:cubicBezTo>
                      <a:pt x="338" y="62"/>
                      <a:pt x="458" y="58"/>
                      <a:pt x="516" y="58"/>
                    </a:cubicBezTo>
                    <a:cubicBezTo>
                      <a:pt x="561" y="58"/>
                      <a:pt x="606" y="58"/>
                      <a:pt x="651" y="58"/>
                    </a:cubicBezTo>
                    <a:cubicBezTo>
                      <a:pt x="439" y="404"/>
                      <a:pt x="227" y="750"/>
                      <a:pt x="14" y="1097"/>
                    </a:cubicBezTo>
                    <a:cubicBezTo>
                      <a:pt x="0" y="1116"/>
                      <a:pt x="0" y="1121"/>
                      <a:pt x="0" y="1126"/>
                    </a:cubicBezTo>
                    <a:cubicBezTo>
                      <a:pt x="0" y="1154"/>
                      <a:pt x="24" y="1154"/>
                      <a:pt x="58" y="1154"/>
                    </a:cubicBezTo>
                    <a:cubicBezTo>
                      <a:pt x="347" y="1154"/>
                      <a:pt x="637" y="1154"/>
                      <a:pt x="926" y="1154"/>
                    </a:cubicBezTo>
                    <a:cubicBezTo>
                      <a:pt x="979" y="1154"/>
                      <a:pt x="979" y="1150"/>
                      <a:pt x="984" y="1106"/>
                    </a:cubicBezTo>
                    <a:cubicBezTo>
                      <a:pt x="1000" y="996"/>
                      <a:pt x="1016" y="885"/>
                      <a:pt x="1032" y="774"/>
                    </a:cubicBezTo>
                    <a:cubicBezTo>
                      <a:pt x="1032" y="755"/>
                      <a:pt x="1013" y="746"/>
                      <a:pt x="1003" y="746"/>
                    </a:cubicBezTo>
                    <a:cubicBezTo>
                      <a:pt x="974" y="746"/>
                      <a:pt x="974" y="760"/>
                      <a:pt x="969" y="794"/>
                    </a:cubicBezTo>
                    <a:cubicBezTo>
                      <a:pt x="940" y="933"/>
                      <a:pt x="805" y="1097"/>
                      <a:pt x="564" y="1097"/>
                    </a:cubicBezTo>
                    <a:cubicBezTo>
                      <a:pt x="484" y="1097"/>
                      <a:pt x="403" y="1097"/>
                      <a:pt x="323" y="1097"/>
                    </a:cubicBezTo>
                    <a:cubicBezTo>
                      <a:pt x="535" y="752"/>
                      <a:pt x="748" y="407"/>
                      <a:pt x="960" y="62"/>
                    </a:cubicBezTo>
                    <a:moveTo>
                      <a:pt x="145" y="58"/>
                    </a:moveTo>
                    <a:cubicBezTo>
                      <a:pt x="174" y="58"/>
                      <a:pt x="203" y="58"/>
                      <a:pt x="231" y="58"/>
                    </a:cubicBezTo>
                    <a:cubicBezTo>
                      <a:pt x="231" y="59"/>
                      <a:pt x="231" y="61"/>
                      <a:pt x="231" y="62"/>
                    </a:cubicBezTo>
                    <a:cubicBezTo>
                      <a:pt x="188" y="87"/>
                      <a:pt x="154" y="115"/>
                      <a:pt x="135" y="135"/>
                    </a:cubicBezTo>
                    <a:cubicBezTo>
                      <a:pt x="138" y="109"/>
                      <a:pt x="141" y="83"/>
                      <a:pt x="145" y="58"/>
                    </a:cubicBezTo>
                    <a:moveTo>
                      <a:pt x="723" y="58"/>
                    </a:moveTo>
                    <a:cubicBezTo>
                      <a:pt x="780" y="58"/>
                      <a:pt x="836" y="58"/>
                      <a:pt x="892" y="58"/>
                    </a:cubicBezTo>
                    <a:cubicBezTo>
                      <a:pt x="680" y="404"/>
                      <a:pt x="468" y="750"/>
                      <a:pt x="256" y="1097"/>
                    </a:cubicBezTo>
                    <a:cubicBezTo>
                      <a:pt x="198" y="1097"/>
                      <a:pt x="140" y="1097"/>
                      <a:pt x="82" y="1097"/>
                    </a:cubicBezTo>
                    <a:cubicBezTo>
                      <a:pt x="296" y="750"/>
                      <a:pt x="510" y="404"/>
                      <a:pt x="723" y="58"/>
                    </a:cubicBezTo>
                    <a:moveTo>
                      <a:pt x="810" y="1097"/>
                    </a:moveTo>
                    <a:cubicBezTo>
                      <a:pt x="858" y="1068"/>
                      <a:pt x="902" y="1029"/>
                      <a:pt x="940" y="981"/>
                    </a:cubicBezTo>
                    <a:cubicBezTo>
                      <a:pt x="940" y="1015"/>
                      <a:pt x="936" y="1034"/>
                      <a:pt x="926" y="1097"/>
                    </a:cubicBezTo>
                    <a:cubicBezTo>
                      <a:pt x="887" y="1097"/>
                      <a:pt x="849" y="1097"/>
                      <a:pt x="810" y="1097"/>
                    </a:cubicBezTo>
                    <a:close/>
                  </a:path>
                </a:pathLst>
              </a:custGeom>
              <a:solidFill>
                <a:srgbClr val="000000"/>
              </a:solidFill>
              <a:ln>
                <a:noFill/>
              </a:ln>
            </p:spPr>
            <p:style>
              <a:lnRef idx="0"/>
              <a:fillRef idx="0"/>
              <a:effectRef idx="0"/>
              <a:fontRef idx="minor"/>
            </p:style>
          </p:sp>
          <p:sp>
            <p:nvSpPr>
              <p:cNvPr id="307" name="CustomShape 39"/>
              <p:cNvSpPr/>
              <p:nvPr/>
            </p:nvSpPr>
            <p:spPr>
              <a:xfrm>
                <a:off x="9173880" y="3900240"/>
                <a:ext cx="50040" cy="127800"/>
              </a:xfrm>
              <a:custGeom>
                <a:avLst/>
                <a:gdLst/>
                <a:ahLst/>
                <a:rect l="l" t="t" r="r" b="b"/>
                <a:pathLst>
                  <a:path w="198" h="507">
                    <a:moveTo>
                      <a:pt x="197" y="178"/>
                    </a:moveTo>
                    <a:cubicBezTo>
                      <a:pt x="197" y="68"/>
                      <a:pt x="154" y="0"/>
                      <a:pt x="87" y="0"/>
                    </a:cubicBezTo>
                    <a:cubicBezTo>
                      <a:pt x="34" y="0"/>
                      <a:pt x="0" y="44"/>
                      <a:pt x="0" y="92"/>
                    </a:cubicBezTo>
                    <a:cubicBezTo>
                      <a:pt x="0" y="135"/>
                      <a:pt x="34" y="178"/>
                      <a:pt x="87" y="178"/>
                    </a:cubicBezTo>
                    <a:cubicBezTo>
                      <a:pt x="106" y="178"/>
                      <a:pt x="130" y="174"/>
                      <a:pt x="144" y="159"/>
                    </a:cubicBezTo>
                    <a:cubicBezTo>
                      <a:pt x="154" y="154"/>
                      <a:pt x="151" y="156"/>
                      <a:pt x="154" y="154"/>
                    </a:cubicBezTo>
                    <a:cubicBezTo>
                      <a:pt x="159" y="154"/>
                      <a:pt x="159" y="154"/>
                      <a:pt x="159" y="178"/>
                    </a:cubicBezTo>
                    <a:cubicBezTo>
                      <a:pt x="159" y="303"/>
                      <a:pt x="101" y="404"/>
                      <a:pt x="43" y="457"/>
                    </a:cubicBezTo>
                    <a:cubicBezTo>
                      <a:pt x="24" y="477"/>
                      <a:pt x="24" y="481"/>
                      <a:pt x="24" y="486"/>
                    </a:cubicBezTo>
                    <a:cubicBezTo>
                      <a:pt x="24" y="496"/>
                      <a:pt x="34" y="506"/>
                      <a:pt x="43" y="506"/>
                    </a:cubicBezTo>
                    <a:cubicBezTo>
                      <a:pt x="62" y="506"/>
                      <a:pt x="197" y="376"/>
                      <a:pt x="197" y="178"/>
                    </a:cubicBezTo>
                    <a:close/>
                  </a:path>
                </a:pathLst>
              </a:custGeom>
              <a:solidFill>
                <a:srgbClr val="000000"/>
              </a:solidFill>
              <a:ln>
                <a:noFill/>
              </a:ln>
            </p:spPr>
            <p:style>
              <a:lnRef idx="0"/>
              <a:fillRef idx="0"/>
              <a:effectRef idx="0"/>
              <a:fontRef idx="minor"/>
            </p:style>
          </p:sp>
          <p:sp>
            <p:nvSpPr>
              <p:cNvPr id="308" name="CustomShape 40"/>
              <p:cNvSpPr/>
              <p:nvPr/>
            </p:nvSpPr>
            <p:spPr>
              <a:xfrm>
                <a:off x="6474240" y="4196880"/>
                <a:ext cx="226800" cy="188280"/>
              </a:xfrm>
              <a:custGeom>
                <a:avLst/>
                <a:gdLst/>
                <a:ahLst/>
                <a:rect l="l" t="t" r="r" b="b"/>
                <a:pathLst>
                  <a:path w="898" h="746">
                    <a:moveTo>
                      <a:pt x="815" y="96"/>
                    </a:moveTo>
                    <a:cubicBezTo>
                      <a:pt x="834" y="96"/>
                      <a:pt x="897" y="96"/>
                      <a:pt x="897" y="38"/>
                    </a:cubicBezTo>
                    <a:cubicBezTo>
                      <a:pt x="897" y="0"/>
                      <a:pt x="858" y="0"/>
                      <a:pt x="829" y="0"/>
                    </a:cubicBezTo>
                    <a:cubicBezTo>
                      <a:pt x="701" y="0"/>
                      <a:pt x="572" y="0"/>
                      <a:pt x="443" y="0"/>
                    </a:cubicBezTo>
                    <a:cubicBezTo>
                      <a:pt x="188" y="0"/>
                      <a:pt x="0" y="279"/>
                      <a:pt x="0" y="481"/>
                    </a:cubicBezTo>
                    <a:cubicBezTo>
                      <a:pt x="0" y="625"/>
                      <a:pt x="101" y="745"/>
                      <a:pt x="255" y="745"/>
                    </a:cubicBezTo>
                    <a:cubicBezTo>
                      <a:pt x="453" y="745"/>
                      <a:pt x="680" y="543"/>
                      <a:pt x="680" y="283"/>
                    </a:cubicBezTo>
                    <a:cubicBezTo>
                      <a:pt x="680" y="254"/>
                      <a:pt x="680" y="173"/>
                      <a:pt x="627" y="96"/>
                    </a:cubicBezTo>
                    <a:cubicBezTo>
                      <a:pt x="689" y="96"/>
                      <a:pt x="752" y="96"/>
                      <a:pt x="815" y="96"/>
                    </a:cubicBezTo>
                    <a:moveTo>
                      <a:pt x="255" y="707"/>
                    </a:moveTo>
                    <a:cubicBezTo>
                      <a:pt x="173" y="707"/>
                      <a:pt x="106" y="649"/>
                      <a:pt x="106" y="524"/>
                    </a:cubicBezTo>
                    <a:cubicBezTo>
                      <a:pt x="106" y="476"/>
                      <a:pt x="125" y="336"/>
                      <a:pt x="183" y="235"/>
                    </a:cubicBezTo>
                    <a:cubicBezTo>
                      <a:pt x="255" y="120"/>
                      <a:pt x="357" y="96"/>
                      <a:pt x="414" y="96"/>
                    </a:cubicBezTo>
                    <a:cubicBezTo>
                      <a:pt x="554" y="96"/>
                      <a:pt x="569" y="211"/>
                      <a:pt x="569" y="259"/>
                    </a:cubicBezTo>
                    <a:cubicBezTo>
                      <a:pt x="569" y="341"/>
                      <a:pt x="535" y="481"/>
                      <a:pt x="477" y="562"/>
                    </a:cubicBezTo>
                    <a:cubicBezTo>
                      <a:pt x="414" y="663"/>
                      <a:pt x="323" y="707"/>
                      <a:pt x="255" y="707"/>
                    </a:cubicBezTo>
                    <a:close/>
                  </a:path>
                </a:pathLst>
              </a:custGeom>
              <a:solidFill>
                <a:srgbClr val="000000"/>
              </a:solidFill>
              <a:ln>
                <a:noFill/>
              </a:ln>
            </p:spPr>
            <p:style>
              <a:lnRef idx="0"/>
              <a:fillRef idx="0"/>
              <a:effectRef idx="0"/>
              <a:fontRef idx="minor"/>
            </p:style>
          </p:sp>
          <p:sp>
            <p:nvSpPr>
              <p:cNvPr id="309" name="CustomShape 41"/>
              <p:cNvSpPr/>
              <p:nvPr/>
            </p:nvSpPr>
            <p:spPr>
              <a:xfrm>
                <a:off x="6873480" y="4196880"/>
                <a:ext cx="45360" cy="183240"/>
              </a:xfrm>
              <a:custGeom>
                <a:avLst/>
                <a:gdLst/>
                <a:ahLst/>
                <a:rect l="l" t="t" r="r" b="b"/>
                <a:pathLst>
                  <a:path w="180" h="727">
                    <a:moveTo>
                      <a:pt x="179" y="91"/>
                    </a:moveTo>
                    <a:cubicBezTo>
                      <a:pt x="179" y="38"/>
                      <a:pt x="138" y="0"/>
                      <a:pt x="87" y="0"/>
                    </a:cubicBezTo>
                    <a:cubicBezTo>
                      <a:pt x="37" y="0"/>
                      <a:pt x="0" y="40"/>
                      <a:pt x="0" y="91"/>
                    </a:cubicBezTo>
                    <a:cubicBezTo>
                      <a:pt x="0" y="141"/>
                      <a:pt x="37" y="178"/>
                      <a:pt x="87" y="178"/>
                    </a:cubicBezTo>
                    <a:cubicBezTo>
                      <a:pt x="138" y="178"/>
                      <a:pt x="179" y="139"/>
                      <a:pt x="179" y="91"/>
                    </a:cubicBezTo>
                    <a:moveTo>
                      <a:pt x="179" y="639"/>
                    </a:moveTo>
                    <a:cubicBezTo>
                      <a:pt x="179" y="586"/>
                      <a:pt x="138" y="548"/>
                      <a:pt x="87" y="548"/>
                    </a:cubicBezTo>
                    <a:cubicBezTo>
                      <a:pt x="37" y="548"/>
                      <a:pt x="0" y="589"/>
                      <a:pt x="0" y="639"/>
                    </a:cubicBezTo>
                    <a:cubicBezTo>
                      <a:pt x="0" y="690"/>
                      <a:pt x="37" y="726"/>
                      <a:pt x="87" y="726"/>
                    </a:cubicBezTo>
                    <a:cubicBezTo>
                      <a:pt x="138" y="726"/>
                      <a:pt x="179" y="687"/>
                      <a:pt x="179" y="639"/>
                    </a:cubicBezTo>
                    <a:close/>
                  </a:path>
                </a:pathLst>
              </a:custGeom>
              <a:solidFill>
                <a:srgbClr val="000000"/>
              </a:solidFill>
              <a:ln>
                <a:noFill/>
              </a:ln>
            </p:spPr>
            <p:style>
              <a:lnRef idx="0"/>
              <a:fillRef idx="0"/>
              <a:effectRef idx="0"/>
              <a:fontRef idx="minor"/>
            </p:style>
          </p:sp>
          <p:sp>
            <p:nvSpPr>
              <p:cNvPr id="310" name="CustomShape 42"/>
              <p:cNvSpPr/>
              <p:nvPr/>
            </p:nvSpPr>
            <p:spPr>
              <a:xfrm>
                <a:off x="7086600" y="4088520"/>
                <a:ext cx="259200" cy="291600"/>
              </a:xfrm>
              <a:custGeom>
                <a:avLst/>
                <a:gdLst/>
                <a:ahLst/>
                <a:rect l="l" t="t" r="r" b="b"/>
                <a:pathLst>
                  <a:path w="1029" h="1156">
                    <a:moveTo>
                      <a:pt x="960" y="63"/>
                    </a:moveTo>
                    <a:cubicBezTo>
                      <a:pt x="975" y="39"/>
                      <a:pt x="975" y="34"/>
                      <a:pt x="975" y="29"/>
                    </a:cubicBezTo>
                    <a:cubicBezTo>
                      <a:pt x="975" y="0"/>
                      <a:pt x="950" y="0"/>
                      <a:pt x="922" y="0"/>
                    </a:cubicBezTo>
                    <a:cubicBezTo>
                      <a:pt x="663" y="0"/>
                      <a:pt x="404" y="0"/>
                      <a:pt x="145" y="0"/>
                    </a:cubicBezTo>
                    <a:cubicBezTo>
                      <a:pt x="92" y="0"/>
                      <a:pt x="92" y="5"/>
                      <a:pt x="87" y="49"/>
                    </a:cubicBezTo>
                    <a:cubicBezTo>
                      <a:pt x="78" y="124"/>
                      <a:pt x="68" y="199"/>
                      <a:pt x="58" y="275"/>
                    </a:cubicBezTo>
                    <a:cubicBezTo>
                      <a:pt x="58" y="283"/>
                      <a:pt x="58" y="291"/>
                      <a:pt x="58" y="299"/>
                    </a:cubicBezTo>
                    <a:cubicBezTo>
                      <a:pt x="58" y="323"/>
                      <a:pt x="73" y="332"/>
                      <a:pt x="87" y="332"/>
                    </a:cubicBezTo>
                    <a:cubicBezTo>
                      <a:pt x="102" y="332"/>
                      <a:pt x="111" y="318"/>
                      <a:pt x="116" y="303"/>
                    </a:cubicBezTo>
                    <a:cubicBezTo>
                      <a:pt x="121" y="265"/>
                      <a:pt x="135" y="193"/>
                      <a:pt x="242" y="126"/>
                    </a:cubicBezTo>
                    <a:cubicBezTo>
                      <a:pt x="338" y="63"/>
                      <a:pt x="454" y="58"/>
                      <a:pt x="512" y="58"/>
                    </a:cubicBezTo>
                    <a:cubicBezTo>
                      <a:pt x="558" y="58"/>
                      <a:pt x="605" y="58"/>
                      <a:pt x="651" y="58"/>
                    </a:cubicBezTo>
                    <a:cubicBezTo>
                      <a:pt x="439" y="405"/>
                      <a:pt x="227" y="751"/>
                      <a:pt x="15" y="1097"/>
                    </a:cubicBezTo>
                    <a:cubicBezTo>
                      <a:pt x="0" y="1116"/>
                      <a:pt x="0" y="1121"/>
                      <a:pt x="0" y="1126"/>
                    </a:cubicBezTo>
                    <a:cubicBezTo>
                      <a:pt x="0" y="1155"/>
                      <a:pt x="25" y="1155"/>
                      <a:pt x="58" y="1155"/>
                    </a:cubicBezTo>
                    <a:cubicBezTo>
                      <a:pt x="348" y="1155"/>
                      <a:pt x="637" y="1155"/>
                      <a:pt x="926" y="1155"/>
                    </a:cubicBezTo>
                    <a:cubicBezTo>
                      <a:pt x="975" y="1155"/>
                      <a:pt x="975" y="1150"/>
                      <a:pt x="984" y="1107"/>
                    </a:cubicBezTo>
                    <a:cubicBezTo>
                      <a:pt x="999" y="996"/>
                      <a:pt x="1013" y="886"/>
                      <a:pt x="1028" y="775"/>
                    </a:cubicBezTo>
                    <a:cubicBezTo>
                      <a:pt x="1028" y="756"/>
                      <a:pt x="1013" y="746"/>
                      <a:pt x="999" y="746"/>
                    </a:cubicBezTo>
                    <a:cubicBezTo>
                      <a:pt x="975" y="746"/>
                      <a:pt x="970" y="760"/>
                      <a:pt x="965" y="794"/>
                    </a:cubicBezTo>
                    <a:cubicBezTo>
                      <a:pt x="936" y="934"/>
                      <a:pt x="806" y="1097"/>
                      <a:pt x="565" y="1097"/>
                    </a:cubicBezTo>
                    <a:cubicBezTo>
                      <a:pt x="484" y="1097"/>
                      <a:pt x="404" y="1097"/>
                      <a:pt x="324" y="1097"/>
                    </a:cubicBezTo>
                    <a:cubicBezTo>
                      <a:pt x="536" y="752"/>
                      <a:pt x="748" y="408"/>
                      <a:pt x="960" y="63"/>
                    </a:cubicBezTo>
                    <a:moveTo>
                      <a:pt x="140" y="58"/>
                    </a:moveTo>
                    <a:cubicBezTo>
                      <a:pt x="171" y="58"/>
                      <a:pt x="201" y="58"/>
                      <a:pt x="232" y="58"/>
                    </a:cubicBezTo>
                    <a:cubicBezTo>
                      <a:pt x="232" y="60"/>
                      <a:pt x="232" y="61"/>
                      <a:pt x="232" y="63"/>
                    </a:cubicBezTo>
                    <a:cubicBezTo>
                      <a:pt x="188" y="87"/>
                      <a:pt x="155" y="116"/>
                      <a:pt x="135" y="135"/>
                    </a:cubicBezTo>
                    <a:cubicBezTo>
                      <a:pt x="137" y="109"/>
                      <a:pt x="139" y="84"/>
                      <a:pt x="140" y="58"/>
                    </a:cubicBezTo>
                    <a:moveTo>
                      <a:pt x="719" y="58"/>
                    </a:moveTo>
                    <a:cubicBezTo>
                      <a:pt x="777" y="58"/>
                      <a:pt x="835" y="58"/>
                      <a:pt x="893" y="58"/>
                    </a:cubicBezTo>
                    <a:cubicBezTo>
                      <a:pt x="680" y="405"/>
                      <a:pt x="468" y="751"/>
                      <a:pt x="256" y="1097"/>
                    </a:cubicBezTo>
                    <a:cubicBezTo>
                      <a:pt x="198" y="1097"/>
                      <a:pt x="140" y="1097"/>
                      <a:pt x="82" y="1097"/>
                    </a:cubicBezTo>
                    <a:cubicBezTo>
                      <a:pt x="295" y="751"/>
                      <a:pt x="507" y="405"/>
                      <a:pt x="719" y="58"/>
                    </a:cubicBezTo>
                    <a:moveTo>
                      <a:pt x="811" y="1097"/>
                    </a:moveTo>
                    <a:cubicBezTo>
                      <a:pt x="859" y="1068"/>
                      <a:pt x="902" y="1030"/>
                      <a:pt x="941" y="982"/>
                    </a:cubicBezTo>
                    <a:cubicBezTo>
                      <a:pt x="936" y="1015"/>
                      <a:pt x="936" y="1035"/>
                      <a:pt x="926" y="1097"/>
                    </a:cubicBezTo>
                    <a:cubicBezTo>
                      <a:pt x="888" y="1097"/>
                      <a:pt x="849" y="1097"/>
                      <a:pt x="811" y="1097"/>
                    </a:cubicBezTo>
                    <a:close/>
                  </a:path>
                </a:pathLst>
              </a:custGeom>
              <a:solidFill>
                <a:srgbClr val="000000"/>
              </a:solidFill>
              <a:ln>
                <a:noFill/>
              </a:ln>
            </p:spPr>
            <p:style>
              <a:lnRef idx="0"/>
              <a:fillRef idx="0"/>
              <a:effectRef idx="0"/>
              <a:fontRef idx="minor"/>
            </p:style>
          </p:sp>
          <p:sp>
            <p:nvSpPr>
              <p:cNvPr id="311" name="CustomShape 43"/>
              <p:cNvSpPr/>
              <p:nvPr/>
            </p:nvSpPr>
            <p:spPr>
              <a:xfrm>
                <a:off x="7517520" y="4171320"/>
                <a:ext cx="207000" cy="205200"/>
              </a:xfrm>
              <a:custGeom>
                <a:avLst/>
                <a:gdLst/>
                <a:ahLst/>
                <a:rect l="l" t="t" r="r" b="b"/>
                <a:pathLst>
                  <a:path w="820" h="813">
                    <a:moveTo>
                      <a:pt x="409" y="360"/>
                    </a:moveTo>
                    <a:cubicBezTo>
                      <a:pt x="297" y="248"/>
                      <a:pt x="184" y="136"/>
                      <a:pt x="72" y="24"/>
                    </a:cubicBezTo>
                    <a:cubicBezTo>
                      <a:pt x="48" y="4"/>
                      <a:pt x="48" y="0"/>
                      <a:pt x="33" y="0"/>
                    </a:cubicBezTo>
                    <a:cubicBezTo>
                      <a:pt x="14" y="0"/>
                      <a:pt x="0" y="14"/>
                      <a:pt x="0" y="33"/>
                    </a:cubicBezTo>
                    <a:cubicBezTo>
                      <a:pt x="0" y="43"/>
                      <a:pt x="0" y="48"/>
                      <a:pt x="19" y="67"/>
                    </a:cubicBezTo>
                    <a:cubicBezTo>
                      <a:pt x="133" y="179"/>
                      <a:pt x="247" y="291"/>
                      <a:pt x="361" y="404"/>
                    </a:cubicBezTo>
                    <a:cubicBezTo>
                      <a:pt x="247" y="517"/>
                      <a:pt x="133" y="631"/>
                      <a:pt x="19" y="745"/>
                    </a:cubicBezTo>
                    <a:cubicBezTo>
                      <a:pt x="0" y="764"/>
                      <a:pt x="0" y="769"/>
                      <a:pt x="0" y="779"/>
                    </a:cubicBezTo>
                    <a:cubicBezTo>
                      <a:pt x="0" y="798"/>
                      <a:pt x="14" y="812"/>
                      <a:pt x="33" y="812"/>
                    </a:cubicBezTo>
                    <a:cubicBezTo>
                      <a:pt x="48" y="812"/>
                      <a:pt x="48" y="808"/>
                      <a:pt x="72" y="788"/>
                    </a:cubicBezTo>
                    <a:cubicBezTo>
                      <a:pt x="183" y="676"/>
                      <a:pt x="294" y="564"/>
                      <a:pt x="405" y="452"/>
                    </a:cubicBezTo>
                    <a:cubicBezTo>
                      <a:pt x="522" y="569"/>
                      <a:pt x="639" y="686"/>
                      <a:pt x="757" y="803"/>
                    </a:cubicBezTo>
                    <a:cubicBezTo>
                      <a:pt x="762" y="803"/>
                      <a:pt x="771" y="812"/>
                      <a:pt x="781" y="812"/>
                    </a:cubicBezTo>
                    <a:cubicBezTo>
                      <a:pt x="805" y="812"/>
                      <a:pt x="819" y="798"/>
                      <a:pt x="819" y="779"/>
                    </a:cubicBezTo>
                    <a:cubicBezTo>
                      <a:pt x="819" y="774"/>
                      <a:pt x="819" y="769"/>
                      <a:pt x="810" y="760"/>
                    </a:cubicBezTo>
                    <a:cubicBezTo>
                      <a:pt x="810" y="755"/>
                      <a:pt x="540" y="490"/>
                      <a:pt x="458" y="404"/>
                    </a:cubicBezTo>
                    <a:cubicBezTo>
                      <a:pt x="561" y="301"/>
                      <a:pt x="663" y="198"/>
                      <a:pt x="766" y="96"/>
                    </a:cubicBezTo>
                    <a:cubicBezTo>
                      <a:pt x="776" y="86"/>
                      <a:pt x="800" y="67"/>
                      <a:pt x="810" y="57"/>
                    </a:cubicBezTo>
                    <a:cubicBezTo>
                      <a:pt x="810" y="52"/>
                      <a:pt x="819" y="43"/>
                      <a:pt x="819" y="33"/>
                    </a:cubicBezTo>
                    <a:cubicBezTo>
                      <a:pt x="819" y="14"/>
                      <a:pt x="805" y="0"/>
                      <a:pt x="781" y="0"/>
                    </a:cubicBezTo>
                    <a:cubicBezTo>
                      <a:pt x="771" y="0"/>
                      <a:pt x="762" y="4"/>
                      <a:pt x="742" y="24"/>
                    </a:cubicBezTo>
                    <a:cubicBezTo>
                      <a:pt x="631" y="136"/>
                      <a:pt x="520" y="248"/>
                      <a:pt x="409" y="360"/>
                    </a:cubicBezTo>
                    <a:close/>
                  </a:path>
                </a:pathLst>
              </a:custGeom>
              <a:solidFill>
                <a:srgbClr val="000000"/>
              </a:solidFill>
              <a:ln>
                <a:noFill/>
              </a:ln>
            </p:spPr>
            <p:style>
              <a:lnRef idx="0"/>
              <a:fillRef idx="0"/>
              <a:effectRef idx="0"/>
              <a:fontRef idx="minor"/>
            </p:style>
          </p:sp>
          <p:sp>
            <p:nvSpPr>
              <p:cNvPr id="312" name="CustomShape 44"/>
              <p:cNvSpPr/>
              <p:nvPr/>
            </p:nvSpPr>
            <p:spPr>
              <a:xfrm>
                <a:off x="7888320" y="4088520"/>
                <a:ext cx="295920" cy="299880"/>
              </a:xfrm>
              <a:custGeom>
                <a:avLst/>
                <a:gdLst/>
                <a:ahLst/>
                <a:rect l="l" t="t" r="r" b="b"/>
                <a:pathLst>
                  <a:path w="1173" h="1190">
                    <a:moveTo>
                      <a:pt x="864" y="0"/>
                    </a:moveTo>
                    <a:cubicBezTo>
                      <a:pt x="830" y="0"/>
                      <a:pt x="806" y="0"/>
                      <a:pt x="806" y="29"/>
                    </a:cubicBezTo>
                    <a:cubicBezTo>
                      <a:pt x="806" y="53"/>
                      <a:pt x="830" y="58"/>
                      <a:pt x="849" y="58"/>
                    </a:cubicBezTo>
                    <a:cubicBezTo>
                      <a:pt x="922" y="68"/>
                      <a:pt x="955" y="174"/>
                      <a:pt x="955" y="289"/>
                    </a:cubicBezTo>
                    <a:cubicBezTo>
                      <a:pt x="955" y="437"/>
                      <a:pt x="955" y="584"/>
                      <a:pt x="955" y="732"/>
                    </a:cubicBezTo>
                    <a:cubicBezTo>
                      <a:pt x="955" y="934"/>
                      <a:pt x="883" y="1116"/>
                      <a:pt x="637" y="1116"/>
                    </a:cubicBezTo>
                    <a:cubicBezTo>
                      <a:pt x="526" y="1116"/>
                      <a:pt x="410" y="1078"/>
                      <a:pt x="410" y="789"/>
                    </a:cubicBezTo>
                    <a:cubicBezTo>
                      <a:pt x="410" y="578"/>
                      <a:pt x="410" y="366"/>
                      <a:pt x="410" y="154"/>
                    </a:cubicBezTo>
                    <a:cubicBezTo>
                      <a:pt x="410" y="77"/>
                      <a:pt x="415" y="58"/>
                      <a:pt x="516" y="58"/>
                    </a:cubicBezTo>
                    <a:cubicBezTo>
                      <a:pt x="541" y="58"/>
                      <a:pt x="570" y="58"/>
                      <a:pt x="570" y="29"/>
                    </a:cubicBezTo>
                    <a:cubicBezTo>
                      <a:pt x="570" y="0"/>
                      <a:pt x="545" y="0"/>
                      <a:pt x="512" y="0"/>
                    </a:cubicBezTo>
                    <a:cubicBezTo>
                      <a:pt x="361" y="0"/>
                      <a:pt x="209" y="0"/>
                      <a:pt x="58" y="0"/>
                    </a:cubicBezTo>
                    <a:cubicBezTo>
                      <a:pt x="29" y="0"/>
                      <a:pt x="0" y="0"/>
                      <a:pt x="0" y="29"/>
                    </a:cubicBezTo>
                    <a:cubicBezTo>
                      <a:pt x="0" y="53"/>
                      <a:pt x="25" y="58"/>
                      <a:pt x="39" y="58"/>
                    </a:cubicBezTo>
                    <a:cubicBezTo>
                      <a:pt x="116" y="63"/>
                      <a:pt x="140" y="63"/>
                      <a:pt x="140" y="130"/>
                    </a:cubicBezTo>
                    <a:cubicBezTo>
                      <a:pt x="140" y="337"/>
                      <a:pt x="140" y="544"/>
                      <a:pt x="140" y="751"/>
                    </a:cubicBezTo>
                    <a:cubicBezTo>
                      <a:pt x="140" y="833"/>
                      <a:pt x="140" y="982"/>
                      <a:pt x="266" y="1088"/>
                    </a:cubicBezTo>
                    <a:cubicBezTo>
                      <a:pt x="353" y="1165"/>
                      <a:pt x="473" y="1189"/>
                      <a:pt x="584" y="1189"/>
                    </a:cubicBezTo>
                    <a:cubicBezTo>
                      <a:pt x="1023" y="1189"/>
                      <a:pt x="1023" y="818"/>
                      <a:pt x="1023" y="693"/>
                    </a:cubicBezTo>
                    <a:cubicBezTo>
                      <a:pt x="1023" y="578"/>
                      <a:pt x="1023" y="462"/>
                      <a:pt x="1023" y="347"/>
                    </a:cubicBezTo>
                    <a:cubicBezTo>
                      <a:pt x="1023" y="241"/>
                      <a:pt x="1023" y="73"/>
                      <a:pt x="1139" y="58"/>
                    </a:cubicBezTo>
                    <a:cubicBezTo>
                      <a:pt x="1153" y="58"/>
                      <a:pt x="1172" y="58"/>
                      <a:pt x="1172" y="29"/>
                    </a:cubicBezTo>
                    <a:cubicBezTo>
                      <a:pt x="1172" y="0"/>
                      <a:pt x="1148" y="0"/>
                      <a:pt x="1119" y="0"/>
                    </a:cubicBezTo>
                    <a:cubicBezTo>
                      <a:pt x="1034" y="0"/>
                      <a:pt x="949" y="0"/>
                      <a:pt x="864" y="0"/>
                    </a:cubicBezTo>
                    <a:moveTo>
                      <a:pt x="1023" y="58"/>
                    </a:moveTo>
                    <a:cubicBezTo>
                      <a:pt x="1008" y="82"/>
                      <a:pt x="999" y="97"/>
                      <a:pt x="989" y="126"/>
                    </a:cubicBezTo>
                    <a:cubicBezTo>
                      <a:pt x="979" y="97"/>
                      <a:pt x="970" y="82"/>
                      <a:pt x="955" y="58"/>
                    </a:cubicBezTo>
                    <a:cubicBezTo>
                      <a:pt x="978" y="58"/>
                      <a:pt x="1000" y="58"/>
                      <a:pt x="1023" y="58"/>
                    </a:cubicBezTo>
                    <a:moveTo>
                      <a:pt x="353" y="789"/>
                    </a:moveTo>
                    <a:cubicBezTo>
                      <a:pt x="353" y="924"/>
                      <a:pt x="377" y="1044"/>
                      <a:pt x="449" y="1112"/>
                    </a:cubicBezTo>
                    <a:cubicBezTo>
                      <a:pt x="280" y="1078"/>
                      <a:pt x="213" y="962"/>
                      <a:pt x="203" y="823"/>
                    </a:cubicBezTo>
                    <a:cubicBezTo>
                      <a:pt x="203" y="804"/>
                      <a:pt x="203" y="736"/>
                      <a:pt x="203" y="693"/>
                    </a:cubicBezTo>
                    <a:cubicBezTo>
                      <a:pt x="203" y="538"/>
                      <a:pt x="203" y="382"/>
                      <a:pt x="203" y="227"/>
                    </a:cubicBezTo>
                    <a:cubicBezTo>
                      <a:pt x="203" y="183"/>
                      <a:pt x="203" y="126"/>
                      <a:pt x="198" y="101"/>
                    </a:cubicBezTo>
                    <a:cubicBezTo>
                      <a:pt x="195" y="87"/>
                      <a:pt x="198" y="77"/>
                      <a:pt x="189" y="58"/>
                    </a:cubicBezTo>
                    <a:cubicBezTo>
                      <a:pt x="248" y="58"/>
                      <a:pt x="307" y="58"/>
                      <a:pt x="367" y="58"/>
                    </a:cubicBezTo>
                    <a:cubicBezTo>
                      <a:pt x="353" y="92"/>
                      <a:pt x="353" y="126"/>
                      <a:pt x="353" y="154"/>
                    </a:cubicBezTo>
                    <a:cubicBezTo>
                      <a:pt x="353" y="366"/>
                      <a:pt x="353" y="578"/>
                      <a:pt x="353" y="789"/>
                    </a:cubicBezTo>
                    <a:close/>
                  </a:path>
                </a:pathLst>
              </a:custGeom>
              <a:solidFill>
                <a:srgbClr val="000000"/>
              </a:solidFill>
              <a:ln>
                <a:noFill/>
              </a:ln>
            </p:spPr>
            <p:style>
              <a:lnRef idx="0"/>
              <a:fillRef idx="0"/>
              <a:effectRef idx="0"/>
              <a:fontRef idx="minor"/>
            </p:style>
          </p:sp>
          <p:sp>
            <p:nvSpPr>
              <p:cNvPr id="313" name="CustomShape 45"/>
              <p:cNvSpPr/>
              <p:nvPr/>
            </p:nvSpPr>
            <p:spPr>
              <a:xfrm>
                <a:off x="8332920" y="4162680"/>
                <a:ext cx="379440" cy="222480"/>
              </a:xfrm>
              <a:custGeom>
                <a:avLst/>
                <a:gdLst/>
                <a:ahLst/>
                <a:rect l="l" t="t" r="r" b="b"/>
                <a:pathLst>
                  <a:path w="1505" h="881">
                    <a:moveTo>
                      <a:pt x="1321" y="476"/>
                    </a:moveTo>
                    <a:cubicBezTo>
                      <a:pt x="1229" y="543"/>
                      <a:pt x="1181" y="616"/>
                      <a:pt x="1167" y="635"/>
                    </a:cubicBezTo>
                    <a:cubicBezTo>
                      <a:pt x="1094" y="750"/>
                      <a:pt x="1080" y="856"/>
                      <a:pt x="1080" y="861"/>
                    </a:cubicBezTo>
                    <a:cubicBezTo>
                      <a:pt x="1080" y="880"/>
                      <a:pt x="1099" y="880"/>
                      <a:pt x="1114" y="880"/>
                    </a:cubicBezTo>
                    <a:cubicBezTo>
                      <a:pt x="1143" y="880"/>
                      <a:pt x="1143" y="875"/>
                      <a:pt x="1152" y="846"/>
                    </a:cubicBezTo>
                    <a:cubicBezTo>
                      <a:pt x="1191" y="683"/>
                      <a:pt x="1287" y="539"/>
                      <a:pt x="1480" y="462"/>
                    </a:cubicBezTo>
                    <a:cubicBezTo>
                      <a:pt x="1500" y="457"/>
                      <a:pt x="1504" y="450"/>
                      <a:pt x="1504" y="438"/>
                    </a:cubicBezTo>
                    <a:cubicBezTo>
                      <a:pt x="1504" y="426"/>
                      <a:pt x="1498" y="428"/>
                      <a:pt x="1495" y="423"/>
                    </a:cubicBezTo>
                    <a:cubicBezTo>
                      <a:pt x="1418" y="394"/>
                      <a:pt x="1215" y="308"/>
                      <a:pt x="1147" y="24"/>
                    </a:cubicBezTo>
                    <a:cubicBezTo>
                      <a:pt x="1143" y="5"/>
                      <a:pt x="1143" y="0"/>
                      <a:pt x="1114" y="0"/>
                    </a:cubicBezTo>
                    <a:cubicBezTo>
                      <a:pt x="1099" y="0"/>
                      <a:pt x="1080" y="0"/>
                      <a:pt x="1080" y="19"/>
                    </a:cubicBezTo>
                    <a:cubicBezTo>
                      <a:pt x="1080" y="24"/>
                      <a:pt x="1094" y="130"/>
                      <a:pt x="1167" y="240"/>
                    </a:cubicBezTo>
                    <a:cubicBezTo>
                      <a:pt x="1201" y="293"/>
                      <a:pt x="1249" y="351"/>
                      <a:pt x="1321" y="404"/>
                    </a:cubicBezTo>
                    <a:cubicBezTo>
                      <a:pt x="902" y="404"/>
                      <a:pt x="482" y="404"/>
                      <a:pt x="62" y="404"/>
                    </a:cubicBezTo>
                    <a:cubicBezTo>
                      <a:pt x="33" y="404"/>
                      <a:pt x="0" y="402"/>
                      <a:pt x="0" y="438"/>
                    </a:cubicBezTo>
                    <a:cubicBezTo>
                      <a:pt x="0" y="474"/>
                      <a:pt x="33" y="476"/>
                      <a:pt x="62" y="476"/>
                    </a:cubicBezTo>
                    <a:cubicBezTo>
                      <a:pt x="482" y="476"/>
                      <a:pt x="902" y="476"/>
                      <a:pt x="1321" y="476"/>
                    </a:cubicBezTo>
                    <a:close/>
                  </a:path>
                </a:pathLst>
              </a:custGeom>
              <a:solidFill>
                <a:srgbClr val="000000"/>
              </a:solidFill>
              <a:ln>
                <a:noFill/>
              </a:ln>
            </p:spPr>
            <p:style>
              <a:lnRef idx="0"/>
              <a:fillRef idx="0"/>
              <a:effectRef idx="0"/>
              <a:fontRef idx="minor"/>
            </p:style>
          </p:sp>
          <p:sp>
            <p:nvSpPr>
              <p:cNvPr id="314" name="CustomShape 46"/>
              <p:cNvSpPr/>
              <p:nvPr/>
            </p:nvSpPr>
            <p:spPr>
              <a:xfrm>
                <a:off x="8863560" y="4088520"/>
                <a:ext cx="293400" cy="291600"/>
              </a:xfrm>
              <a:custGeom>
                <a:avLst/>
                <a:gdLst/>
                <a:ahLst/>
                <a:rect l="l" t="t" r="r" b="b"/>
                <a:pathLst>
                  <a:path w="1164" h="1156">
                    <a:moveTo>
                      <a:pt x="425" y="626"/>
                    </a:moveTo>
                    <a:cubicBezTo>
                      <a:pt x="446" y="626"/>
                      <a:pt x="467" y="626"/>
                      <a:pt x="487" y="626"/>
                    </a:cubicBezTo>
                    <a:cubicBezTo>
                      <a:pt x="573" y="756"/>
                      <a:pt x="658" y="886"/>
                      <a:pt x="743" y="1015"/>
                    </a:cubicBezTo>
                    <a:cubicBezTo>
                      <a:pt x="757" y="1044"/>
                      <a:pt x="801" y="1112"/>
                      <a:pt x="815" y="1136"/>
                    </a:cubicBezTo>
                    <a:cubicBezTo>
                      <a:pt x="830" y="1155"/>
                      <a:pt x="835" y="1155"/>
                      <a:pt x="873" y="1155"/>
                    </a:cubicBezTo>
                    <a:cubicBezTo>
                      <a:pt x="950" y="1155"/>
                      <a:pt x="1028" y="1155"/>
                      <a:pt x="1105" y="1155"/>
                    </a:cubicBezTo>
                    <a:cubicBezTo>
                      <a:pt x="1138" y="1155"/>
                      <a:pt x="1163" y="1155"/>
                      <a:pt x="1163" y="1126"/>
                    </a:cubicBezTo>
                    <a:cubicBezTo>
                      <a:pt x="1163" y="1112"/>
                      <a:pt x="1153" y="1102"/>
                      <a:pt x="1138" y="1097"/>
                    </a:cubicBezTo>
                    <a:cubicBezTo>
                      <a:pt x="1076" y="1083"/>
                      <a:pt x="994" y="972"/>
                      <a:pt x="950" y="919"/>
                    </a:cubicBezTo>
                    <a:cubicBezTo>
                      <a:pt x="941" y="900"/>
                      <a:pt x="854" y="789"/>
                      <a:pt x="743" y="607"/>
                    </a:cubicBezTo>
                    <a:cubicBezTo>
                      <a:pt x="892" y="582"/>
                      <a:pt x="1037" y="515"/>
                      <a:pt x="1037" y="318"/>
                    </a:cubicBezTo>
                    <a:cubicBezTo>
                      <a:pt x="1037" y="82"/>
                      <a:pt x="786" y="0"/>
                      <a:pt x="589" y="0"/>
                    </a:cubicBezTo>
                    <a:cubicBezTo>
                      <a:pt x="412" y="0"/>
                      <a:pt x="235" y="0"/>
                      <a:pt x="58" y="0"/>
                    </a:cubicBezTo>
                    <a:cubicBezTo>
                      <a:pt x="24" y="0"/>
                      <a:pt x="0" y="0"/>
                      <a:pt x="0" y="29"/>
                    </a:cubicBezTo>
                    <a:cubicBezTo>
                      <a:pt x="0" y="58"/>
                      <a:pt x="29" y="58"/>
                      <a:pt x="44" y="58"/>
                    </a:cubicBezTo>
                    <a:cubicBezTo>
                      <a:pt x="140" y="58"/>
                      <a:pt x="150" y="73"/>
                      <a:pt x="150" y="154"/>
                    </a:cubicBezTo>
                    <a:cubicBezTo>
                      <a:pt x="150" y="437"/>
                      <a:pt x="150" y="719"/>
                      <a:pt x="150" y="1001"/>
                    </a:cubicBezTo>
                    <a:cubicBezTo>
                      <a:pt x="150" y="1083"/>
                      <a:pt x="140" y="1097"/>
                      <a:pt x="44" y="1097"/>
                    </a:cubicBezTo>
                    <a:cubicBezTo>
                      <a:pt x="29" y="1097"/>
                      <a:pt x="0" y="1097"/>
                      <a:pt x="0" y="1126"/>
                    </a:cubicBezTo>
                    <a:cubicBezTo>
                      <a:pt x="0" y="1155"/>
                      <a:pt x="24" y="1155"/>
                      <a:pt x="58" y="1155"/>
                    </a:cubicBezTo>
                    <a:cubicBezTo>
                      <a:pt x="213" y="1155"/>
                      <a:pt x="367" y="1155"/>
                      <a:pt x="521" y="1155"/>
                    </a:cubicBezTo>
                    <a:cubicBezTo>
                      <a:pt x="550" y="1155"/>
                      <a:pt x="574" y="1155"/>
                      <a:pt x="574" y="1126"/>
                    </a:cubicBezTo>
                    <a:cubicBezTo>
                      <a:pt x="574" y="1097"/>
                      <a:pt x="545" y="1097"/>
                      <a:pt x="531" y="1097"/>
                    </a:cubicBezTo>
                    <a:cubicBezTo>
                      <a:pt x="434" y="1097"/>
                      <a:pt x="425" y="1083"/>
                      <a:pt x="425" y="1001"/>
                    </a:cubicBezTo>
                    <a:cubicBezTo>
                      <a:pt x="425" y="876"/>
                      <a:pt x="425" y="751"/>
                      <a:pt x="425" y="626"/>
                    </a:cubicBezTo>
                    <a:moveTo>
                      <a:pt x="753" y="544"/>
                    </a:moveTo>
                    <a:cubicBezTo>
                      <a:pt x="801" y="481"/>
                      <a:pt x="806" y="390"/>
                      <a:pt x="806" y="318"/>
                    </a:cubicBezTo>
                    <a:cubicBezTo>
                      <a:pt x="806" y="236"/>
                      <a:pt x="796" y="145"/>
                      <a:pt x="743" y="77"/>
                    </a:cubicBezTo>
                    <a:cubicBezTo>
                      <a:pt x="811" y="92"/>
                      <a:pt x="979" y="145"/>
                      <a:pt x="979" y="318"/>
                    </a:cubicBezTo>
                    <a:cubicBezTo>
                      <a:pt x="979" y="424"/>
                      <a:pt x="926" y="510"/>
                      <a:pt x="753" y="544"/>
                    </a:cubicBezTo>
                    <a:moveTo>
                      <a:pt x="425" y="150"/>
                    </a:moveTo>
                    <a:cubicBezTo>
                      <a:pt x="425" y="116"/>
                      <a:pt x="425" y="58"/>
                      <a:pt x="531" y="58"/>
                    </a:cubicBezTo>
                    <a:cubicBezTo>
                      <a:pt x="675" y="58"/>
                      <a:pt x="748" y="121"/>
                      <a:pt x="748" y="318"/>
                    </a:cubicBezTo>
                    <a:cubicBezTo>
                      <a:pt x="748" y="534"/>
                      <a:pt x="695" y="568"/>
                      <a:pt x="425" y="568"/>
                    </a:cubicBezTo>
                    <a:cubicBezTo>
                      <a:pt x="425" y="429"/>
                      <a:pt x="425" y="289"/>
                      <a:pt x="425" y="150"/>
                    </a:cubicBezTo>
                    <a:moveTo>
                      <a:pt x="193" y="1097"/>
                    </a:moveTo>
                    <a:cubicBezTo>
                      <a:pt x="208" y="1068"/>
                      <a:pt x="208" y="1020"/>
                      <a:pt x="208" y="1006"/>
                    </a:cubicBezTo>
                    <a:cubicBezTo>
                      <a:pt x="208" y="722"/>
                      <a:pt x="208" y="438"/>
                      <a:pt x="208" y="154"/>
                    </a:cubicBezTo>
                    <a:cubicBezTo>
                      <a:pt x="208" y="135"/>
                      <a:pt x="208" y="92"/>
                      <a:pt x="193" y="58"/>
                    </a:cubicBezTo>
                    <a:cubicBezTo>
                      <a:pt x="258" y="58"/>
                      <a:pt x="322" y="58"/>
                      <a:pt x="386" y="58"/>
                    </a:cubicBezTo>
                    <a:cubicBezTo>
                      <a:pt x="367" y="87"/>
                      <a:pt x="367" y="121"/>
                      <a:pt x="367" y="145"/>
                    </a:cubicBezTo>
                    <a:cubicBezTo>
                      <a:pt x="367" y="432"/>
                      <a:pt x="367" y="719"/>
                      <a:pt x="367" y="1006"/>
                    </a:cubicBezTo>
                    <a:cubicBezTo>
                      <a:pt x="367" y="1020"/>
                      <a:pt x="367" y="1068"/>
                      <a:pt x="381" y="1097"/>
                    </a:cubicBezTo>
                    <a:cubicBezTo>
                      <a:pt x="319" y="1097"/>
                      <a:pt x="256" y="1097"/>
                      <a:pt x="193" y="1097"/>
                    </a:cubicBezTo>
                    <a:moveTo>
                      <a:pt x="555" y="626"/>
                    </a:moveTo>
                    <a:cubicBezTo>
                      <a:pt x="569" y="626"/>
                      <a:pt x="574" y="621"/>
                      <a:pt x="589" y="621"/>
                    </a:cubicBezTo>
                    <a:cubicBezTo>
                      <a:pt x="613" y="621"/>
                      <a:pt x="651" y="621"/>
                      <a:pt x="675" y="616"/>
                    </a:cubicBezTo>
                    <a:cubicBezTo>
                      <a:pt x="700" y="655"/>
                      <a:pt x="883" y="958"/>
                      <a:pt x="1028" y="1097"/>
                    </a:cubicBezTo>
                    <a:cubicBezTo>
                      <a:pt x="973" y="1097"/>
                      <a:pt x="918" y="1097"/>
                      <a:pt x="864" y="1097"/>
                    </a:cubicBezTo>
                    <a:cubicBezTo>
                      <a:pt x="761" y="940"/>
                      <a:pt x="658" y="783"/>
                      <a:pt x="555" y="626"/>
                    </a:cubicBezTo>
                    <a:close/>
                  </a:path>
                </a:pathLst>
              </a:custGeom>
              <a:solidFill>
                <a:srgbClr val="000000"/>
              </a:solidFill>
              <a:ln>
                <a:noFill/>
              </a:ln>
            </p:spPr>
            <p:style>
              <a:lnRef idx="0"/>
              <a:fillRef idx="0"/>
              <a:effectRef idx="0"/>
              <a:fontRef idx="minor"/>
            </p:style>
          </p:sp>
          <p:sp>
            <p:nvSpPr>
              <p:cNvPr id="315" name="CustomShape 47"/>
              <p:cNvSpPr/>
              <p:nvPr/>
            </p:nvSpPr>
            <p:spPr>
              <a:xfrm>
                <a:off x="9201600" y="4335120"/>
                <a:ext cx="50400" cy="127440"/>
              </a:xfrm>
              <a:custGeom>
                <a:avLst/>
                <a:gdLst/>
                <a:ahLst/>
                <a:rect l="l" t="t" r="r" b="b"/>
                <a:pathLst>
                  <a:path w="199" h="506">
                    <a:moveTo>
                      <a:pt x="198" y="178"/>
                    </a:moveTo>
                    <a:cubicBezTo>
                      <a:pt x="198" y="67"/>
                      <a:pt x="154" y="0"/>
                      <a:pt x="92" y="0"/>
                    </a:cubicBezTo>
                    <a:cubicBezTo>
                      <a:pt x="34" y="0"/>
                      <a:pt x="0" y="43"/>
                      <a:pt x="0" y="91"/>
                    </a:cubicBezTo>
                    <a:cubicBezTo>
                      <a:pt x="0" y="135"/>
                      <a:pt x="34" y="178"/>
                      <a:pt x="92" y="178"/>
                    </a:cubicBezTo>
                    <a:cubicBezTo>
                      <a:pt x="111" y="178"/>
                      <a:pt x="130" y="173"/>
                      <a:pt x="149" y="159"/>
                    </a:cubicBezTo>
                    <a:cubicBezTo>
                      <a:pt x="154" y="154"/>
                      <a:pt x="154" y="154"/>
                      <a:pt x="159" y="154"/>
                    </a:cubicBezTo>
                    <a:cubicBezTo>
                      <a:pt x="159" y="162"/>
                      <a:pt x="159" y="154"/>
                      <a:pt x="159" y="178"/>
                    </a:cubicBezTo>
                    <a:cubicBezTo>
                      <a:pt x="159" y="303"/>
                      <a:pt x="101" y="404"/>
                      <a:pt x="48" y="457"/>
                    </a:cubicBezTo>
                    <a:cubicBezTo>
                      <a:pt x="29" y="476"/>
                      <a:pt x="29" y="481"/>
                      <a:pt x="29" y="486"/>
                    </a:cubicBezTo>
                    <a:cubicBezTo>
                      <a:pt x="29" y="495"/>
                      <a:pt x="34" y="505"/>
                      <a:pt x="43" y="505"/>
                    </a:cubicBezTo>
                    <a:cubicBezTo>
                      <a:pt x="63" y="505"/>
                      <a:pt x="198" y="375"/>
                      <a:pt x="198" y="178"/>
                    </a:cubicBezTo>
                    <a:close/>
                  </a:path>
                </a:pathLst>
              </a:custGeom>
              <a:solidFill>
                <a:srgbClr val="000000"/>
              </a:solidFill>
              <a:ln>
                <a:noFill/>
              </a:ln>
            </p:spPr>
            <p:style>
              <a:lnRef idx="0"/>
              <a:fillRef idx="0"/>
              <a:effectRef idx="0"/>
              <a:fontRef idx="minor"/>
            </p:style>
          </p:sp>
          <p:sp>
            <p:nvSpPr>
              <p:cNvPr id="316" name="CustomShape 48"/>
              <p:cNvSpPr/>
              <p:nvPr/>
            </p:nvSpPr>
            <p:spPr>
              <a:xfrm>
                <a:off x="6452280" y="4518720"/>
                <a:ext cx="181800" cy="383760"/>
              </a:xfrm>
              <a:custGeom>
                <a:avLst/>
                <a:gdLst/>
                <a:ahLst/>
                <a:rect l="l" t="t" r="r" b="b"/>
                <a:pathLst>
                  <a:path w="719" h="1521">
                    <a:moveTo>
                      <a:pt x="221" y="659"/>
                    </a:moveTo>
                    <a:cubicBezTo>
                      <a:pt x="38" y="779"/>
                      <a:pt x="0" y="938"/>
                      <a:pt x="0" y="1000"/>
                    </a:cubicBezTo>
                    <a:cubicBezTo>
                      <a:pt x="0" y="1082"/>
                      <a:pt x="48" y="1125"/>
                      <a:pt x="48" y="1130"/>
                    </a:cubicBezTo>
                    <a:cubicBezTo>
                      <a:pt x="106" y="1188"/>
                      <a:pt x="120" y="1193"/>
                      <a:pt x="245" y="1241"/>
                    </a:cubicBezTo>
                    <a:cubicBezTo>
                      <a:pt x="315" y="1268"/>
                      <a:pt x="384" y="1295"/>
                      <a:pt x="453" y="1323"/>
                    </a:cubicBezTo>
                    <a:cubicBezTo>
                      <a:pt x="477" y="1332"/>
                      <a:pt x="511" y="1347"/>
                      <a:pt x="511" y="1395"/>
                    </a:cubicBezTo>
                    <a:cubicBezTo>
                      <a:pt x="511" y="1433"/>
                      <a:pt x="482" y="1481"/>
                      <a:pt x="429" y="1481"/>
                    </a:cubicBezTo>
                    <a:cubicBezTo>
                      <a:pt x="352" y="1481"/>
                      <a:pt x="299" y="1443"/>
                      <a:pt x="279" y="1428"/>
                    </a:cubicBezTo>
                    <a:cubicBezTo>
                      <a:pt x="270" y="1424"/>
                      <a:pt x="265" y="1419"/>
                      <a:pt x="260" y="1419"/>
                    </a:cubicBezTo>
                    <a:cubicBezTo>
                      <a:pt x="245" y="1419"/>
                      <a:pt x="241" y="1433"/>
                      <a:pt x="241" y="1438"/>
                    </a:cubicBezTo>
                    <a:cubicBezTo>
                      <a:pt x="241" y="1457"/>
                      <a:pt x="332" y="1520"/>
                      <a:pt x="429" y="1520"/>
                    </a:cubicBezTo>
                    <a:cubicBezTo>
                      <a:pt x="530" y="1520"/>
                      <a:pt x="602" y="1424"/>
                      <a:pt x="602" y="1342"/>
                    </a:cubicBezTo>
                    <a:cubicBezTo>
                      <a:pt x="602" y="1260"/>
                      <a:pt x="540" y="1226"/>
                      <a:pt x="520" y="1221"/>
                    </a:cubicBezTo>
                    <a:cubicBezTo>
                      <a:pt x="496" y="1212"/>
                      <a:pt x="438" y="1188"/>
                      <a:pt x="419" y="1183"/>
                    </a:cubicBezTo>
                    <a:cubicBezTo>
                      <a:pt x="385" y="1169"/>
                      <a:pt x="352" y="1154"/>
                      <a:pt x="313" y="1140"/>
                    </a:cubicBezTo>
                    <a:cubicBezTo>
                      <a:pt x="279" y="1127"/>
                      <a:pt x="245" y="1114"/>
                      <a:pt x="212" y="1101"/>
                    </a:cubicBezTo>
                    <a:cubicBezTo>
                      <a:pt x="139" y="1072"/>
                      <a:pt x="86" y="1024"/>
                      <a:pt x="86" y="952"/>
                    </a:cubicBezTo>
                    <a:cubicBezTo>
                      <a:pt x="86" y="880"/>
                      <a:pt x="154" y="736"/>
                      <a:pt x="294" y="664"/>
                    </a:cubicBezTo>
                    <a:cubicBezTo>
                      <a:pt x="356" y="688"/>
                      <a:pt x="409" y="688"/>
                      <a:pt x="443" y="688"/>
                    </a:cubicBezTo>
                    <a:cubicBezTo>
                      <a:pt x="496" y="688"/>
                      <a:pt x="602" y="688"/>
                      <a:pt x="602" y="635"/>
                    </a:cubicBezTo>
                    <a:cubicBezTo>
                      <a:pt x="602" y="591"/>
                      <a:pt x="530" y="587"/>
                      <a:pt x="462" y="587"/>
                    </a:cubicBezTo>
                    <a:cubicBezTo>
                      <a:pt x="434" y="587"/>
                      <a:pt x="385" y="587"/>
                      <a:pt x="323" y="611"/>
                    </a:cubicBezTo>
                    <a:cubicBezTo>
                      <a:pt x="274" y="567"/>
                      <a:pt x="270" y="510"/>
                      <a:pt x="270" y="476"/>
                    </a:cubicBezTo>
                    <a:cubicBezTo>
                      <a:pt x="270" y="385"/>
                      <a:pt x="332" y="255"/>
                      <a:pt x="458" y="192"/>
                    </a:cubicBezTo>
                    <a:cubicBezTo>
                      <a:pt x="487" y="226"/>
                      <a:pt x="525" y="226"/>
                      <a:pt x="564" y="226"/>
                    </a:cubicBezTo>
                    <a:cubicBezTo>
                      <a:pt x="607" y="226"/>
                      <a:pt x="718" y="226"/>
                      <a:pt x="718" y="178"/>
                    </a:cubicBezTo>
                    <a:cubicBezTo>
                      <a:pt x="718" y="130"/>
                      <a:pt x="641" y="130"/>
                      <a:pt x="578" y="130"/>
                    </a:cubicBezTo>
                    <a:cubicBezTo>
                      <a:pt x="554" y="130"/>
                      <a:pt x="516" y="130"/>
                      <a:pt x="467" y="139"/>
                    </a:cubicBezTo>
                    <a:cubicBezTo>
                      <a:pt x="462" y="125"/>
                      <a:pt x="462" y="110"/>
                      <a:pt x="462" y="81"/>
                    </a:cubicBezTo>
                    <a:cubicBezTo>
                      <a:pt x="462" y="57"/>
                      <a:pt x="467" y="24"/>
                      <a:pt x="467" y="19"/>
                    </a:cubicBezTo>
                    <a:cubicBezTo>
                      <a:pt x="467" y="9"/>
                      <a:pt x="462" y="0"/>
                      <a:pt x="448" y="0"/>
                    </a:cubicBezTo>
                    <a:cubicBezTo>
                      <a:pt x="419" y="0"/>
                      <a:pt x="419" y="77"/>
                      <a:pt x="419" y="81"/>
                    </a:cubicBezTo>
                    <a:cubicBezTo>
                      <a:pt x="419" y="115"/>
                      <a:pt x="429" y="139"/>
                      <a:pt x="429" y="149"/>
                    </a:cubicBezTo>
                    <a:cubicBezTo>
                      <a:pt x="250" y="197"/>
                      <a:pt x="135" y="332"/>
                      <a:pt x="135" y="461"/>
                    </a:cubicBezTo>
                    <a:cubicBezTo>
                      <a:pt x="135" y="524"/>
                      <a:pt x="163" y="596"/>
                      <a:pt x="245" y="639"/>
                    </a:cubicBezTo>
                    <a:cubicBezTo>
                      <a:pt x="237" y="646"/>
                      <a:pt x="229" y="652"/>
                      <a:pt x="221" y="659"/>
                    </a:cubicBezTo>
                    <a:moveTo>
                      <a:pt x="496" y="178"/>
                    </a:moveTo>
                    <a:cubicBezTo>
                      <a:pt x="525" y="168"/>
                      <a:pt x="559" y="168"/>
                      <a:pt x="578" y="168"/>
                    </a:cubicBezTo>
                    <a:cubicBezTo>
                      <a:pt x="636" y="168"/>
                      <a:pt x="641" y="168"/>
                      <a:pt x="675" y="178"/>
                    </a:cubicBezTo>
                    <a:cubicBezTo>
                      <a:pt x="660" y="182"/>
                      <a:pt x="641" y="192"/>
                      <a:pt x="569" y="192"/>
                    </a:cubicBezTo>
                    <a:cubicBezTo>
                      <a:pt x="535" y="192"/>
                      <a:pt x="516" y="192"/>
                      <a:pt x="496" y="178"/>
                    </a:cubicBezTo>
                    <a:moveTo>
                      <a:pt x="366" y="635"/>
                    </a:moveTo>
                    <a:cubicBezTo>
                      <a:pt x="405" y="625"/>
                      <a:pt x="438" y="625"/>
                      <a:pt x="462" y="625"/>
                    </a:cubicBezTo>
                    <a:cubicBezTo>
                      <a:pt x="520" y="625"/>
                      <a:pt x="525" y="630"/>
                      <a:pt x="559" y="635"/>
                    </a:cubicBezTo>
                    <a:cubicBezTo>
                      <a:pt x="544" y="644"/>
                      <a:pt x="525" y="649"/>
                      <a:pt x="448" y="649"/>
                    </a:cubicBezTo>
                    <a:cubicBezTo>
                      <a:pt x="409" y="649"/>
                      <a:pt x="395" y="649"/>
                      <a:pt x="366" y="635"/>
                    </a:cubicBezTo>
                    <a:close/>
                  </a:path>
                </a:pathLst>
              </a:custGeom>
              <a:solidFill>
                <a:srgbClr val="000000"/>
              </a:solidFill>
              <a:ln>
                <a:noFill/>
              </a:ln>
            </p:spPr>
            <p:style>
              <a:lnRef idx="0"/>
              <a:fillRef idx="0"/>
              <a:effectRef idx="0"/>
              <a:fontRef idx="minor"/>
            </p:style>
          </p:sp>
          <p:sp>
            <p:nvSpPr>
              <p:cNvPr id="317" name="CustomShape 49"/>
              <p:cNvSpPr/>
              <p:nvPr/>
            </p:nvSpPr>
            <p:spPr>
              <a:xfrm>
                <a:off x="6642360" y="4692240"/>
                <a:ext cx="100800" cy="189000"/>
              </a:xfrm>
              <a:custGeom>
                <a:avLst/>
                <a:gdLst/>
                <a:ahLst/>
                <a:rect l="l" t="t" r="r" b="b"/>
                <a:pathLst>
                  <a:path w="401" h="751">
                    <a:moveTo>
                      <a:pt x="241" y="274"/>
                    </a:moveTo>
                    <a:cubicBezTo>
                      <a:pt x="281" y="274"/>
                      <a:pt x="321" y="274"/>
                      <a:pt x="362" y="274"/>
                    </a:cubicBezTo>
                    <a:cubicBezTo>
                      <a:pt x="386" y="274"/>
                      <a:pt x="400" y="274"/>
                      <a:pt x="400" y="245"/>
                    </a:cubicBezTo>
                    <a:cubicBezTo>
                      <a:pt x="400" y="230"/>
                      <a:pt x="386" y="230"/>
                      <a:pt x="366" y="230"/>
                    </a:cubicBezTo>
                    <a:cubicBezTo>
                      <a:pt x="328" y="230"/>
                      <a:pt x="289" y="230"/>
                      <a:pt x="251" y="230"/>
                    </a:cubicBezTo>
                    <a:cubicBezTo>
                      <a:pt x="267" y="173"/>
                      <a:pt x="283" y="115"/>
                      <a:pt x="299" y="57"/>
                    </a:cubicBezTo>
                    <a:cubicBezTo>
                      <a:pt x="299" y="48"/>
                      <a:pt x="299" y="43"/>
                      <a:pt x="299" y="38"/>
                    </a:cubicBezTo>
                    <a:cubicBezTo>
                      <a:pt x="299" y="19"/>
                      <a:pt x="284" y="0"/>
                      <a:pt x="260" y="0"/>
                    </a:cubicBezTo>
                    <a:cubicBezTo>
                      <a:pt x="231" y="0"/>
                      <a:pt x="212" y="24"/>
                      <a:pt x="202" y="52"/>
                    </a:cubicBezTo>
                    <a:cubicBezTo>
                      <a:pt x="198" y="81"/>
                      <a:pt x="212" y="24"/>
                      <a:pt x="159" y="230"/>
                    </a:cubicBezTo>
                    <a:cubicBezTo>
                      <a:pt x="119" y="230"/>
                      <a:pt x="79" y="230"/>
                      <a:pt x="38" y="230"/>
                    </a:cubicBezTo>
                    <a:cubicBezTo>
                      <a:pt x="14" y="230"/>
                      <a:pt x="0" y="230"/>
                      <a:pt x="0" y="255"/>
                    </a:cubicBezTo>
                    <a:cubicBezTo>
                      <a:pt x="0" y="274"/>
                      <a:pt x="14" y="274"/>
                      <a:pt x="34" y="274"/>
                    </a:cubicBezTo>
                    <a:cubicBezTo>
                      <a:pt x="72" y="274"/>
                      <a:pt x="111" y="274"/>
                      <a:pt x="149" y="274"/>
                    </a:cubicBezTo>
                    <a:cubicBezTo>
                      <a:pt x="125" y="367"/>
                      <a:pt x="101" y="460"/>
                      <a:pt x="77" y="553"/>
                    </a:cubicBezTo>
                    <a:cubicBezTo>
                      <a:pt x="72" y="582"/>
                      <a:pt x="63" y="625"/>
                      <a:pt x="63" y="639"/>
                    </a:cubicBezTo>
                    <a:cubicBezTo>
                      <a:pt x="63" y="707"/>
                      <a:pt x="120" y="750"/>
                      <a:pt x="188" y="750"/>
                    </a:cubicBezTo>
                    <a:cubicBezTo>
                      <a:pt x="318" y="750"/>
                      <a:pt x="395" y="589"/>
                      <a:pt x="395" y="572"/>
                    </a:cubicBezTo>
                    <a:cubicBezTo>
                      <a:pt x="395" y="555"/>
                      <a:pt x="381" y="553"/>
                      <a:pt x="376" y="553"/>
                    </a:cubicBezTo>
                    <a:cubicBezTo>
                      <a:pt x="362" y="553"/>
                      <a:pt x="362" y="558"/>
                      <a:pt x="352" y="577"/>
                    </a:cubicBezTo>
                    <a:cubicBezTo>
                      <a:pt x="318" y="654"/>
                      <a:pt x="255" y="716"/>
                      <a:pt x="193" y="716"/>
                    </a:cubicBezTo>
                    <a:cubicBezTo>
                      <a:pt x="169" y="716"/>
                      <a:pt x="149" y="702"/>
                      <a:pt x="149" y="659"/>
                    </a:cubicBezTo>
                    <a:cubicBezTo>
                      <a:pt x="149" y="649"/>
                      <a:pt x="154" y="625"/>
                      <a:pt x="159" y="610"/>
                    </a:cubicBezTo>
                    <a:cubicBezTo>
                      <a:pt x="186" y="498"/>
                      <a:pt x="214" y="386"/>
                      <a:pt x="241" y="274"/>
                    </a:cubicBezTo>
                    <a:close/>
                  </a:path>
                </a:pathLst>
              </a:custGeom>
              <a:solidFill>
                <a:srgbClr val="000000"/>
              </a:solidFill>
              <a:ln>
                <a:noFill/>
              </a:ln>
            </p:spPr>
            <p:style>
              <a:lnRef idx="0"/>
              <a:fillRef idx="0"/>
              <a:effectRef idx="0"/>
              <a:fontRef idx="minor"/>
            </p:style>
          </p:sp>
          <p:grpSp>
            <p:nvGrpSpPr>
              <p:cNvPr id="318" name="Group 50"/>
              <p:cNvGrpSpPr/>
              <p:nvPr/>
            </p:nvGrpSpPr>
            <p:grpSpPr>
              <a:xfrm>
                <a:off x="6919200" y="4555080"/>
                <a:ext cx="1536120" cy="382680"/>
                <a:chOff x="6919200" y="4555080"/>
                <a:chExt cx="1536120" cy="382680"/>
              </a:xfrm>
            </p:grpSpPr>
            <p:grpSp>
              <p:nvGrpSpPr>
                <p:cNvPr id="319" name="Group 51"/>
                <p:cNvGrpSpPr/>
                <p:nvPr/>
              </p:nvGrpSpPr>
              <p:grpSpPr>
                <a:xfrm>
                  <a:off x="6919200" y="4555080"/>
                  <a:ext cx="1536120" cy="382680"/>
                  <a:chOff x="6919200" y="4555080"/>
                  <a:chExt cx="1536120" cy="382680"/>
                </a:xfrm>
              </p:grpSpPr>
              <p:sp>
                <p:nvSpPr>
                  <p:cNvPr id="320" name="CustomShape 52"/>
                  <p:cNvSpPr/>
                  <p:nvPr/>
                </p:nvSpPr>
                <p:spPr>
                  <a:xfrm>
                    <a:off x="6919200" y="4574160"/>
                    <a:ext cx="1517040" cy="344160"/>
                  </a:xfrm>
                  <a:custGeom>
                    <a:avLst/>
                    <a:gdLst/>
                    <a:ahLst/>
                    <a:rect l="l" t="t" r="r" b="b"/>
                    <a:pathLst>
                      <a:path w="6013" h="1365">
                        <a:moveTo>
                          <a:pt x="0" y="0"/>
                        </a:moveTo>
                        <a:cubicBezTo>
                          <a:pt x="2004" y="0"/>
                          <a:pt x="4008" y="0"/>
                          <a:pt x="6012" y="0"/>
                        </a:cubicBezTo>
                        <a:cubicBezTo>
                          <a:pt x="6012" y="455"/>
                          <a:pt x="6012" y="909"/>
                          <a:pt x="6012" y="1364"/>
                        </a:cubicBezTo>
                        <a:cubicBezTo>
                          <a:pt x="4008" y="1364"/>
                          <a:pt x="2004" y="1364"/>
                          <a:pt x="0" y="1364"/>
                        </a:cubicBezTo>
                        <a:cubicBezTo>
                          <a:pt x="0" y="909"/>
                          <a:pt x="0" y="455"/>
                          <a:pt x="0" y="0"/>
                        </a:cubicBezTo>
                        <a:close/>
                      </a:path>
                    </a:pathLst>
                  </a:custGeom>
                  <a:solidFill>
                    <a:srgbClr val="ffffff"/>
                  </a:solidFill>
                  <a:ln>
                    <a:noFill/>
                  </a:ln>
                </p:spPr>
                <p:style>
                  <a:lnRef idx="0"/>
                  <a:fillRef idx="0"/>
                  <a:effectRef idx="0"/>
                  <a:fontRef idx="minor"/>
                </p:style>
              </p:sp>
              <p:sp>
                <p:nvSpPr>
                  <p:cNvPr id="321" name="CustomShape 53"/>
                  <p:cNvSpPr/>
                  <p:nvPr/>
                </p:nvSpPr>
                <p:spPr>
                  <a:xfrm>
                    <a:off x="6920280" y="4707720"/>
                    <a:ext cx="250920" cy="87120"/>
                  </a:xfrm>
                  <a:custGeom>
                    <a:avLst/>
                    <a:gdLst/>
                    <a:ahLst/>
                    <a:rect l="l" t="t" r="r" b="b"/>
                    <a:pathLst>
                      <a:path w="996" h="347">
                        <a:moveTo>
                          <a:pt x="995" y="46"/>
                        </a:moveTo>
                        <a:cubicBezTo>
                          <a:pt x="995" y="17"/>
                          <a:pt x="982" y="0"/>
                          <a:pt x="974" y="0"/>
                        </a:cubicBezTo>
                        <a:cubicBezTo>
                          <a:pt x="965" y="0"/>
                          <a:pt x="953" y="13"/>
                          <a:pt x="953" y="38"/>
                        </a:cubicBezTo>
                        <a:cubicBezTo>
                          <a:pt x="944" y="181"/>
                          <a:pt x="847" y="262"/>
                          <a:pt x="745" y="262"/>
                        </a:cubicBezTo>
                        <a:cubicBezTo>
                          <a:pt x="648" y="262"/>
                          <a:pt x="580" y="198"/>
                          <a:pt x="504" y="135"/>
                        </a:cubicBezTo>
                        <a:cubicBezTo>
                          <a:pt x="428" y="67"/>
                          <a:pt x="352" y="0"/>
                          <a:pt x="250" y="0"/>
                        </a:cubicBezTo>
                        <a:cubicBezTo>
                          <a:pt x="89" y="0"/>
                          <a:pt x="0" y="160"/>
                          <a:pt x="0" y="295"/>
                        </a:cubicBezTo>
                        <a:cubicBezTo>
                          <a:pt x="0" y="346"/>
                          <a:pt x="14" y="329"/>
                          <a:pt x="21" y="346"/>
                        </a:cubicBezTo>
                        <a:cubicBezTo>
                          <a:pt x="38" y="346"/>
                          <a:pt x="43" y="317"/>
                          <a:pt x="43" y="308"/>
                        </a:cubicBezTo>
                        <a:cubicBezTo>
                          <a:pt x="51" y="148"/>
                          <a:pt x="161" y="84"/>
                          <a:pt x="250" y="84"/>
                        </a:cubicBezTo>
                        <a:cubicBezTo>
                          <a:pt x="343" y="84"/>
                          <a:pt x="415" y="148"/>
                          <a:pt x="491" y="211"/>
                        </a:cubicBezTo>
                        <a:cubicBezTo>
                          <a:pt x="563" y="279"/>
                          <a:pt x="644" y="346"/>
                          <a:pt x="745" y="346"/>
                        </a:cubicBezTo>
                        <a:cubicBezTo>
                          <a:pt x="906" y="346"/>
                          <a:pt x="995" y="181"/>
                          <a:pt x="995" y="46"/>
                        </a:cubicBezTo>
                        <a:close/>
                      </a:path>
                    </a:pathLst>
                  </a:custGeom>
                  <a:solidFill>
                    <a:srgbClr val="000000"/>
                  </a:solidFill>
                  <a:ln>
                    <a:noFill/>
                  </a:ln>
                </p:spPr>
                <p:style>
                  <a:lnRef idx="0"/>
                  <a:fillRef idx="0"/>
                  <a:effectRef idx="0"/>
                  <a:fontRef idx="minor"/>
                </p:style>
              </p:sp>
              <p:sp>
                <p:nvSpPr>
                  <p:cNvPr id="322" name="CustomShape 54"/>
                  <p:cNvSpPr/>
                  <p:nvPr/>
                </p:nvSpPr>
                <p:spPr>
                  <a:xfrm>
                    <a:off x="7285680" y="4555080"/>
                    <a:ext cx="377280" cy="307800"/>
                  </a:xfrm>
                  <a:custGeom>
                    <a:avLst/>
                    <a:gdLst/>
                    <a:ahLst/>
                    <a:rect l="l" t="t" r="r" b="b"/>
                    <a:pathLst>
                      <a:path w="1496" h="1221">
                        <a:moveTo>
                          <a:pt x="496" y="296"/>
                        </a:moveTo>
                        <a:cubicBezTo>
                          <a:pt x="525" y="376"/>
                          <a:pt x="555" y="486"/>
                          <a:pt x="623" y="667"/>
                        </a:cubicBezTo>
                        <a:cubicBezTo>
                          <a:pt x="716" y="921"/>
                          <a:pt x="758" y="1009"/>
                          <a:pt x="847" y="1149"/>
                        </a:cubicBezTo>
                        <a:cubicBezTo>
                          <a:pt x="868" y="1182"/>
                          <a:pt x="872" y="1182"/>
                          <a:pt x="885" y="1182"/>
                        </a:cubicBezTo>
                        <a:cubicBezTo>
                          <a:pt x="906" y="1182"/>
                          <a:pt x="936" y="1166"/>
                          <a:pt x="953" y="1153"/>
                        </a:cubicBezTo>
                        <a:cubicBezTo>
                          <a:pt x="974" y="1136"/>
                          <a:pt x="974" y="1132"/>
                          <a:pt x="991" y="1060"/>
                        </a:cubicBezTo>
                        <a:cubicBezTo>
                          <a:pt x="1080" y="671"/>
                          <a:pt x="1194" y="266"/>
                          <a:pt x="1224" y="198"/>
                        </a:cubicBezTo>
                        <a:cubicBezTo>
                          <a:pt x="1224" y="194"/>
                          <a:pt x="1253" y="139"/>
                          <a:pt x="1435" y="135"/>
                        </a:cubicBezTo>
                        <a:cubicBezTo>
                          <a:pt x="1469" y="135"/>
                          <a:pt x="1495" y="55"/>
                          <a:pt x="1495" y="25"/>
                        </a:cubicBezTo>
                        <a:cubicBezTo>
                          <a:pt x="1495" y="0"/>
                          <a:pt x="1486" y="0"/>
                          <a:pt x="1465" y="0"/>
                        </a:cubicBezTo>
                        <a:cubicBezTo>
                          <a:pt x="1317" y="0"/>
                          <a:pt x="1249" y="63"/>
                          <a:pt x="1232" y="80"/>
                        </a:cubicBezTo>
                        <a:cubicBezTo>
                          <a:pt x="1190" y="135"/>
                          <a:pt x="1156" y="241"/>
                          <a:pt x="1088" y="490"/>
                        </a:cubicBezTo>
                        <a:cubicBezTo>
                          <a:pt x="1033" y="680"/>
                          <a:pt x="987" y="870"/>
                          <a:pt x="940" y="1060"/>
                        </a:cubicBezTo>
                        <a:cubicBezTo>
                          <a:pt x="860" y="937"/>
                          <a:pt x="813" y="823"/>
                          <a:pt x="741" y="633"/>
                        </a:cubicBezTo>
                        <a:cubicBezTo>
                          <a:pt x="665" y="422"/>
                          <a:pt x="614" y="266"/>
                          <a:pt x="576" y="135"/>
                        </a:cubicBezTo>
                        <a:cubicBezTo>
                          <a:pt x="567" y="106"/>
                          <a:pt x="563" y="106"/>
                          <a:pt x="551" y="106"/>
                        </a:cubicBezTo>
                        <a:cubicBezTo>
                          <a:pt x="546" y="106"/>
                          <a:pt x="517" y="106"/>
                          <a:pt x="474" y="139"/>
                        </a:cubicBezTo>
                        <a:cubicBezTo>
                          <a:pt x="462" y="152"/>
                          <a:pt x="457" y="165"/>
                          <a:pt x="457" y="182"/>
                        </a:cubicBezTo>
                        <a:cubicBezTo>
                          <a:pt x="415" y="574"/>
                          <a:pt x="275" y="963"/>
                          <a:pt x="237" y="1035"/>
                        </a:cubicBezTo>
                        <a:cubicBezTo>
                          <a:pt x="225" y="1056"/>
                          <a:pt x="208" y="1085"/>
                          <a:pt x="178" y="1085"/>
                        </a:cubicBezTo>
                        <a:cubicBezTo>
                          <a:pt x="161" y="1085"/>
                          <a:pt x="102" y="1077"/>
                          <a:pt x="64" y="1043"/>
                        </a:cubicBezTo>
                        <a:cubicBezTo>
                          <a:pt x="59" y="1035"/>
                          <a:pt x="58" y="1037"/>
                          <a:pt x="55" y="1035"/>
                        </a:cubicBezTo>
                        <a:cubicBezTo>
                          <a:pt x="30" y="1035"/>
                          <a:pt x="0" y="1111"/>
                          <a:pt x="0" y="1144"/>
                        </a:cubicBezTo>
                        <a:cubicBezTo>
                          <a:pt x="0" y="1191"/>
                          <a:pt x="89" y="1220"/>
                          <a:pt x="131" y="1220"/>
                        </a:cubicBezTo>
                        <a:cubicBezTo>
                          <a:pt x="225" y="1220"/>
                          <a:pt x="301" y="1013"/>
                          <a:pt x="326" y="942"/>
                        </a:cubicBezTo>
                        <a:cubicBezTo>
                          <a:pt x="424" y="676"/>
                          <a:pt x="470" y="456"/>
                          <a:pt x="496" y="296"/>
                        </a:cubicBezTo>
                        <a:close/>
                      </a:path>
                    </a:pathLst>
                  </a:custGeom>
                  <a:solidFill>
                    <a:srgbClr val="000000"/>
                  </a:solidFill>
                  <a:ln>
                    <a:noFill/>
                  </a:ln>
                </p:spPr>
                <p:style>
                  <a:lnRef idx="0"/>
                  <a:fillRef idx="0"/>
                  <a:effectRef idx="0"/>
                  <a:fontRef idx="minor"/>
                </p:style>
              </p:sp>
              <p:sp>
                <p:nvSpPr>
                  <p:cNvPr id="323" name="CustomShape 55"/>
                  <p:cNvSpPr/>
                  <p:nvPr/>
                </p:nvSpPr>
                <p:spPr>
                  <a:xfrm>
                    <a:off x="7696080" y="4564800"/>
                    <a:ext cx="87840" cy="372960"/>
                  </a:xfrm>
                  <a:custGeom>
                    <a:avLst/>
                    <a:gdLst/>
                    <a:ahLst/>
                    <a:rect l="l" t="t" r="r" b="b"/>
                    <a:pathLst>
                      <a:path w="348" h="1479">
                        <a:moveTo>
                          <a:pt x="347" y="1461"/>
                        </a:moveTo>
                        <a:cubicBezTo>
                          <a:pt x="347" y="1457"/>
                          <a:pt x="347" y="1457"/>
                          <a:pt x="322" y="1432"/>
                        </a:cubicBezTo>
                        <a:cubicBezTo>
                          <a:pt x="135" y="1246"/>
                          <a:pt x="89" y="963"/>
                          <a:pt x="89" y="739"/>
                        </a:cubicBezTo>
                        <a:cubicBezTo>
                          <a:pt x="89" y="481"/>
                          <a:pt x="144" y="224"/>
                          <a:pt x="326" y="38"/>
                        </a:cubicBezTo>
                        <a:cubicBezTo>
                          <a:pt x="347" y="21"/>
                          <a:pt x="347" y="17"/>
                          <a:pt x="347" y="13"/>
                        </a:cubicBezTo>
                        <a:cubicBezTo>
                          <a:pt x="347" y="4"/>
                          <a:pt x="339" y="0"/>
                          <a:pt x="330" y="0"/>
                        </a:cubicBezTo>
                        <a:cubicBezTo>
                          <a:pt x="317" y="0"/>
                          <a:pt x="182" y="101"/>
                          <a:pt x="97" y="287"/>
                        </a:cubicBezTo>
                        <a:cubicBezTo>
                          <a:pt x="21" y="452"/>
                          <a:pt x="0" y="612"/>
                          <a:pt x="0" y="739"/>
                        </a:cubicBezTo>
                        <a:cubicBezTo>
                          <a:pt x="0" y="853"/>
                          <a:pt x="17" y="1035"/>
                          <a:pt x="102" y="1199"/>
                        </a:cubicBezTo>
                        <a:cubicBezTo>
                          <a:pt x="190" y="1381"/>
                          <a:pt x="317" y="1478"/>
                          <a:pt x="330" y="1478"/>
                        </a:cubicBezTo>
                        <a:cubicBezTo>
                          <a:pt x="339" y="1478"/>
                          <a:pt x="347" y="1474"/>
                          <a:pt x="347" y="1461"/>
                        </a:cubicBezTo>
                        <a:close/>
                      </a:path>
                    </a:pathLst>
                  </a:custGeom>
                  <a:solidFill>
                    <a:srgbClr val="000000"/>
                  </a:solidFill>
                  <a:ln>
                    <a:noFill/>
                  </a:ln>
                </p:spPr>
                <p:style>
                  <a:lnRef idx="0"/>
                  <a:fillRef idx="0"/>
                  <a:effectRef idx="0"/>
                  <a:fontRef idx="minor"/>
                </p:style>
              </p:sp>
              <p:sp>
                <p:nvSpPr>
                  <p:cNvPr id="324" name="CustomShape 56"/>
                  <p:cNvSpPr/>
                  <p:nvPr/>
                </p:nvSpPr>
                <p:spPr>
                  <a:xfrm>
                    <a:off x="7819920" y="4595400"/>
                    <a:ext cx="158400" cy="257040"/>
                  </a:xfrm>
                  <a:custGeom>
                    <a:avLst/>
                    <a:gdLst/>
                    <a:ahLst/>
                    <a:rect l="l" t="t" r="r" b="b"/>
                    <a:pathLst>
                      <a:path w="628" h="1019">
                        <a:moveTo>
                          <a:pt x="627" y="511"/>
                        </a:moveTo>
                        <a:cubicBezTo>
                          <a:pt x="627" y="393"/>
                          <a:pt x="618" y="275"/>
                          <a:pt x="567" y="165"/>
                        </a:cubicBezTo>
                        <a:cubicBezTo>
                          <a:pt x="500" y="26"/>
                          <a:pt x="377" y="0"/>
                          <a:pt x="313" y="0"/>
                        </a:cubicBezTo>
                        <a:cubicBezTo>
                          <a:pt x="224" y="0"/>
                          <a:pt x="114" y="38"/>
                          <a:pt x="55" y="178"/>
                        </a:cubicBezTo>
                        <a:cubicBezTo>
                          <a:pt x="9" y="279"/>
                          <a:pt x="0" y="393"/>
                          <a:pt x="0" y="511"/>
                        </a:cubicBezTo>
                        <a:cubicBezTo>
                          <a:pt x="0" y="625"/>
                          <a:pt x="4" y="756"/>
                          <a:pt x="68" y="870"/>
                        </a:cubicBezTo>
                        <a:cubicBezTo>
                          <a:pt x="131" y="989"/>
                          <a:pt x="237" y="1018"/>
                          <a:pt x="313" y="1018"/>
                        </a:cubicBezTo>
                        <a:cubicBezTo>
                          <a:pt x="394" y="1018"/>
                          <a:pt x="504" y="989"/>
                          <a:pt x="572" y="849"/>
                        </a:cubicBezTo>
                        <a:cubicBezTo>
                          <a:pt x="618" y="744"/>
                          <a:pt x="627" y="630"/>
                          <a:pt x="627" y="511"/>
                        </a:cubicBezTo>
                        <a:moveTo>
                          <a:pt x="313" y="984"/>
                        </a:moveTo>
                        <a:cubicBezTo>
                          <a:pt x="254" y="984"/>
                          <a:pt x="165" y="951"/>
                          <a:pt x="140" y="807"/>
                        </a:cubicBezTo>
                        <a:cubicBezTo>
                          <a:pt x="123" y="718"/>
                          <a:pt x="123" y="583"/>
                          <a:pt x="123" y="495"/>
                        </a:cubicBezTo>
                        <a:cubicBezTo>
                          <a:pt x="123" y="402"/>
                          <a:pt x="123" y="305"/>
                          <a:pt x="136" y="224"/>
                        </a:cubicBezTo>
                        <a:cubicBezTo>
                          <a:pt x="165" y="47"/>
                          <a:pt x="275" y="34"/>
                          <a:pt x="313" y="34"/>
                        </a:cubicBezTo>
                        <a:cubicBezTo>
                          <a:pt x="360" y="34"/>
                          <a:pt x="457" y="60"/>
                          <a:pt x="487" y="207"/>
                        </a:cubicBezTo>
                        <a:cubicBezTo>
                          <a:pt x="504" y="288"/>
                          <a:pt x="504" y="402"/>
                          <a:pt x="504" y="495"/>
                        </a:cubicBezTo>
                        <a:cubicBezTo>
                          <a:pt x="504" y="604"/>
                          <a:pt x="504" y="706"/>
                          <a:pt x="487" y="803"/>
                        </a:cubicBezTo>
                        <a:cubicBezTo>
                          <a:pt x="462" y="942"/>
                          <a:pt x="377" y="984"/>
                          <a:pt x="313" y="984"/>
                        </a:cubicBezTo>
                        <a:close/>
                      </a:path>
                    </a:pathLst>
                  </a:custGeom>
                  <a:solidFill>
                    <a:srgbClr val="000000"/>
                  </a:solidFill>
                  <a:ln>
                    <a:noFill/>
                  </a:ln>
                </p:spPr>
                <p:style>
                  <a:lnRef idx="0"/>
                  <a:fillRef idx="0"/>
                  <a:effectRef idx="0"/>
                  <a:fontRef idx="minor"/>
                </p:style>
              </p:sp>
              <p:sp>
                <p:nvSpPr>
                  <p:cNvPr id="325" name="CustomShape 57"/>
                  <p:cNvSpPr/>
                  <p:nvPr/>
                </p:nvSpPr>
                <p:spPr>
                  <a:xfrm>
                    <a:off x="8025120" y="4804560"/>
                    <a:ext cx="43920" cy="111600"/>
                  </a:xfrm>
                  <a:custGeom>
                    <a:avLst/>
                    <a:gdLst/>
                    <a:ahLst/>
                    <a:rect l="l" t="t" r="r" b="b"/>
                    <a:pathLst>
                      <a:path w="175" h="445">
                        <a:moveTo>
                          <a:pt x="174" y="156"/>
                        </a:moveTo>
                        <a:cubicBezTo>
                          <a:pt x="174" y="59"/>
                          <a:pt x="135" y="0"/>
                          <a:pt x="80" y="0"/>
                        </a:cubicBezTo>
                        <a:cubicBezTo>
                          <a:pt x="30" y="0"/>
                          <a:pt x="0" y="38"/>
                          <a:pt x="0" y="80"/>
                        </a:cubicBezTo>
                        <a:cubicBezTo>
                          <a:pt x="0" y="118"/>
                          <a:pt x="30" y="156"/>
                          <a:pt x="80" y="156"/>
                        </a:cubicBezTo>
                        <a:cubicBezTo>
                          <a:pt x="97" y="156"/>
                          <a:pt x="114" y="152"/>
                          <a:pt x="131" y="140"/>
                        </a:cubicBezTo>
                        <a:cubicBezTo>
                          <a:pt x="135" y="135"/>
                          <a:pt x="135" y="135"/>
                          <a:pt x="140" y="135"/>
                        </a:cubicBezTo>
                        <a:cubicBezTo>
                          <a:pt x="140" y="142"/>
                          <a:pt x="140" y="135"/>
                          <a:pt x="140" y="156"/>
                        </a:cubicBezTo>
                        <a:cubicBezTo>
                          <a:pt x="140" y="266"/>
                          <a:pt x="89" y="355"/>
                          <a:pt x="38" y="406"/>
                        </a:cubicBezTo>
                        <a:cubicBezTo>
                          <a:pt x="25" y="418"/>
                          <a:pt x="25" y="422"/>
                          <a:pt x="25" y="427"/>
                        </a:cubicBezTo>
                        <a:cubicBezTo>
                          <a:pt x="25" y="439"/>
                          <a:pt x="30" y="444"/>
                          <a:pt x="38" y="444"/>
                        </a:cubicBezTo>
                        <a:cubicBezTo>
                          <a:pt x="55" y="444"/>
                          <a:pt x="174" y="330"/>
                          <a:pt x="174" y="156"/>
                        </a:cubicBezTo>
                        <a:close/>
                      </a:path>
                    </a:pathLst>
                  </a:custGeom>
                  <a:solidFill>
                    <a:srgbClr val="000000"/>
                  </a:solidFill>
                  <a:ln>
                    <a:noFill/>
                  </a:ln>
                </p:spPr>
                <p:style>
                  <a:lnRef idx="0"/>
                  <a:fillRef idx="0"/>
                  <a:effectRef idx="0"/>
                  <a:fontRef idx="minor"/>
                </p:style>
              </p:sp>
              <p:sp>
                <p:nvSpPr>
                  <p:cNvPr id="326" name="CustomShape 58"/>
                  <p:cNvSpPr/>
                  <p:nvPr/>
                </p:nvSpPr>
                <p:spPr>
                  <a:xfrm>
                    <a:off x="8192880" y="4595400"/>
                    <a:ext cx="123840" cy="248760"/>
                  </a:xfrm>
                  <a:custGeom>
                    <a:avLst/>
                    <a:gdLst/>
                    <a:ahLst/>
                    <a:rect l="l" t="t" r="r" b="b"/>
                    <a:pathLst>
                      <a:path w="492" h="985">
                        <a:moveTo>
                          <a:pt x="304" y="38"/>
                        </a:moveTo>
                        <a:cubicBezTo>
                          <a:pt x="304" y="5"/>
                          <a:pt x="304" y="0"/>
                          <a:pt x="271" y="0"/>
                        </a:cubicBezTo>
                        <a:cubicBezTo>
                          <a:pt x="177" y="98"/>
                          <a:pt x="46" y="98"/>
                          <a:pt x="0" y="98"/>
                        </a:cubicBezTo>
                        <a:cubicBezTo>
                          <a:pt x="0" y="112"/>
                          <a:pt x="0" y="126"/>
                          <a:pt x="0" y="140"/>
                        </a:cubicBezTo>
                        <a:cubicBezTo>
                          <a:pt x="29" y="140"/>
                          <a:pt x="118" y="140"/>
                          <a:pt x="194" y="102"/>
                        </a:cubicBezTo>
                        <a:cubicBezTo>
                          <a:pt x="194" y="358"/>
                          <a:pt x="194" y="614"/>
                          <a:pt x="194" y="870"/>
                        </a:cubicBezTo>
                        <a:cubicBezTo>
                          <a:pt x="194" y="921"/>
                          <a:pt x="190" y="942"/>
                          <a:pt x="59" y="942"/>
                        </a:cubicBezTo>
                        <a:cubicBezTo>
                          <a:pt x="42" y="942"/>
                          <a:pt x="25" y="942"/>
                          <a:pt x="8" y="942"/>
                        </a:cubicBezTo>
                        <a:cubicBezTo>
                          <a:pt x="8" y="956"/>
                          <a:pt x="8" y="970"/>
                          <a:pt x="8" y="984"/>
                        </a:cubicBezTo>
                        <a:cubicBezTo>
                          <a:pt x="63" y="980"/>
                          <a:pt x="190" y="980"/>
                          <a:pt x="249" y="980"/>
                        </a:cubicBezTo>
                        <a:cubicBezTo>
                          <a:pt x="309" y="980"/>
                          <a:pt x="440" y="980"/>
                          <a:pt x="491" y="984"/>
                        </a:cubicBezTo>
                        <a:cubicBezTo>
                          <a:pt x="491" y="970"/>
                          <a:pt x="491" y="956"/>
                          <a:pt x="491" y="942"/>
                        </a:cubicBezTo>
                        <a:cubicBezTo>
                          <a:pt x="475" y="942"/>
                          <a:pt x="460" y="942"/>
                          <a:pt x="444" y="942"/>
                        </a:cubicBezTo>
                        <a:cubicBezTo>
                          <a:pt x="309" y="942"/>
                          <a:pt x="304" y="925"/>
                          <a:pt x="304" y="870"/>
                        </a:cubicBezTo>
                        <a:cubicBezTo>
                          <a:pt x="304" y="593"/>
                          <a:pt x="304" y="316"/>
                          <a:pt x="304" y="38"/>
                        </a:cubicBezTo>
                        <a:close/>
                      </a:path>
                    </a:pathLst>
                  </a:custGeom>
                  <a:solidFill>
                    <a:srgbClr val="000000"/>
                  </a:solidFill>
                  <a:ln>
                    <a:noFill/>
                  </a:ln>
                </p:spPr>
                <p:style>
                  <a:lnRef idx="0"/>
                  <a:fillRef idx="0"/>
                  <a:effectRef idx="0"/>
                  <a:fontRef idx="minor"/>
                </p:style>
              </p:sp>
              <p:sp>
                <p:nvSpPr>
                  <p:cNvPr id="327" name="CustomShape 59"/>
                  <p:cNvSpPr/>
                  <p:nvPr/>
                </p:nvSpPr>
                <p:spPr>
                  <a:xfrm>
                    <a:off x="8369280" y="4564800"/>
                    <a:ext cx="86040" cy="372960"/>
                  </a:xfrm>
                  <a:custGeom>
                    <a:avLst/>
                    <a:gdLst/>
                    <a:ahLst/>
                    <a:rect l="l" t="t" r="r" b="b"/>
                    <a:pathLst>
                      <a:path w="344" h="1479">
                        <a:moveTo>
                          <a:pt x="343" y="739"/>
                        </a:moveTo>
                        <a:cubicBezTo>
                          <a:pt x="343" y="625"/>
                          <a:pt x="326" y="443"/>
                          <a:pt x="246" y="279"/>
                        </a:cubicBezTo>
                        <a:cubicBezTo>
                          <a:pt x="157" y="97"/>
                          <a:pt x="30" y="0"/>
                          <a:pt x="13" y="0"/>
                        </a:cubicBezTo>
                        <a:cubicBezTo>
                          <a:pt x="4" y="0"/>
                          <a:pt x="0" y="4"/>
                          <a:pt x="0" y="13"/>
                        </a:cubicBezTo>
                        <a:cubicBezTo>
                          <a:pt x="0" y="17"/>
                          <a:pt x="0" y="21"/>
                          <a:pt x="26" y="46"/>
                        </a:cubicBezTo>
                        <a:cubicBezTo>
                          <a:pt x="174" y="194"/>
                          <a:pt x="258" y="431"/>
                          <a:pt x="258" y="739"/>
                        </a:cubicBezTo>
                        <a:cubicBezTo>
                          <a:pt x="258" y="992"/>
                          <a:pt x="203" y="1250"/>
                          <a:pt x="17" y="1440"/>
                        </a:cubicBezTo>
                        <a:cubicBezTo>
                          <a:pt x="0" y="1457"/>
                          <a:pt x="0" y="1457"/>
                          <a:pt x="0" y="1461"/>
                        </a:cubicBezTo>
                        <a:cubicBezTo>
                          <a:pt x="0" y="1474"/>
                          <a:pt x="4" y="1478"/>
                          <a:pt x="13" y="1478"/>
                        </a:cubicBezTo>
                        <a:cubicBezTo>
                          <a:pt x="30" y="1478"/>
                          <a:pt x="161" y="1377"/>
                          <a:pt x="250" y="1191"/>
                        </a:cubicBezTo>
                        <a:cubicBezTo>
                          <a:pt x="326" y="1026"/>
                          <a:pt x="343" y="861"/>
                          <a:pt x="343" y="739"/>
                        </a:cubicBezTo>
                        <a:close/>
                      </a:path>
                    </a:pathLst>
                  </a:custGeom>
                  <a:solidFill>
                    <a:srgbClr val="000000"/>
                  </a:solidFill>
                  <a:ln>
                    <a:noFill/>
                  </a:ln>
                </p:spPr>
                <p:style>
                  <a:lnRef idx="0"/>
                  <a:fillRef idx="0"/>
                  <a:effectRef idx="0"/>
                  <a:fontRef idx="minor"/>
                </p:style>
              </p:sp>
            </p:grpSp>
          </p:grpSp>
        </p:grpSp>
      </p:grpSp>
      <p:sp>
        <p:nvSpPr>
          <p:cNvPr id="328" name="TextShape 60"/>
          <p:cNvSpPr txBox="1"/>
          <p:nvPr/>
        </p:nvSpPr>
        <p:spPr>
          <a:xfrm>
            <a:off x="2388240" y="3714120"/>
            <a:ext cx="180720" cy="232560"/>
          </a:xfrm>
          <a:prstGeom prst="rect">
            <a:avLst/>
          </a:prstGeom>
          <a:noFill/>
          <a:ln>
            <a:noFill/>
          </a:ln>
        </p:spPr>
      </p:sp>
      <p:sp>
        <p:nvSpPr>
          <p:cNvPr id="329" name="TextShape 61"/>
          <p:cNvSpPr txBox="1"/>
          <p:nvPr/>
        </p:nvSpPr>
        <p:spPr>
          <a:xfrm>
            <a:off x="2890080" y="3570840"/>
            <a:ext cx="180720" cy="232560"/>
          </a:xfrm>
          <a:prstGeom prst="rect">
            <a:avLst/>
          </a:prstGeom>
          <a:noFill/>
          <a:ln>
            <a:noFill/>
          </a:ln>
        </p:spPr>
      </p:sp>
      <p:pic>
        <p:nvPicPr>
          <p:cNvPr id="330" name="" descr=""/>
          <p:cNvPicPr/>
          <p:nvPr/>
        </p:nvPicPr>
        <p:blipFill>
          <a:blip r:embed="rId1"/>
          <a:stretch/>
        </p:blipFill>
        <p:spPr>
          <a:xfrm flipH="1">
            <a:off x="1716480" y="2362320"/>
            <a:ext cx="3113280" cy="30326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Stochastic vs.</a:t>
            </a:r>
            <a:br/>
            <a:r>
              <a:rPr b="1" lang="ru-RU" sz="2800" spc="-1" strike="noStrike">
                <a:solidFill>
                  <a:srgbClr val="000000"/>
                </a:solidFill>
                <a:latin typeface="Futura Bk BT"/>
                <a:ea typeface="Futura"/>
              </a:rPr>
              <a:t>Deterministic</a:t>
            </a:r>
            <a:endParaRPr b="0" lang="en-US" sz="2800" spc="-1" strike="noStrike">
              <a:latin typeface="Arial"/>
            </a:endParaRPr>
          </a:p>
        </p:txBody>
      </p:sp>
      <p:pic>
        <p:nvPicPr>
          <p:cNvPr id="332" name="" descr=""/>
          <p:cNvPicPr/>
          <p:nvPr/>
        </p:nvPicPr>
        <p:blipFill>
          <a:blip r:embed="rId1"/>
          <a:stretch/>
        </p:blipFill>
        <p:spPr>
          <a:xfrm>
            <a:off x="731520" y="1463040"/>
            <a:ext cx="10881000" cy="45255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Stochastic systems</a:t>
            </a:r>
            <a:endParaRPr b="0" lang="en-US" sz="2800" spc="-1" strike="noStrike">
              <a:latin typeface="Arial"/>
            </a:endParaRPr>
          </a:p>
        </p:txBody>
      </p:sp>
      <p:sp>
        <p:nvSpPr>
          <p:cNvPr id="334" name="TextShape 2"/>
          <p:cNvSpPr txBox="1"/>
          <p:nvPr/>
        </p:nvSpPr>
        <p:spPr>
          <a:xfrm>
            <a:off x="5121000" y="2318760"/>
            <a:ext cx="1896840" cy="2892600"/>
          </a:xfrm>
          <a:prstGeom prst="rect">
            <a:avLst/>
          </a:prstGeom>
        </p:spPr>
        <p:txBody>
          <a:bodyPr lIns="104400" rIns="104400" tIns="61200" bIns="61200" anchor="ctr">
            <a:prstTxWarp prst="textPlain">
              <a:avLst>
                <a:gd name="adj" fmla="val 50000"/>
              </a:avLst>
            </a:prstTxWarp>
            <a:noAutofit/>
          </a:bodyPr>
          <a:p>
            <a:pPr>
              <a:lnSpc>
                <a:spcPct val="100000"/>
              </a:lnSpc>
            </a:pPr>
            <a:r>
              <a:rPr b="0" lang="en-US" sz="2400" spc="-1" strike="noStrike">
                <a:solidFill>
                  <a:srgbClr val="000000"/>
                </a:solidFill>
                <a:latin typeface="Arial Black"/>
                <a:ea typeface="MS Gothic"/>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Feedback control</a:t>
            </a:r>
            <a:endParaRPr b="0" lang="en-US" sz="2800" spc="-1" strike="noStrike">
              <a:latin typeface="Arial"/>
            </a:endParaRPr>
          </a:p>
        </p:txBody>
      </p:sp>
      <p:pic>
        <p:nvPicPr>
          <p:cNvPr id="132" name="" descr=""/>
          <p:cNvPicPr/>
          <p:nvPr/>
        </p:nvPicPr>
        <p:blipFill>
          <a:blip r:embed="rId1"/>
          <a:stretch/>
        </p:blipFill>
        <p:spPr>
          <a:xfrm>
            <a:off x="2086560" y="1737360"/>
            <a:ext cx="7514640" cy="374904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Stochastic systems</a:t>
            </a:r>
            <a:endParaRPr b="0" lang="en-US" sz="2800" spc="-1" strike="noStrike">
              <a:latin typeface="Arial"/>
            </a:endParaRPr>
          </a:p>
        </p:txBody>
      </p:sp>
      <p:sp>
        <p:nvSpPr>
          <p:cNvPr id="336" name="CustomShape 2"/>
          <p:cNvSpPr/>
          <p:nvPr/>
        </p:nvSpPr>
        <p:spPr>
          <a:xfrm>
            <a:off x="2651760" y="3017520"/>
            <a:ext cx="6034680" cy="771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800" spc="-1" strike="noStrike">
                <a:latin typeface="Arial"/>
              </a:rPr>
              <a:t>Pretty much anything</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Stochastic systems</a:t>
            </a:r>
            <a:endParaRPr b="0" lang="en-US" sz="2800" spc="-1" strike="noStrike">
              <a:latin typeface="Arial"/>
            </a:endParaRPr>
          </a:p>
        </p:txBody>
      </p:sp>
      <p:grpSp>
        <p:nvGrpSpPr>
          <p:cNvPr id="338" name="Group 2"/>
          <p:cNvGrpSpPr/>
          <p:nvPr/>
        </p:nvGrpSpPr>
        <p:grpSpPr>
          <a:xfrm>
            <a:off x="1863360" y="4677120"/>
            <a:ext cx="5063760" cy="717840"/>
            <a:chOff x="1863360" y="4677120"/>
            <a:chExt cx="5063760" cy="717840"/>
          </a:xfrm>
        </p:grpSpPr>
        <p:grpSp>
          <p:nvGrpSpPr>
            <p:cNvPr id="339" name="Group 3"/>
            <p:cNvGrpSpPr/>
            <p:nvPr/>
          </p:nvGrpSpPr>
          <p:grpSpPr>
            <a:xfrm>
              <a:off x="1863360" y="4677120"/>
              <a:ext cx="5063760" cy="717840"/>
              <a:chOff x="1863360" y="4677120"/>
              <a:chExt cx="5063760" cy="717840"/>
            </a:xfrm>
          </p:grpSpPr>
          <p:sp>
            <p:nvSpPr>
              <p:cNvPr id="340" name="CustomShape 4"/>
              <p:cNvSpPr/>
              <p:nvPr/>
            </p:nvSpPr>
            <p:spPr>
              <a:xfrm>
                <a:off x="1879920" y="4713840"/>
                <a:ext cx="5010120" cy="644400"/>
              </a:xfrm>
              <a:custGeom>
                <a:avLst/>
                <a:gdLst/>
                <a:ahLst/>
                <a:rect l="l" t="t" r="r" b="b"/>
                <a:pathLst>
                  <a:path w="13918" h="1791">
                    <a:moveTo>
                      <a:pt x="6958" y="1790"/>
                    </a:moveTo>
                    <a:cubicBezTo>
                      <a:pt x="4639" y="1790"/>
                      <a:pt x="2319" y="1790"/>
                      <a:pt x="0" y="1790"/>
                    </a:cubicBezTo>
                    <a:cubicBezTo>
                      <a:pt x="0" y="1193"/>
                      <a:pt x="0" y="597"/>
                      <a:pt x="0" y="0"/>
                    </a:cubicBezTo>
                    <a:cubicBezTo>
                      <a:pt x="4639" y="0"/>
                      <a:pt x="9278" y="0"/>
                      <a:pt x="13917" y="0"/>
                    </a:cubicBezTo>
                    <a:cubicBezTo>
                      <a:pt x="13917" y="597"/>
                      <a:pt x="13917" y="1193"/>
                      <a:pt x="13917" y="1790"/>
                    </a:cubicBezTo>
                    <a:cubicBezTo>
                      <a:pt x="11598" y="1790"/>
                      <a:pt x="9278" y="1790"/>
                      <a:pt x="6958" y="1790"/>
                    </a:cubicBezTo>
                    <a:close/>
                  </a:path>
                </a:pathLst>
              </a:custGeom>
              <a:solidFill>
                <a:srgbClr val="ffffff"/>
              </a:solidFill>
              <a:ln>
                <a:noFill/>
              </a:ln>
            </p:spPr>
            <p:style>
              <a:lnRef idx="0"/>
              <a:fillRef idx="0"/>
              <a:effectRef idx="0"/>
              <a:fontRef idx="minor"/>
            </p:style>
          </p:sp>
          <p:sp>
            <p:nvSpPr>
              <p:cNvPr id="341" name="CustomShape 5"/>
              <p:cNvSpPr/>
              <p:nvPr/>
            </p:nvSpPr>
            <p:spPr>
              <a:xfrm>
                <a:off x="1863360" y="4897800"/>
                <a:ext cx="358920" cy="325440"/>
              </a:xfrm>
              <a:custGeom>
                <a:avLst/>
                <a:gdLst/>
                <a:ahLst/>
                <a:rect l="l" t="t" r="r" b="b"/>
                <a:pathLst>
                  <a:path w="998" h="905">
                    <a:moveTo>
                      <a:pt x="615" y="279"/>
                    </a:moveTo>
                    <a:cubicBezTo>
                      <a:pt x="626" y="228"/>
                      <a:pt x="672" y="46"/>
                      <a:pt x="809" y="46"/>
                    </a:cubicBezTo>
                    <a:cubicBezTo>
                      <a:pt x="820" y="46"/>
                      <a:pt x="871" y="46"/>
                      <a:pt x="911" y="69"/>
                    </a:cubicBezTo>
                    <a:cubicBezTo>
                      <a:pt x="854" y="80"/>
                      <a:pt x="814" y="131"/>
                      <a:pt x="814" y="177"/>
                    </a:cubicBezTo>
                    <a:cubicBezTo>
                      <a:pt x="814" y="211"/>
                      <a:pt x="837" y="250"/>
                      <a:pt x="888" y="250"/>
                    </a:cubicBezTo>
                    <a:cubicBezTo>
                      <a:pt x="934" y="250"/>
                      <a:pt x="997" y="211"/>
                      <a:pt x="997" y="131"/>
                    </a:cubicBezTo>
                    <a:cubicBezTo>
                      <a:pt x="997" y="29"/>
                      <a:pt x="883" y="0"/>
                      <a:pt x="814" y="0"/>
                    </a:cubicBezTo>
                    <a:cubicBezTo>
                      <a:pt x="695" y="0"/>
                      <a:pt x="626" y="108"/>
                      <a:pt x="604" y="154"/>
                    </a:cubicBezTo>
                    <a:cubicBezTo>
                      <a:pt x="552" y="23"/>
                      <a:pt x="444" y="0"/>
                      <a:pt x="387" y="0"/>
                    </a:cubicBezTo>
                    <a:cubicBezTo>
                      <a:pt x="176" y="0"/>
                      <a:pt x="63" y="256"/>
                      <a:pt x="63" y="307"/>
                    </a:cubicBezTo>
                    <a:cubicBezTo>
                      <a:pt x="63" y="330"/>
                      <a:pt x="85" y="330"/>
                      <a:pt x="91" y="330"/>
                    </a:cubicBezTo>
                    <a:cubicBezTo>
                      <a:pt x="102" y="330"/>
                      <a:pt x="108" y="324"/>
                      <a:pt x="114" y="307"/>
                    </a:cubicBezTo>
                    <a:cubicBezTo>
                      <a:pt x="182" y="97"/>
                      <a:pt x="313" y="46"/>
                      <a:pt x="381" y="46"/>
                    </a:cubicBezTo>
                    <a:cubicBezTo>
                      <a:pt x="421" y="46"/>
                      <a:pt x="490" y="63"/>
                      <a:pt x="490" y="177"/>
                    </a:cubicBezTo>
                    <a:cubicBezTo>
                      <a:pt x="490" y="239"/>
                      <a:pt x="456" y="375"/>
                      <a:pt x="381" y="654"/>
                    </a:cubicBezTo>
                    <a:cubicBezTo>
                      <a:pt x="353" y="779"/>
                      <a:pt x="279" y="858"/>
                      <a:pt x="194" y="858"/>
                    </a:cubicBezTo>
                    <a:cubicBezTo>
                      <a:pt x="182" y="858"/>
                      <a:pt x="137" y="858"/>
                      <a:pt x="91" y="836"/>
                    </a:cubicBezTo>
                    <a:cubicBezTo>
                      <a:pt x="142" y="824"/>
                      <a:pt x="188" y="785"/>
                      <a:pt x="188" y="728"/>
                    </a:cubicBezTo>
                    <a:cubicBezTo>
                      <a:pt x="188" y="671"/>
                      <a:pt x="142" y="660"/>
                      <a:pt x="114" y="660"/>
                    </a:cubicBezTo>
                    <a:cubicBezTo>
                      <a:pt x="51" y="660"/>
                      <a:pt x="0" y="711"/>
                      <a:pt x="0" y="773"/>
                    </a:cubicBezTo>
                    <a:cubicBezTo>
                      <a:pt x="0" y="864"/>
                      <a:pt x="102" y="904"/>
                      <a:pt x="188" y="904"/>
                    </a:cubicBezTo>
                    <a:cubicBezTo>
                      <a:pt x="325" y="904"/>
                      <a:pt x="393" y="762"/>
                      <a:pt x="399" y="751"/>
                    </a:cubicBezTo>
                    <a:cubicBezTo>
                      <a:pt x="427" y="824"/>
                      <a:pt x="495" y="904"/>
                      <a:pt x="615" y="904"/>
                    </a:cubicBezTo>
                    <a:cubicBezTo>
                      <a:pt x="820" y="904"/>
                      <a:pt x="934" y="648"/>
                      <a:pt x="934" y="597"/>
                    </a:cubicBezTo>
                    <a:cubicBezTo>
                      <a:pt x="934" y="580"/>
                      <a:pt x="917" y="580"/>
                      <a:pt x="911" y="580"/>
                    </a:cubicBezTo>
                    <a:cubicBezTo>
                      <a:pt x="894" y="580"/>
                      <a:pt x="888" y="586"/>
                      <a:pt x="888" y="597"/>
                    </a:cubicBezTo>
                    <a:cubicBezTo>
                      <a:pt x="820" y="813"/>
                      <a:pt x="683" y="858"/>
                      <a:pt x="621" y="858"/>
                    </a:cubicBezTo>
                    <a:cubicBezTo>
                      <a:pt x="541" y="858"/>
                      <a:pt x="512" y="796"/>
                      <a:pt x="512" y="728"/>
                    </a:cubicBezTo>
                    <a:cubicBezTo>
                      <a:pt x="512" y="682"/>
                      <a:pt x="524" y="643"/>
                      <a:pt x="547" y="552"/>
                    </a:cubicBezTo>
                    <a:cubicBezTo>
                      <a:pt x="569" y="461"/>
                      <a:pt x="592" y="370"/>
                      <a:pt x="615" y="279"/>
                    </a:cubicBezTo>
                    <a:close/>
                  </a:path>
                </a:pathLst>
              </a:custGeom>
              <a:solidFill>
                <a:srgbClr val="000000"/>
              </a:solidFill>
              <a:ln>
                <a:noFill/>
              </a:ln>
            </p:spPr>
            <p:style>
              <a:lnRef idx="0"/>
              <a:fillRef idx="0"/>
              <a:effectRef idx="0"/>
              <a:fontRef idx="minor"/>
            </p:style>
          </p:sp>
          <p:sp>
            <p:nvSpPr>
              <p:cNvPr id="342" name="CustomShape 6"/>
              <p:cNvSpPr/>
              <p:nvPr/>
            </p:nvSpPr>
            <p:spPr>
              <a:xfrm>
                <a:off x="2275560" y="5008320"/>
                <a:ext cx="169920" cy="319320"/>
              </a:xfrm>
              <a:custGeom>
                <a:avLst/>
                <a:gdLst/>
                <a:ahLst/>
                <a:rect l="l" t="t" r="r" b="b"/>
                <a:pathLst>
                  <a:path w="473" h="888">
                    <a:moveTo>
                      <a:pt x="290" y="324"/>
                    </a:moveTo>
                    <a:cubicBezTo>
                      <a:pt x="337" y="324"/>
                      <a:pt x="385" y="324"/>
                      <a:pt x="432" y="324"/>
                    </a:cubicBezTo>
                    <a:cubicBezTo>
                      <a:pt x="455" y="324"/>
                      <a:pt x="472" y="324"/>
                      <a:pt x="472" y="290"/>
                    </a:cubicBezTo>
                    <a:cubicBezTo>
                      <a:pt x="472" y="273"/>
                      <a:pt x="455" y="273"/>
                      <a:pt x="432" y="273"/>
                    </a:cubicBezTo>
                    <a:cubicBezTo>
                      <a:pt x="389" y="273"/>
                      <a:pt x="345" y="273"/>
                      <a:pt x="301" y="273"/>
                    </a:cubicBezTo>
                    <a:cubicBezTo>
                      <a:pt x="318" y="205"/>
                      <a:pt x="336" y="137"/>
                      <a:pt x="353" y="68"/>
                    </a:cubicBezTo>
                    <a:cubicBezTo>
                      <a:pt x="353" y="57"/>
                      <a:pt x="358" y="51"/>
                      <a:pt x="358" y="46"/>
                    </a:cubicBezTo>
                    <a:cubicBezTo>
                      <a:pt x="358" y="23"/>
                      <a:pt x="336" y="0"/>
                      <a:pt x="307" y="0"/>
                    </a:cubicBezTo>
                    <a:cubicBezTo>
                      <a:pt x="273" y="0"/>
                      <a:pt x="250" y="29"/>
                      <a:pt x="244" y="63"/>
                    </a:cubicBezTo>
                    <a:cubicBezTo>
                      <a:pt x="233" y="97"/>
                      <a:pt x="250" y="29"/>
                      <a:pt x="188" y="273"/>
                    </a:cubicBezTo>
                    <a:cubicBezTo>
                      <a:pt x="140" y="273"/>
                      <a:pt x="93" y="273"/>
                      <a:pt x="45" y="273"/>
                    </a:cubicBezTo>
                    <a:cubicBezTo>
                      <a:pt x="22" y="273"/>
                      <a:pt x="0" y="273"/>
                      <a:pt x="0" y="301"/>
                    </a:cubicBezTo>
                    <a:cubicBezTo>
                      <a:pt x="0" y="324"/>
                      <a:pt x="17" y="324"/>
                      <a:pt x="45" y="324"/>
                    </a:cubicBezTo>
                    <a:cubicBezTo>
                      <a:pt x="89" y="324"/>
                      <a:pt x="132" y="324"/>
                      <a:pt x="176" y="324"/>
                    </a:cubicBezTo>
                    <a:cubicBezTo>
                      <a:pt x="150" y="434"/>
                      <a:pt x="123" y="544"/>
                      <a:pt x="96" y="654"/>
                    </a:cubicBezTo>
                    <a:cubicBezTo>
                      <a:pt x="85" y="688"/>
                      <a:pt x="74" y="739"/>
                      <a:pt x="74" y="756"/>
                    </a:cubicBezTo>
                    <a:cubicBezTo>
                      <a:pt x="74" y="836"/>
                      <a:pt x="142" y="887"/>
                      <a:pt x="222" y="887"/>
                    </a:cubicBezTo>
                    <a:cubicBezTo>
                      <a:pt x="375" y="887"/>
                      <a:pt x="467" y="696"/>
                      <a:pt x="467" y="676"/>
                    </a:cubicBezTo>
                    <a:cubicBezTo>
                      <a:pt x="467" y="657"/>
                      <a:pt x="449" y="654"/>
                      <a:pt x="444" y="654"/>
                    </a:cubicBezTo>
                    <a:cubicBezTo>
                      <a:pt x="427" y="654"/>
                      <a:pt x="427" y="659"/>
                      <a:pt x="415" y="682"/>
                    </a:cubicBezTo>
                    <a:cubicBezTo>
                      <a:pt x="375" y="773"/>
                      <a:pt x="301" y="847"/>
                      <a:pt x="227" y="847"/>
                    </a:cubicBezTo>
                    <a:cubicBezTo>
                      <a:pt x="199" y="847"/>
                      <a:pt x="176" y="830"/>
                      <a:pt x="176" y="779"/>
                    </a:cubicBezTo>
                    <a:cubicBezTo>
                      <a:pt x="176" y="767"/>
                      <a:pt x="182" y="739"/>
                      <a:pt x="188" y="722"/>
                    </a:cubicBezTo>
                    <a:cubicBezTo>
                      <a:pt x="222" y="589"/>
                      <a:pt x="256" y="457"/>
                      <a:pt x="290" y="324"/>
                    </a:cubicBezTo>
                    <a:close/>
                  </a:path>
                </a:pathLst>
              </a:custGeom>
              <a:solidFill>
                <a:srgbClr val="000000"/>
              </a:solidFill>
              <a:ln>
                <a:noFill/>
              </a:ln>
            </p:spPr>
            <p:style>
              <a:lnRef idx="0"/>
              <a:fillRef idx="0"/>
              <a:effectRef idx="0"/>
              <a:fontRef idx="minor"/>
            </p:style>
          </p:sp>
          <p:sp>
            <p:nvSpPr>
              <p:cNvPr id="343" name="CustomShape 7"/>
              <p:cNvSpPr/>
              <p:nvPr/>
            </p:nvSpPr>
            <p:spPr>
              <a:xfrm>
                <a:off x="2507040" y="5012640"/>
                <a:ext cx="371160" cy="370080"/>
              </a:xfrm>
              <a:custGeom>
                <a:avLst/>
                <a:gdLst/>
                <a:ahLst/>
                <a:rect l="l" t="t" r="r" b="b"/>
                <a:pathLst>
                  <a:path w="1032" h="1029">
                    <a:moveTo>
                      <a:pt x="552" y="545"/>
                    </a:moveTo>
                    <a:cubicBezTo>
                      <a:pt x="695" y="545"/>
                      <a:pt x="837" y="545"/>
                      <a:pt x="980" y="545"/>
                    </a:cubicBezTo>
                    <a:cubicBezTo>
                      <a:pt x="997" y="545"/>
                      <a:pt x="1031" y="545"/>
                      <a:pt x="1031" y="511"/>
                    </a:cubicBezTo>
                    <a:cubicBezTo>
                      <a:pt x="1031" y="477"/>
                      <a:pt x="1002" y="477"/>
                      <a:pt x="980" y="477"/>
                    </a:cubicBezTo>
                    <a:cubicBezTo>
                      <a:pt x="837" y="477"/>
                      <a:pt x="695" y="477"/>
                      <a:pt x="552" y="477"/>
                    </a:cubicBezTo>
                    <a:cubicBezTo>
                      <a:pt x="552" y="335"/>
                      <a:pt x="552" y="193"/>
                      <a:pt x="552" y="51"/>
                    </a:cubicBezTo>
                    <a:cubicBezTo>
                      <a:pt x="552" y="34"/>
                      <a:pt x="552" y="0"/>
                      <a:pt x="518" y="0"/>
                    </a:cubicBezTo>
                    <a:cubicBezTo>
                      <a:pt x="484" y="0"/>
                      <a:pt x="484" y="28"/>
                      <a:pt x="484" y="51"/>
                    </a:cubicBezTo>
                    <a:cubicBezTo>
                      <a:pt x="484" y="193"/>
                      <a:pt x="484" y="335"/>
                      <a:pt x="484" y="477"/>
                    </a:cubicBezTo>
                    <a:cubicBezTo>
                      <a:pt x="340" y="477"/>
                      <a:pt x="196" y="477"/>
                      <a:pt x="51" y="477"/>
                    </a:cubicBezTo>
                    <a:cubicBezTo>
                      <a:pt x="34" y="477"/>
                      <a:pt x="0" y="477"/>
                      <a:pt x="0" y="511"/>
                    </a:cubicBezTo>
                    <a:cubicBezTo>
                      <a:pt x="0" y="545"/>
                      <a:pt x="34" y="545"/>
                      <a:pt x="51" y="545"/>
                    </a:cubicBezTo>
                    <a:cubicBezTo>
                      <a:pt x="196" y="545"/>
                      <a:pt x="340" y="545"/>
                      <a:pt x="484" y="545"/>
                    </a:cubicBezTo>
                    <a:cubicBezTo>
                      <a:pt x="484" y="689"/>
                      <a:pt x="484" y="833"/>
                      <a:pt x="484" y="977"/>
                    </a:cubicBezTo>
                    <a:cubicBezTo>
                      <a:pt x="484" y="994"/>
                      <a:pt x="484" y="1028"/>
                      <a:pt x="518" y="1028"/>
                    </a:cubicBezTo>
                    <a:cubicBezTo>
                      <a:pt x="552" y="1028"/>
                      <a:pt x="552" y="994"/>
                      <a:pt x="552" y="977"/>
                    </a:cubicBezTo>
                    <a:cubicBezTo>
                      <a:pt x="552" y="833"/>
                      <a:pt x="552" y="689"/>
                      <a:pt x="552" y="545"/>
                    </a:cubicBezTo>
                    <a:close/>
                  </a:path>
                </a:pathLst>
              </a:custGeom>
              <a:solidFill>
                <a:srgbClr val="000000"/>
              </a:solidFill>
              <a:ln>
                <a:noFill/>
              </a:ln>
            </p:spPr>
            <p:style>
              <a:lnRef idx="0"/>
              <a:fillRef idx="0"/>
              <a:effectRef idx="0"/>
              <a:fontRef idx="minor"/>
            </p:style>
          </p:sp>
          <p:sp>
            <p:nvSpPr>
              <p:cNvPr id="344" name="CustomShape 8"/>
              <p:cNvSpPr/>
              <p:nvPr/>
            </p:nvSpPr>
            <p:spPr>
              <a:xfrm>
                <a:off x="2970360" y="4989960"/>
                <a:ext cx="182520" cy="333360"/>
              </a:xfrm>
              <a:custGeom>
                <a:avLst/>
                <a:gdLst/>
                <a:ahLst/>
                <a:rect l="l" t="t" r="r" b="b"/>
                <a:pathLst>
                  <a:path w="508" h="927">
                    <a:moveTo>
                      <a:pt x="313" y="40"/>
                    </a:moveTo>
                    <a:cubicBezTo>
                      <a:pt x="313" y="0"/>
                      <a:pt x="313" y="0"/>
                      <a:pt x="273" y="0"/>
                    </a:cubicBezTo>
                    <a:cubicBezTo>
                      <a:pt x="182" y="85"/>
                      <a:pt x="57" y="85"/>
                      <a:pt x="0" y="85"/>
                    </a:cubicBezTo>
                    <a:cubicBezTo>
                      <a:pt x="0" y="102"/>
                      <a:pt x="0" y="119"/>
                      <a:pt x="0" y="137"/>
                    </a:cubicBezTo>
                    <a:cubicBezTo>
                      <a:pt x="34" y="137"/>
                      <a:pt x="125" y="137"/>
                      <a:pt x="199" y="97"/>
                    </a:cubicBezTo>
                    <a:cubicBezTo>
                      <a:pt x="199" y="335"/>
                      <a:pt x="199" y="574"/>
                      <a:pt x="199" y="813"/>
                    </a:cubicBezTo>
                    <a:cubicBezTo>
                      <a:pt x="199" y="858"/>
                      <a:pt x="199" y="875"/>
                      <a:pt x="63" y="875"/>
                    </a:cubicBezTo>
                    <a:cubicBezTo>
                      <a:pt x="44" y="875"/>
                      <a:pt x="25" y="875"/>
                      <a:pt x="6" y="875"/>
                    </a:cubicBezTo>
                    <a:cubicBezTo>
                      <a:pt x="6" y="892"/>
                      <a:pt x="6" y="909"/>
                      <a:pt x="6" y="926"/>
                    </a:cubicBezTo>
                    <a:cubicBezTo>
                      <a:pt x="34" y="921"/>
                      <a:pt x="205" y="921"/>
                      <a:pt x="256" y="921"/>
                    </a:cubicBezTo>
                    <a:cubicBezTo>
                      <a:pt x="302" y="921"/>
                      <a:pt x="478" y="921"/>
                      <a:pt x="507" y="926"/>
                    </a:cubicBezTo>
                    <a:cubicBezTo>
                      <a:pt x="507" y="909"/>
                      <a:pt x="507" y="892"/>
                      <a:pt x="507" y="875"/>
                    </a:cubicBezTo>
                    <a:cubicBezTo>
                      <a:pt x="490" y="875"/>
                      <a:pt x="473" y="875"/>
                      <a:pt x="456" y="875"/>
                    </a:cubicBezTo>
                    <a:cubicBezTo>
                      <a:pt x="313" y="875"/>
                      <a:pt x="313" y="858"/>
                      <a:pt x="313" y="813"/>
                    </a:cubicBezTo>
                    <a:cubicBezTo>
                      <a:pt x="313" y="555"/>
                      <a:pt x="313" y="298"/>
                      <a:pt x="313" y="40"/>
                    </a:cubicBezTo>
                    <a:close/>
                  </a:path>
                </a:pathLst>
              </a:custGeom>
              <a:solidFill>
                <a:srgbClr val="000000"/>
              </a:solidFill>
              <a:ln>
                <a:noFill/>
              </a:ln>
            </p:spPr>
            <p:style>
              <a:lnRef idx="0"/>
              <a:fillRef idx="0"/>
              <a:effectRef idx="0"/>
              <a:fontRef idx="minor"/>
            </p:style>
          </p:sp>
          <p:sp>
            <p:nvSpPr>
              <p:cNvPr id="345" name="CustomShape 9"/>
              <p:cNvSpPr/>
              <p:nvPr/>
            </p:nvSpPr>
            <p:spPr>
              <a:xfrm>
                <a:off x="3476880" y="4951080"/>
                <a:ext cx="481680" cy="169920"/>
              </a:xfrm>
              <a:custGeom>
                <a:avLst/>
                <a:gdLst/>
                <a:ahLst/>
                <a:rect l="l" t="t" r="r" b="b"/>
                <a:pathLst>
                  <a:path w="1339" h="473">
                    <a:moveTo>
                      <a:pt x="1338" y="68"/>
                    </a:moveTo>
                    <a:cubicBezTo>
                      <a:pt x="1338" y="23"/>
                      <a:pt x="1327" y="6"/>
                      <a:pt x="1309" y="6"/>
                    </a:cubicBezTo>
                    <a:cubicBezTo>
                      <a:pt x="1298" y="6"/>
                      <a:pt x="1281" y="17"/>
                      <a:pt x="1281" y="57"/>
                    </a:cubicBezTo>
                    <a:cubicBezTo>
                      <a:pt x="1270" y="250"/>
                      <a:pt x="1139" y="358"/>
                      <a:pt x="1002" y="358"/>
                    </a:cubicBezTo>
                    <a:cubicBezTo>
                      <a:pt x="871" y="358"/>
                      <a:pt x="780" y="273"/>
                      <a:pt x="677" y="188"/>
                    </a:cubicBezTo>
                    <a:cubicBezTo>
                      <a:pt x="575" y="97"/>
                      <a:pt x="472" y="0"/>
                      <a:pt x="336" y="0"/>
                    </a:cubicBezTo>
                    <a:cubicBezTo>
                      <a:pt x="119" y="0"/>
                      <a:pt x="0" y="222"/>
                      <a:pt x="0" y="404"/>
                    </a:cubicBezTo>
                    <a:cubicBezTo>
                      <a:pt x="0" y="466"/>
                      <a:pt x="19" y="445"/>
                      <a:pt x="28" y="466"/>
                    </a:cubicBezTo>
                    <a:cubicBezTo>
                      <a:pt x="51" y="466"/>
                      <a:pt x="57" y="426"/>
                      <a:pt x="57" y="421"/>
                    </a:cubicBezTo>
                    <a:cubicBezTo>
                      <a:pt x="68" y="205"/>
                      <a:pt x="216" y="114"/>
                      <a:pt x="336" y="114"/>
                    </a:cubicBezTo>
                    <a:cubicBezTo>
                      <a:pt x="461" y="114"/>
                      <a:pt x="558" y="199"/>
                      <a:pt x="660" y="284"/>
                    </a:cubicBezTo>
                    <a:cubicBezTo>
                      <a:pt x="757" y="375"/>
                      <a:pt x="865" y="472"/>
                      <a:pt x="1002" y="472"/>
                    </a:cubicBezTo>
                    <a:cubicBezTo>
                      <a:pt x="1218" y="472"/>
                      <a:pt x="1338" y="250"/>
                      <a:pt x="1338" y="68"/>
                    </a:cubicBezTo>
                    <a:close/>
                  </a:path>
                </a:pathLst>
              </a:custGeom>
              <a:solidFill>
                <a:srgbClr val="000000"/>
              </a:solidFill>
              <a:ln>
                <a:noFill/>
              </a:ln>
            </p:spPr>
            <p:style>
              <a:lnRef idx="0"/>
              <a:fillRef idx="0"/>
              <a:effectRef idx="0"/>
              <a:fontRef idx="minor"/>
            </p:style>
          </p:sp>
          <p:sp>
            <p:nvSpPr>
              <p:cNvPr id="346" name="CustomShape 10"/>
              <p:cNvSpPr/>
              <p:nvPr/>
            </p:nvSpPr>
            <p:spPr>
              <a:xfrm>
                <a:off x="4210560" y="4719960"/>
                <a:ext cx="584280" cy="517680"/>
              </a:xfrm>
              <a:custGeom>
                <a:avLst/>
                <a:gdLst/>
                <a:ahLst/>
                <a:rect l="l" t="t" r="r" b="b"/>
                <a:pathLst>
                  <a:path w="1624" h="1439">
                    <a:moveTo>
                      <a:pt x="1623" y="91"/>
                    </a:moveTo>
                    <a:cubicBezTo>
                      <a:pt x="1623" y="0"/>
                      <a:pt x="1470" y="11"/>
                      <a:pt x="1407" y="11"/>
                    </a:cubicBezTo>
                    <a:cubicBezTo>
                      <a:pt x="1156" y="11"/>
                      <a:pt x="906" y="11"/>
                      <a:pt x="655" y="11"/>
                    </a:cubicBezTo>
                    <a:cubicBezTo>
                      <a:pt x="553" y="11"/>
                      <a:pt x="376" y="74"/>
                      <a:pt x="348" y="176"/>
                    </a:cubicBezTo>
                    <a:cubicBezTo>
                      <a:pt x="348" y="193"/>
                      <a:pt x="353" y="193"/>
                      <a:pt x="365" y="193"/>
                    </a:cubicBezTo>
                    <a:cubicBezTo>
                      <a:pt x="410" y="193"/>
                      <a:pt x="467" y="159"/>
                      <a:pt x="496" y="125"/>
                    </a:cubicBezTo>
                    <a:cubicBezTo>
                      <a:pt x="558" y="125"/>
                      <a:pt x="621" y="125"/>
                      <a:pt x="684" y="125"/>
                    </a:cubicBezTo>
                    <a:cubicBezTo>
                      <a:pt x="724" y="125"/>
                      <a:pt x="763" y="125"/>
                      <a:pt x="803" y="125"/>
                    </a:cubicBezTo>
                    <a:cubicBezTo>
                      <a:pt x="801" y="136"/>
                      <a:pt x="800" y="148"/>
                      <a:pt x="798" y="159"/>
                    </a:cubicBezTo>
                    <a:cubicBezTo>
                      <a:pt x="718" y="523"/>
                      <a:pt x="604" y="835"/>
                      <a:pt x="513" y="1029"/>
                    </a:cubicBezTo>
                    <a:cubicBezTo>
                      <a:pt x="502" y="1057"/>
                      <a:pt x="393" y="1307"/>
                      <a:pt x="365" y="1330"/>
                    </a:cubicBezTo>
                    <a:cubicBezTo>
                      <a:pt x="279" y="1330"/>
                      <a:pt x="211" y="1279"/>
                      <a:pt x="177" y="1205"/>
                    </a:cubicBezTo>
                    <a:cubicBezTo>
                      <a:pt x="171" y="1193"/>
                      <a:pt x="171" y="1182"/>
                      <a:pt x="154" y="1182"/>
                    </a:cubicBezTo>
                    <a:cubicBezTo>
                      <a:pt x="109" y="1182"/>
                      <a:pt x="0" y="1245"/>
                      <a:pt x="0" y="1279"/>
                    </a:cubicBezTo>
                    <a:cubicBezTo>
                      <a:pt x="0" y="1284"/>
                      <a:pt x="0" y="1286"/>
                      <a:pt x="0" y="1290"/>
                    </a:cubicBezTo>
                    <a:cubicBezTo>
                      <a:pt x="40" y="1387"/>
                      <a:pt x="131" y="1438"/>
                      <a:pt x="228" y="1438"/>
                    </a:cubicBezTo>
                    <a:cubicBezTo>
                      <a:pt x="331" y="1438"/>
                      <a:pt x="445" y="1364"/>
                      <a:pt x="513" y="1290"/>
                    </a:cubicBezTo>
                    <a:cubicBezTo>
                      <a:pt x="576" y="1216"/>
                      <a:pt x="712" y="892"/>
                      <a:pt x="763" y="773"/>
                    </a:cubicBezTo>
                    <a:cubicBezTo>
                      <a:pt x="891" y="773"/>
                      <a:pt x="1018" y="773"/>
                      <a:pt x="1145" y="773"/>
                    </a:cubicBezTo>
                    <a:cubicBezTo>
                      <a:pt x="1145" y="775"/>
                      <a:pt x="1145" y="773"/>
                      <a:pt x="1145" y="779"/>
                    </a:cubicBezTo>
                    <a:cubicBezTo>
                      <a:pt x="1145" y="784"/>
                      <a:pt x="1156" y="790"/>
                      <a:pt x="1162" y="790"/>
                    </a:cubicBezTo>
                    <a:cubicBezTo>
                      <a:pt x="1208" y="790"/>
                      <a:pt x="1322" y="733"/>
                      <a:pt x="1322" y="671"/>
                    </a:cubicBezTo>
                    <a:cubicBezTo>
                      <a:pt x="1322" y="659"/>
                      <a:pt x="1310" y="659"/>
                      <a:pt x="1282" y="659"/>
                    </a:cubicBezTo>
                    <a:cubicBezTo>
                      <a:pt x="1122" y="659"/>
                      <a:pt x="963" y="659"/>
                      <a:pt x="803" y="659"/>
                    </a:cubicBezTo>
                    <a:cubicBezTo>
                      <a:pt x="855" y="483"/>
                      <a:pt x="923" y="307"/>
                      <a:pt x="957" y="125"/>
                    </a:cubicBezTo>
                    <a:cubicBezTo>
                      <a:pt x="1046" y="125"/>
                      <a:pt x="1136" y="125"/>
                      <a:pt x="1225" y="125"/>
                    </a:cubicBezTo>
                    <a:cubicBezTo>
                      <a:pt x="1276" y="125"/>
                      <a:pt x="1413" y="114"/>
                      <a:pt x="1447" y="159"/>
                    </a:cubicBezTo>
                    <a:cubicBezTo>
                      <a:pt x="1453" y="171"/>
                      <a:pt x="1447" y="188"/>
                      <a:pt x="1453" y="199"/>
                    </a:cubicBezTo>
                    <a:cubicBezTo>
                      <a:pt x="1458" y="205"/>
                      <a:pt x="1464" y="205"/>
                      <a:pt x="1470" y="205"/>
                    </a:cubicBezTo>
                    <a:cubicBezTo>
                      <a:pt x="1515" y="205"/>
                      <a:pt x="1623" y="142"/>
                      <a:pt x="1623" y="91"/>
                    </a:cubicBezTo>
                    <a:close/>
                  </a:path>
                </a:pathLst>
              </a:custGeom>
              <a:solidFill>
                <a:srgbClr val="000000"/>
              </a:solidFill>
              <a:ln>
                <a:noFill/>
              </a:ln>
            </p:spPr>
            <p:style>
              <a:lnRef idx="0"/>
              <a:fillRef idx="0"/>
              <a:effectRef idx="0"/>
              <a:fontRef idx="minor"/>
            </p:style>
          </p:sp>
          <p:sp>
            <p:nvSpPr>
              <p:cNvPr id="347" name="CustomShape 11"/>
              <p:cNvSpPr/>
              <p:nvPr/>
            </p:nvSpPr>
            <p:spPr>
              <a:xfrm>
                <a:off x="4858560" y="4677120"/>
                <a:ext cx="165960" cy="717840"/>
              </a:xfrm>
              <a:custGeom>
                <a:avLst/>
                <a:gdLst/>
                <a:ahLst/>
                <a:rect l="l" t="t" r="r" b="b"/>
                <a:pathLst>
                  <a:path w="462" h="1995">
                    <a:moveTo>
                      <a:pt x="461" y="1971"/>
                    </a:moveTo>
                    <a:cubicBezTo>
                      <a:pt x="461" y="1966"/>
                      <a:pt x="461" y="1966"/>
                      <a:pt x="433" y="1932"/>
                    </a:cubicBezTo>
                    <a:cubicBezTo>
                      <a:pt x="182" y="1676"/>
                      <a:pt x="114" y="1301"/>
                      <a:pt x="114" y="994"/>
                    </a:cubicBezTo>
                    <a:cubicBezTo>
                      <a:pt x="114" y="648"/>
                      <a:pt x="194" y="301"/>
                      <a:pt x="438" y="57"/>
                    </a:cubicBezTo>
                    <a:cubicBezTo>
                      <a:pt x="461" y="28"/>
                      <a:pt x="461" y="28"/>
                      <a:pt x="461" y="23"/>
                    </a:cubicBezTo>
                    <a:cubicBezTo>
                      <a:pt x="461" y="5"/>
                      <a:pt x="455" y="0"/>
                      <a:pt x="444" y="0"/>
                    </a:cubicBezTo>
                    <a:cubicBezTo>
                      <a:pt x="421" y="0"/>
                      <a:pt x="245" y="136"/>
                      <a:pt x="125" y="392"/>
                    </a:cubicBezTo>
                    <a:cubicBezTo>
                      <a:pt x="23" y="608"/>
                      <a:pt x="0" y="829"/>
                      <a:pt x="0" y="994"/>
                    </a:cubicBezTo>
                    <a:cubicBezTo>
                      <a:pt x="0" y="1153"/>
                      <a:pt x="23" y="1392"/>
                      <a:pt x="131" y="1619"/>
                    </a:cubicBezTo>
                    <a:cubicBezTo>
                      <a:pt x="250" y="1864"/>
                      <a:pt x="421" y="1994"/>
                      <a:pt x="444" y="1994"/>
                    </a:cubicBezTo>
                    <a:cubicBezTo>
                      <a:pt x="455" y="1994"/>
                      <a:pt x="461" y="1989"/>
                      <a:pt x="461" y="1971"/>
                    </a:cubicBezTo>
                    <a:close/>
                  </a:path>
                </a:pathLst>
              </a:custGeom>
              <a:solidFill>
                <a:srgbClr val="000000"/>
              </a:solidFill>
              <a:ln>
                <a:noFill/>
              </a:ln>
            </p:spPr>
            <p:style>
              <a:lnRef idx="0"/>
              <a:fillRef idx="0"/>
              <a:effectRef idx="0"/>
              <a:fontRef idx="minor"/>
            </p:style>
          </p:sp>
          <p:sp>
            <p:nvSpPr>
              <p:cNvPr id="348" name="CustomShape 12"/>
              <p:cNvSpPr/>
              <p:nvPr/>
            </p:nvSpPr>
            <p:spPr>
              <a:xfrm>
                <a:off x="5088240" y="4897800"/>
                <a:ext cx="358560" cy="325440"/>
              </a:xfrm>
              <a:custGeom>
                <a:avLst/>
                <a:gdLst/>
                <a:ahLst/>
                <a:rect l="l" t="t" r="r" b="b"/>
                <a:pathLst>
                  <a:path w="997" h="905">
                    <a:moveTo>
                      <a:pt x="609" y="279"/>
                    </a:moveTo>
                    <a:cubicBezTo>
                      <a:pt x="620" y="228"/>
                      <a:pt x="666" y="46"/>
                      <a:pt x="808" y="46"/>
                    </a:cubicBezTo>
                    <a:cubicBezTo>
                      <a:pt x="820" y="46"/>
                      <a:pt x="865" y="46"/>
                      <a:pt x="911" y="69"/>
                    </a:cubicBezTo>
                    <a:cubicBezTo>
                      <a:pt x="854" y="80"/>
                      <a:pt x="814" y="131"/>
                      <a:pt x="814" y="177"/>
                    </a:cubicBezTo>
                    <a:cubicBezTo>
                      <a:pt x="814" y="211"/>
                      <a:pt x="837" y="250"/>
                      <a:pt x="888" y="250"/>
                    </a:cubicBezTo>
                    <a:cubicBezTo>
                      <a:pt x="934" y="250"/>
                      <a:pt x="996" y="211"/>
                      <a:pt x="996" y="131"/>
                    </a:cubicBezTo>
                    <a:cubicBezTo>
                      <a:pt x="996" y="29"/>
                      <a:pt x="877" y="0"/>
                      <a:pt x="808" y="0"/>
                    </a:cubicBezTo>
                    <a:cubicBezTo>
                      <a:pt x="694" y="0"/>
                      <a:pt x="626" y="108"/>
                      <a:pt x="598" y="154"/>
                    </a:cubicBezTo>
                    <a:cubicBezTo>
                      <a:pt x="552" y="23"/>
                      <a:pt x="444" y="0"/>
                      <a:pt x="381" y="0"/>
                    </a:cubicBezTo>
                    <a:cubicBezTo>
                      <a:pt x="176" y="0"/>
                      <a:pt x="62" y="256"/>
                      <a:pt x="62" y="307"/>
                    </a:cubicBezTo>
                    <a:cubicBezTo>
                      <a:pt x="62" y="330"/>
                      <a:pt x="79" y="330"/>
                      <a:pt x="85" y="330"/>
                    </a:cubicBezTo>
                    <a:cubicBezTo>
                      <a:pt x="102" y="330"/>
                      <a:pt x="108" y="324"/>
                      <a:pt x="114" y="307"/>
                    </a:cubicBezTo>
                    <a:cubicBezTo>
                      <a:pt x="182" y="97"/>
                      <a:pt x="313" y="46"/>
                      <a:pt x="381" y="46"/>
                    </a:cubicBezTo>
                    <a:cubicBezTo>
                      <a:pt x="415" y="46"/>
                      <a:pt x="489" y="63"/>
                      <a:pt x="489" y="177"/>
                    </a:cubicBezTo>
                    <a:cubicBezTo>
                      <a:pt x="489" y="239"/>
                      <a:pt x="455" y="375"/>
                      <a:pt x="381" y="654"/>
                    </a:cubicBezTo>
                    <a:cubicBezTo>
                      <a:pt x="347" y="779"/>
                      <a:pt x="279" y="858"/>
                      <a:pt x="188" y="858"/>
                    </a:cubicBezTo>
                    <a:cubicBezTo>
                      <a:pt x="176" y="858"/>
                      <a:pt x="131" y="858"/>
                      <a:pt x="91" y="836"/>
                    </a:cubicBezTo>
                    <a:cubicBezTo>
                      <a:pt x="142" y="824"/>
                      <a:pt x="182" y="785"/>
                      <a:pt x="182" y="728"/>
                    </a:cubicBezTo>
                    <a:cubicBezTo>
                      <a:pt x="182" y="671"/>
                      <a:pt x="142" y="660"/>
                      <a:pt x="108" y="660"/>
                    </a:cubicBezTo>
                    <a:cubicBezTo>
                      <a:pt x="51" y="660"/>
                      <a:pt x="0" y="711"/>
                      <a:pt x="0" y="773"/>
                    </a:cubicBezTo>
                    <a:cubicBezTo>
                      <a:pt x="0" y="864"/>
                      <a:pt x="102" y="904"/>
                      <a:pt x="188" y="904"/>
                    </a:cubicBezTo>
                    <a:cubicBezTo>
                      <a:pt x="319" y="904"/>
                      <a:pt x="393" y="762"/>
                      <a:pt x="398" y="751"/>
                    </a:cubicBezTo>
                    <a:cubicBezTo>
                      <a:pt x="421" y="824"/>
                      <a:pt x="495" y="904"/>
                      <a:pt x="615" y="904"/>
                    </a:cubicBezTo>
                    <a:cubicBezTo>
                      <a:pt x="820" y="904"/>
                      <a:pt x="934" y="648"/>
                      <a:pt x="934" y="597"/>
                    </a:cubicBezTo>
                    <a:cubicBezTo>
                      <a:pt x="934" y="580"/>
                      <a:pt x="917" y="580"/>
                      <a:pt x="911" y="580"/>
                    </a:cubicBezTo>
                    <a:cubicBezTo>
                      <a:pt x="894" y="580"/>
                      <a:pt x="888" y="586"/>
                      <a:pt x="882" y="597"/>
                    </a:cubicBezTo>
                    <a:cubicBezTo>
                      <a:pt x="820" y="813"/>
                      <a:pt x="683" y="858"/>
                      <a:pt x="620" y="858"/>
                    </a:cubicBezTo>
                    <a:cubicBezTo>
                      <a:pt x="541" y="858"/>
                      <a:pt x="507" y="796"/>
                      <a:pt x="507" y="728"/>
                    </a:cubicBezTo>
                    <a:cubicBezTo>
                      <a:pt x="507" y="682"/>
                      <a:pt x="518" y="643"/>
                      <a:pt x="541" y="552"/>
                    </a:cubicBezTo>
                    <a:cubicBezTo>
                      <a:pt x="563" y="461"/>
                      <a:pt x="586" y="370"/>
                      <a:pt x="609" y="279"/>
                    </a:cubicBezTo>
                    <a:close/>
                  </a:path>
                </a:pathLst>
              </a:custGeom>
              <a:solidFill>
                <a:srgbClr val="000000"/>
              </a:solidFill>
              <a:ln>
                <a:noFill/>
              </a:ln>
            </p:spPr>
            <p:style>
              <a:lnRef idx="0"/>
              <a:fillRef idx="0"/>
              <a:effectRef idx="0"/>
              <a:fontRef idx="minor"/>
            </p:style>
          </p:sp>
          <p:sp>
            <p:nvSpPr>
              <p:cNvPr id="349" name="CustomShape 13"/>
              <p:cNvSpPr/>
              <p:nvPr/>
            </p:nvSpPr>
            <p:spPr>
              <a:xfrm>
                <a:off x="5500080" y="5008320"/>
                <a:ext cx="170280" cy="319320"/>
              </a:xfrm>
              <a:custGeom>
                <a:avLst/>
                <a:gdLst/>
                <a:ahLst/>
                <a:rect l="l" t="t" r="r" b="b"/>
                <a:pathLst>
                  <a:path w="474" h="888">
                    <a:moveTo>
                      <a:pt x="285" y="324"/>
                    </a:moveTo>
                    <a:cubicBezTo>
                      <a:pt x="333" y="324"/>
                      <a:pt x="380" y="324"/>
                      <a:pt x="427" y="324"/>
                    </a:cubicBezTo>
                    <a:cubicBezTo>
                      <a:pt x="456" y="324"/>
                      <a:pt x="473" y="324"/>
                      <a:pt x="473" y="290"/>
                    </a:cubicBezTo>
                    <a:cubicBezTo>
                      <a:pt x="473" y="273"/>
                      <a:pt x="456" y="273"/>
                      <a:pt x="433" y="273"/>
                    </a:cubicBezTo>
                    <a:cubicBezTo>
                      <a:pt x="388" y="273"/>
                      <a:pt x="342" y="273"/>
                      <a:pt x="296" y="273"/>
                    </a:cubicBezTo>
                    <a:cubicBezTo>
                      <a:pt x="314" y="205"/>
                      <a:pt x="331" y="137"/>
                      <a:pt x="348" y="68"/>
                    </a:cubicBezTo>
                    <a:cubicBezTo>
                      <a:pt x="353" y="57"/>
                      <a:pt x="353" y="51"/>
                      <a:pt x="353" y="46"/>
                    </a:cubicBezTo>
                    <a:cubicBezTo>
                      <a:pt x="353" y="23"/>
                      <a:pt x="336" y="0"/>
                      <a:pt x="308" y="0"/>
                    </a:cubicBezTo>
                    <a:cubicBezTo>
                      <a:pt x="274" y="0"/>
                      <a:pt x="251" y="29"/>
                      <a:pt x="240" y="63"/>
                    </a:cubicBezTo>
                    <a:cubicBezTo>
                      <a:pt x="234" y="97"/>
                      <a:pt x="251" y="29"/>
                      <a:pt x="188" y="273"/>
                    </a:cubicBezTo>
                    <a:cubicBezTo>
                      <a:pt x="141" y="273"/>
                      <a:pt x="93" y="273"/>
                      <a:pt x="46" y="273"/>
                    </a:cubicBezTo>
                    <a:cubicBezTo>
                      <a:pt x="17" y="273"/>
                      <a:pt x="0" y="273"/>
                      <a:pt x="0" y="301"/>
                    </a:cubicBezTo>
                    <a:cubicBezTo>
                      <a:pt x="0" y="324"/>
                      <a:pt x="17" y="324"/>
                      <a:pt x="40" y="324"/>
                    </a:cubicBezTo>
                    <a:cubicBezTo>
                      <a:pt x="86" y="324"/>
                      <a:pt x="131" y="324"/>
                      <a:pt x="177" y="324"/>
                    </a:cubicBezTo>
                    <a:cubicBezTo>
                      <a:pt x="148" y="434"/>
                      <a:pt x="120" y="544"/>
                      <a:pt x="91" y="654"/>
                    </a:cubicBezTo>
                    <a:cubicBezTo>
                      <a:pt x="86" y="688"/>
                      <a:pt x="69" y="739"/>
                      <a:pt x="69" y="756"/>
                    </a:cubicBezTo>
                    <a:cubicBezTo>
                      <a:pt x="69" y="836"/>
                      <a:pt x="143" y="887"/>
                      <a:pt x="222" y="887"/>
                    </a:cubicBezTo>
                    <a:cubicBezTo>
                      <a:pt x="376" y="887"/>
                      <a:pt x="467" y="696"/>
                      <a:pt x="467" y="676"/>
                    </a:cubicBezTo>
                    <a:cubicBezTo>
                      <a:pt x="467" y="657"/>
                      <a:pt x="452" y="661"/>
                      <a:pt x="445" y="654"/>
                    </a:cubicBezTo>
                    <a:cubicBezTo>
                      <a:pt x="427" y="654"/>
                      <a:pt x="422" y="659"/>
                      <a:pt x="410" y="682"/>
                    </a:cubicBezTo>
                    <a:cubicBezTo>
                      <a:pt x="376" y="773"/>
                      <a:pt x="302" y="847"/>
                      <a:pt x="228" y="847"/>
                    </a:cubicBezTo>
                    <a:cubicBezTo>
                      <a:pt x="194" y="847"/>
                      <a:pt x="177" y="830"/>
                      <a:pt x="177" y="779"/>
                    </a:cubicBezTo>
                    <a:cubicBezTo>
                      <a:pt x="177" y="767"/>
                      <a:pt x="183" y="739"/>
                      <a:pt x="183" y="722"/>
                    </a:cubicBezTo>
                    <a:cubicBezTo>
                      <a:pt x="217" y="589"/>
                      <a:pt x="251" y="457"/>
                      <a:pt x="285" y="324"/>
                    </a:cubicBezTo>
                    <a:close/>
                  </a:path>
                </a:pathLst>
              </a:custGeom>
              <a:solidFill>
                <a:srgbClr val="000000"/>
              </a:solidFill>
              <a:ln>
                <a:noFill/>
              </a:ln>
            </p:spPr>
            <p:style>
              <a:lnRef idx="0"/>
              <a:fillRef idx="0"/>
              <a:effectRef idx="0"/>
              <a:fontRef idx="minor"/>
            </p:style>
          </p:sp>
          <p:sp>
            <p:nvSpPr>
              <p:cNvPr id="350" name="CustomShape 14"/>
              <p:cNvSpPr/>
              <p:nvPr/>
            </p:nvSpPr>
            <p:spPr>
              <a:xfrm>
                <a:off x="5795280" y="5139360"/>
                <a:ext cx="84240" cy="214920"/>
              </a:xfrm>
              <a:custGeom>
                <a:avLst/>
                <a:gdLst/>
                <a:ahLst/>
                <a:rect l="l" t="t" r="r" b="b"/>
                <a:pathLst>
                  <a:path w="235" h="598">
                    <a:moveTo>
                      <a:pt x="234" y="210"/>
                    </a:moveTo>
                    <a:cubicBezTo>
                      <a:pt x="234" y="80"/>
                      <a:pt x="183" y="0"/>
                      <a:pt x="103" y="0"/>
                    </a:cubicBezTo>
                    <a:cubicBezTo>
                      <a:pt x="40" y="0"/>
                      <a:pt x="0" y="51"/>
                      <a:pt x="0" y="108"/>
                    </a:cubicBezTo>
                    <a:cubicBezTo>
                      <a:pt x="0" y="159"/>
                      <a:pt x="40" y="210"/>
                      <a:pt x="103" y="210"/>
                    </a:cubicBezTo>
                    <a:cubicBezTo>
                      <a:pt x="126" y="210"/>
                      <a:pt x="154" y="205"/>
                      <a:pt x="171" y="187"/>
                    </a:cubicBezTo>
                    <a:cubicBezTo>
                      <a:pt x="177" y="182"/>
                      <a:pt x="179" y="184"/>
                      <a:pt x="183" y="182"/>
                    </a:cubicBezTo>
                    <a:cubicBezTo>
                      <a:pt x="188" y="182"/>
                      <a:pt x="188" y="182"/>
                      <a:pt x="188" y="210"/>
                    </a:cubicBezTo>
                    <a:cubicBezTo>
                      <a:pt x="188" y="358"/>
                      <a:pt x="119" y="476"/>
                      <a:pt x="52" y="540"/>
                    </a:cubicBezTo>
                    <a:cubicBezTo>
                      <a:pt x="28" y="562"/>
                      <a:pt x="29" y="568"/>
                      <a:pt x="29" y="574"/>
                    </a:cubicBezTo>
                    <a:cubicBezTo>
                      <a:pt x="29" y="585"/>
                      <a:pt x="40" y="597"/>
                      <a:pt x="52" y="597"/>
                    </a:cubicBezTo>
                    <a:cubicBezTo>
                      <a:pt x="74" y="597"/>
                      <a:pt x="234" y="443"/>
                      <a:pt x="234" y="210"/>
                    </a:cubicBezTo>
                    <a:close/>
                  </a:path>
                </a:pathLst>
              </a:custGeom>
              <a:solidFill>
                <a:srgbClr val="000000"/>
              </a:solidFill>
              <a:ln>
                <a:noFill/>
              </a:ln>
            </p:spPr>
            <p:style>
              <a:lnRef idx="0"/>
              <a:fillRef idx="0"/>
              <a:effectRef idx="0"/>
              <a:fontRef idx="minor"/>
            </p:style>
          </p:sp>
          <p:sp>
            <p:nvSpPr>
              <p:cNvPr id="351" name="CustomShape 15"/>
              <p:cNvSpPr/>
              <p:nvPr/>
            </p:nvSpPr>
            <p:spPr>
              <a:xfrm>
                <a:off x="6074280" y="4897800"/>
                <a:ext cx="369000" cy="325440"/>
              </a:xfrm>
              <a:custGeom>
                <a:avLst/>
                <a:gdLst/>
                <a:ahLst/>
                <a:rect l="l" t="t" r="r" b="b"/>
                <a:pathLst>
                  <a:path w="1026" h="905">
                    <a:moveTo>
                      <a:pt x="638" y="773"/>
                    </a:moveTo>
                    <a:cubicBezTo>
                      <a:pt x="660" y="853"/>
                      <a:pt x="734" y="904"/>
                      <a:pt x="820" y="904"/>
                    </a:cubicBezTo>
                    <a:cubicBezTo>
                      <a:pt x="888" y="904"/>
                      <a:pt x="934" y="858"/>
                      <a:pt x="968" y="796"/>
                    </a:cubicBezTo>
                    <a:cubicBezTo>
                      <a:pt x="1002" y="722"/>
                      <a:pt x="1025" y="603"/>
                      <a:pt x="1025" y="597"/>
                    </a:cubicBezTo>
                    <a:cubicBezTo>
                      <a:pt x="1025" y="580"/>
                      <a:pt x="1008" y="580"/>
                      <a:pt x="1002" y="580"/>
                    </a:cubicBezTo>
                    <a:cubicBezTo>
                      <a:pt x="979" y="580"/>
                      <a:pt x="979" y="586"/>
                      <a:pt x="974" y="614"/>
                    </a:cubicBezTo>
                    <a:cubicBezTo>
                      <a:pt x="945" y="722"/>
                      <a:pt x="905" y="858"/>
                      <a:pt x="826" y="858"/>
                    </a:cubicBezTo>
                    <a:cubicBezTo>
                      <a:pt x="780" y="858"/>
                      <a:pt x="763" y="836"/>
                      <a:pt x="763" y="768"/>
                    </a:cubicBezTo>
                    <a:cubicBezTo>
                      <a:pt x="763" y="722"/>
                      <a:pt x="786" y="631"/>
                      <a:pt x="803" y="563"/>
                    </a:cubicBezTo>
                    <a:cubicBezTo>
                      <a:pt x="822" y="491"/>
                      <a:pt x="841" y="419"/>
                      <a:pt x="860" y="347"/>
                    </a:cubicBezTo>
                    <a:cubicBezTo>
                      <a:pt x="865" y="319"/>
                      <a:pt x="883" y="239"/>
                      <a:pt x="894" y="211"/>
                    </a:cubicBezTo>
                    <a:cubicBezTo>
                      <a:pt x="900" y="165"/>
                      <a:pt x="922" y="91"/>
                      <a:pt x="922" y="80"/>
                    </a:cubicBezTo>
                    <a:cubicBezTo>
                      <a:pt x="922" y="40"/>
                      <a:pt x="894" y="23"/>
                      <a:pt x="865" y="23"/>
                    </a:cubicBezTo>
                    <a:cubicBezTo>
                      <a:pt x="854" y="23"/>
                      <a:pt x="803" y="23"/>
                      <a:pt x="786" y="91"/>
                    </a:cubicBezTo>
                    <a:cubicBezTo>
                      <a:pt x="746" y="239"/>
                      <a:pt x="660" y="586"/>
                      <a:pt x="638" y="694"/>
                    </a:cubicBezTo>
                    <a:cubicBezTo>
                      <a:pt x="632" y="699"/>
                      <a:pt x="552" y="858"/>
                      <a:pt x="410" y="858"/>
                    </a:cubicBezTo>
                    <a:cubicBezTo>
                      <a:pt x="302" y="858"/>
                      <a:pt x="285" y="773"/>
                      <a:pt x="285" y="699"/>
                    </a:cubicBezTo>
                    <a:cubicBezTo>
                      <a:pt x="285" y="586"/>
                      <a:pt x="342" y="427"/>
                      <a:pt x="393" y="290"/>
                    </a:cubicBezTo>
                    <a:cubicBezTo>
                      <a:pt x="416" y="233"/>
                      <a:pt x="427" y="205"/>
                      <a:pt x="427" y="165"/>
                    </a:cubicBezTo>
                    <a:cubicBezTo>
                      <a:pt x="427" y="74"/>
                      <a:pt x="364" y="0"/>
                      <a:pt x="262" y="0"/>
                    </a:cubicBezTo>
                    <a:cubicBezTo>
                      <a:pt x="74" y="0"/>
                      <a:pt x="0" y="290"/>
                      <a:pt x="0" y="307"/>
                    </a:cubicBezTo>
                    <a:cubicBezTo>
                      <a:pt x="0" y="330"/>
                      <a:pt x="17" y="330"/>
                      <a:pt x="23" y="330"/>
                    </a:cubicBezTo>
                    <a:cubicBezTo>
                      <a:pt x="40" y="330"/>
                      <a:pt x="45" y="324"/>
                      <a:pt x="51" y="290"/>
                    </a:cubicBezTo>
                    <a:cubicBezTo>
                      <a:pt x="102" y="120"/>
                      <a:pt x="182" y="46"/>
                      <a:pt x="256" y="46"/>
                    </a:cubicBezTo>
                    <a:cubicBezTo>
                      <a:pt x="273" y="46"/>
                      <a:pt x="307" y="46"/>
                      <a:pt x="307" y="108"/>
                    </a:cubicBezTo>
                    <a:cubicBezTo>
                      <a:pt x="307" y="160"/>
                      <a:pt x="285" y="216"/>
                      <a:pt x="273" y="245"/>
                    </a:cubicBezTo>
                    <a:cubicBezTo>
                      <a:pt x="199" y="444"/>
                      <a:pt x="154" y="569"/>
                      <a:pt x="154" y="665"/>
                    </a:cubicBezTo>
                    <a:cubicBezTo>
                      <a:pt x="154" y="853"/>
                      <a:pt x="296" y="904"/>
                      <a:pt x="404" y="904"/>
                    </a:cubicBezTo>
                    <a:cubicBezTo>
                      <a:pt x="535" y="904"/>
                      <a:pt x="604" y="813"/>
                      <a:pt x="638" y="773"/>
                    </a:cubicBezTo>
                    <a:close/>
                  </a:path>
                </a:pathLst>
              </a:custGeom>
              <a:solidFill>
                <a:srgbClr val="000000"/>
              </a:solidFill>
              <a:ln>
                <a:noFill/>
              </a:ln>
            </p:spPr>
            <p:style>
              <a:lnRef idx="0"/>
              <a:fillRef idx="0"/>
              <a:effectRef idx="0"/>
              <a:fontRef idx="minor"/>
            </p:style>
          </p:sp>
          <p:sp>
            <p:nvSpPr>
              <p:cNvPr id="352" name="CustomShape 16"/>
              <p:cNvSpPr/>
              <p:nvPr/>
            </p:nvSpPr>
            <p:spPr>
              <a:xfrm>
                <a:off x="6486480" y="5008320"/>
                <a:ext cx="169920" cy="319320"/>
              </a:xfrm>
              <a:custGeom>
                <a:avLst/>
                <a:gdLst/>
                <a:ahLst/>
                <a:rect l="l" t="t" r="r" b="b"/>
                <a:pathLst>
                  <a:path w="473" h="888">
                    <a:moveTo>
                      <a:pt x="284" y="324"/>
                    </a:moveTo>
                    <a:cubicBezTo>
                      <a:pt x="332" y="324"/>
                      <a:pt x="379" y="324"/>
                      <a:pt x="427" y="324"/>
                    </a:cubicBezTo>
                    <a:cubicBezTo>
                      <a:pt x="455" y="324"/>
                      <a:pt x="472" y="324"/>
                      <a:pt x="472" y="290"/>
                    </a:cubicBezTo>
                    <a:cubicBezTo>
                      <a:pt x="472" y="273"/>
                      <a:pt x="455" y="273"/>
                      <a:pt x="432" y="273"/>
                    </a:cubicBezTo>
                    <a:cubicBezTo>
                      <a:pt x="387" y="273"/>
                      <a:pt x="341" y="273"/>
                      <a:pt x="296" y="273"/>
                    </a:cubicBezTo>
                    <a:cubicBezTo>
                      <a:pt x="313" y="205"/>
                      <a:pt x="330" y="137"/>
                      <a:pt x="347" y="68"/>
                    </a:cubicBezTo>
                    <a:cubicBezTo>
                      <a:pt x="353" y="57"/>
                      <a:pt x="353" y="51"/>
                      <a:pt x="353" y="46"/>
                    </a:cubicBezTo>
                    <a:cubicBezTo>
                      <a:pt x="353" y="23"/>
                      <a:pt x="335" y="0"/>
                      <a:pt x="307" y="0"/>
                    </a:cubicBezTo>
                    <a:cubicBezTo>
                      <a:pt x="273" y="0"/>
                      <a:pt x="250" y="29"/>
                      <a:pt x="239" y="63"/>
                    </a:cubicBezTo>
                    <a:cubicBezTo>
                      <a:pt x="227" y="97"/>
                      <a:pt x="250" y="29"/>
                      <a:pt x="187" y="273"/>
                    </a:cubicBezTo>
                    <a:cubicBezTo>
                      <a:pt x="140" y="273"/>
                      <a:pt x="93" y="273"/>
                      <a:pt x="45" y="273"/>
                    </a:cubicBezTo>
                    <a:cubicBezTo>
                      <a:pt x="17" y="273"/>
                      <a:pt x="0" y="273"/>
                      <a:pt x="0" y="301"/>
                    </a:cubicBezTo>
                    <a:cubicBezTo>
                      <a:pt x="0" y="324"/>
                      <a:pt x="17" y="324"/>
                      <a:pt x="39" y="324"/>
                    </a:cubicBezTo>
                    <a:cubicBezTo>
                      <a:pt x="85" y="324"/>
                      <a:pt x="130" y="324"/>
                      <a:pt x="176" y="324"/>
                    </a:cubicBezTo>
                    <a:cubicBezTo>
                      <a:pt x="148" y="434"/>
                      <a:pt x="119" y="544"/>
                      <a:pt x="91" y="654"/>
                    </a:cubicBezTo>
                    <a:cubicBezTo>
                      <a:pt x="85" y="688"/>
                      <a:pt x="68" y="739"/>
                      <a:pt x="68" y="756"/>
                    </a:cubicBezTo>
                    <a:cubicBezTo>
                      <a:pt x="68" y="836"/>
                      <a:pt x="142" y="887"/>
                      <a:pt x="222" y="887"/>
                    </a:cubicBezTo>
                    <a:cubicBezTo>
                      <a:pt x="375" y="887"/>
                      <a:pt x="466" y="696"/>
                      <a:pt x="466" y="676"/>
                    </a:cubicBezTo>
                    <a:cubicBezTo>
                      <a:pt x="466" y="657"/>
                      <a:pt x="451" y="661"/>
                      <a:pt x="444" y="654"/>
                    </a:cubicBezTo>
                    <a:cubicBezTo>
                      <a:pt x="427" y="654"/>
                      <a:pt x="421" y="659"/>
                      <a:pt x="410" y="682"/>
                    </a:cubicBezTo>
                    <a:cubicBezTo>
                      <a:pt x="375" y="773"/>
                      <a:pt x="301" y="847"/>
                      <a:pt x="222" y="847"/>
                    </a:cubicBezTo>
                    <a:cubicBezTo>
                      <a:pt x="193" y="847"/>
                      <a:pt x="176" y="830"/>
                      <a:pt x="176" y="779"/>
                    </a:cubicBezTo>
                    <a:cubicBezTo>
                      <a:pt x="176" y="767"/>
                      <a:pt x="182" y="739"/>
                      <a:pt x="182" y="722"/>
                    </a:cubicBezTo>
                    <a:cubicBezTo>
                      <a:pt x="216" y="589"/>
                      <a:pt x="250" y="457"/>
                      <a:pt x="284" y="324"/>
                    </a:cubicBezTo>
                    <a:close/>
                  </a:path>
                </a:pathLst>
              </a:custGeom>
              <a:solidFill>
                <a:srgbClr val="000000"/>
              </a:solidFill>
              <a:ln>
                <a:noFill/>
              </a:ln>
            </p:spPr>
            <p:style>
              <a:lnRef idx="0"/>
              <a:fillRef idx="0"/>
              <a:effectRef idx="0"/>
              <a:fontRef idx="minor"/>
            </p:style>
          </p:sp>
          <p:sp>
            <p:nvSpPr>
              <p:cNvPr id="353" name="CustomShape 17"/>
              <p:cNvSpPr/>
              <p:nvPr/>
            </p:nvSpPr>
            <p:spPr>
              <a:xfrm>
                <a:off x="6759000" y="4677120"/>
                <a:ext cx="168120" cy="717840"/>
              </a:xfrm>
              <a:custGeom>
                <a:avLst/>
                <a:gdLst/>
                <a:ahLst/>
                <a:rect l="l" t="t" r="r" b="b"/>
                <a:pathLst>
                  <a:path w="468" h="1995">
                    <a:moveTo>
                      <a:pt x="467" y="994"/>
                    </a:moveTo>
                    <a:cubicBezTo>
                      <a:pt x="467" y="841"/>
                      <a:pt x="444" y="602"/>
                      <a:pt x="336" y="375"/>
                    </a:cubicBezTo>
                    <a:cubicBezTo>
                      <a:pt x="216" y="130"/>
                      <a:pt x="40" y="0"/>
                      <a:pt x="23" y="0"/>
                    </a:cubicBezTo>
                    <a:cubicBezTo>
                      <a:pt x="11" y="0"/>
                      <a:pt x="0" y="11"/>
                      <a:pt x="0" y="23"/>
                    </a:cubicBezTo>
                    <a:cubicBezTo>
                      <a:pt x="0" y="28"/>
                      <a:pt x="0" y="28"/>
                      <a:pt x="40" y="68"/>
                    </a:cubicBezTo>
                    <a:cubicBezTo>
                      <a:pt x="233" y="261"/>
                      <a:pt x="347" y="579"/>
                      <a:pt x="347" y="994"/>
                    </a:cubicBezTo>
                    <a:cubicBezTo>
                      <a:pt x="347" y="1335"/>
                      <a:pt x="273" y="1687"/>
                      <a:pt x="28" y="1937"/>
                    </a:cubicBezTo>
                    <a:cubicBezTo>
                      <a:pt x="0" y="1966"/>
                      <a:pt x="0" y="1966"/>
                      <a:pt x="0" y="1971"/>
                    </a:cubicBezTo>
                    <a:cubicBezTo>
                      <a:pt x="0" y="1983"/>
                      <a:pt x="11" y="1994"/>
                      <a:pt x="23" y="1994"/>
                    </a:cubicBezTo>
                    <a:cubicBezTo>
                      <a:pt x="40" y="1994"/>
                      <a:pt x="222" y="1858"/>
                      <a:pt x="342" y="1602"/>
                    </a:cubicBezTo>
                    <a:cubicBezTo>
                      <a:pt x="444" y="1386"/>
                      <a:pt x="467" y="1165"/>
                      <a:pt x="467" y="994"/>
                    </a:cubicBezTo>
                    <a:close/>
                  </a:path>
                </a:pathLst>
              </a:custGeom>
              <a:solidFill>
                <a:srgbClr val="000000"/>
              </a:solidFill>
              <a:ln>
                <a:noFill/>
              </a:ln>
            </p:spPr>
            <p:style>
              <a:lnRef idx="0"/>
              <a:fillRef idx="0"/>
              <a:effectRef idx="0"/>
              <a:fontRef idx="minor"/>
            </p:style>
          </p:sp>
        </p:grpSp>
      </p:grpSp>
      <p:grpSp>
        <p:nvGrpSpPr>
          <p:cNvPr id="354" name="Group 18"/>
          <p:cNvGrpSpPr/>
          <p:nvPr/>
        </p:nvGrpSpPr>
        <p:grpSpPr>
          <a:xfrm>
            <a:off x="1986480" y="1995480"/>
            <a:ext cx="8489520" cy="1288440"/>
            <a:chOff x="1986480" y="1995480"/>
            <a:chExt cx="8489520" cy="1288440"/>
          </a:xfrm>
        </p:grpSpPr>
        <p:grpSp>
          <p:nvGrpSpPr>
            <p:cNvPr id="355" name="Group 19"/>
            <p:cNvGrpSpPr/>
            <p:nvPr/>
          </p:nvGrpSpPr>
          <p:grpSpPr>
            <a:xfrm>
              <a:off x="1986480" y="1995480"/>
              <a:ext cx="8489520" cy="1288440"/>
              <a:chOff x="1986480" y="1995480"/>
              <a:chExt cx="8489520" cy="1288440"/>
            </a:xfrm>
          </p:grpSpPr>
          <p:sp>
            <p:nvSpPr>
              <p:cNvPr id="356" name="CustomShape 20"/>
              <p:cNvSpPr/>
              <p:nvPr/>
            </p:nvSpPr>
            <p:spPr>
              <a:xfrm>
                <a:off x="2574000" y="1995480"/>
                <a:ext cx="7902000" cy="300960"/>
              </a:xfrm>
              <a:custGeom>
                <a:avLst/>
                <a:gdLst/>
                <a:ahLst/>
                <a:rect l="l" t="t" r="r" b="b"/>
                <a:pathLst>
                  <a:path w="21951" h="837">
                    <a:moveTo>
                      <a:pt x="10976" y="836"/>
                    </a:moveTo>
                    <a:cubicBezTo>
                      <a:pt x="7317" y="836"/>
                      <a:pt x="3659" y="836"/>
                      <a:pt x="0" y="836"/>
                    </a:cubicBezTo>
                    <a:cubicBezTo>
                      <a:pt x="0" y="557"/>
                      <a:pt x="0" y="278"/>
                      <a:pt x="0" y="0"/>
                    </a:cubicBezTo>
                    <a:cubicBezTo>
                      <a:pt x="7317" y="0"/>
                      <a:pt x="14633" y="0"/>
                      <a:pt x="21950" y="0"/>
                    </a:cubicBezTo>
                    <a:cubicBezTo>
                      <a:pt x="21950" y="278"/>
                      <a:pt x="21950" y="557"/>
                      <a:pt x="21950" y="836"/>
                    </a:cubicBezTo>
                    <a:cubicBezTo>
                      <a:pt x="18292" y="836"/>
                      <a:pt x="14634" y="836"/>
                      <a:pt x="10976" y="836"/>
                    </a:cubicBezTo>
                    <a:close/>
                  </a:path>
                </a:pathLst>
              </a:custGeom>
              <a:solidFill>
                <a:srgbClr val="ffffff"/>
              </a:solidFill>
              <a:ln>
                <a:noFill/>
              </a:ln>
            </p:spPr>
            <p:style>
              <a:lnRef idx="0"/>
              <a:fillRef idx="0"/>
              <a:effectRef idx="0"/>
              <a:fontRef idx="minor"/>
            </p:style>
          </p:sp>
          <p:sp>
            <p:nvSpPr>
              <p:cNvPr id="357" name="CustomShape 21"/>
              <p:cNvSpPr/>
              <p:nvPr/>
            </p:nvSpPr>
            <p:spPr>
              <a:xfrm>
                <a:off x="1986480" y="2510640"/>
                <a:ext cx="165600" cy="235800"/>
              </a:xfrm>
              <a:custGeom>
                <a:avLst/>
                <a:gdLst/>
                <a:ahLst/>
                <a:rect l="l" t="t" r="r" b="b"/>
                <a:pathLst>
                  <a:path w="461" h="656">
                    <a:moveTo>
                      <a:pt x="325" y="594"/>
                    </a:moveTo>
                    <a:cubicBezTo>
                      <a:pt x="325" y="615"/>
                      <a:pt x="325" y="635"/>
                      <a:pt x="325" y="655"/>
                    </a:cubicBezTo>
                    <a:cubicBezTo>
                      <a:pt x="370" y="652"/>
                      <a:pt x="415" y="648"/>
                      <a:pt x="460" y="645"/>
                    </a:cubicBezTo>
                    <a:cubicBezTo>
                      <a:pt x="460" y="635"/>
                      <a:pt x="460" y="625"/>
                      <a:pt x="460" y="616"/>
                    </a:cubicBezTo>
                    <a:cubicBezTo>
                      <a:pt x="396" y="616"/>
                      <a:pt x="388" y="610"/>
                      <a:pt x="388" y="565"/>
                    </a:cubicBezTo>
                    <a:cubicBezTo>
                      <a:pt x="388" y="377"/>
                      <a:pt x="388" y="188"/>
                      <a:pt x="388" y="0"/>
                    </a:cubicBezTo>
                    <a:cubicBezTo>
                      <a:pt x="343" y="3"/>
                      <a:pt x="298" y="7"/>
                      <a:pt x="253" y="10"/>
                    </a:cubicBezTo>
                    <a:cubicBezTo>
                      <a:pt x="253" y="20"/>
                      <a:pt x="253" y="30"/>
                      <a:pt x="253" y="40"/>
                    </a:cubicBezTo>
                    <a:cubicBezTo>
                      <a:pt x="319" y="40"/>
                      <a:pt x="327" y="45"/>
                      <a:pt x="327" y="90"/>
                    </a:cubicBezTo>
                    <a:cubicBezTo>
                      <a:pt x="327" y="157"/>
                      <a:pt x="327" y="225"/>
                      <a:pt x="327" y="292"/>
                    </a:cubicBezTo>
                    <a:cubicBezTo>
                      <a:pt x="301" y="257"/>
                      <a:pt x="261" y="233"/>
                      <a:pt x="210" y="233"/>
                    </a:cubicBezTo>
                    <a:cubicBezTo>
                      <a:pt x="98" y="233"/>
                      <a:pt x="0" y="326"/>
                      <a:pt x="0" y="446"/>
                    </a:cubicBezTo>
                    <a:cubicBezTo>
                      <a:pt x="0" y="562"/>
                      <a:pt x="93" y="655"/>
                      <a:pt x="200" y="655"/>
                    </a:cubicBezTo>
                    <a:cubicBezTo>
                      <a:pt x="258" y="655"/>
                      <a:pt x="301" y="624"/>
                      <a:pt x="325" y="594"/>
                    </a:cubicBezTo>
                    <a:moveTo>
                      <a:pt x="325" y="345"/>
                    </a:moveTo>
                    <a:cubicBezTo>
                      <a:pt x="325" y="409"/>
                      <a:pt x="325" y="472"/>
                      <a:pt x="325" y="536"/>
                    </a:cubicBezTo>
                    <a:cubicBezTo>
                      <a:pt x="325" y="552"/>
                      <a:pt x="325" y="555"/>
                      <a:pt x="314" y="570"/>
                    </a:cubicBezTo>
                    <a:cubicBezTo>
                      <a:pt x="285" y="616"/>
                      <a:pt x="245" y="634"/>
                      <a:pt x="202" y="634"/>
                    </a:cubicBezTo>
                    <a:cubicBezTo>
                      <a:pt x="162" y="634"/>
                      <a:pt x="128" y="610"/>
                      <a:pt x="106" y="576"/>
                    </a:cubicBezTo>
                    <a:cubicBezTo>
                      <a:pt x="80" y="536"/>
                      <a:pt x="77" y="483"/>
                      <a:pt x="77" y="446"/>
                    </a:cubicBezTo>
                    <a:cubicBezTo>
                      <a:pt x="77" y="411"/>
                      <a:pt x="80" y="355"/>
                      <a:pt x="106" y="313"/>
                    </a:cubicBezTo>
                    <a:cubicBezTo>
                      <a:pt x="128" y="284"/>
                      <a:pt x="162" y="255"/>
                      <a:pt x="213" y="255"/>
                    </a:cubicBezTo>
                    <a:cubicBezTo>
                      <a:pt x="245" y="255"/>
                      <a:pt x="285" y="268"/>
                      <a:pt x="314" y="310"/>
                    </a:cubicBezTo>
                    <a:cubicBezTo>
                      <a:pt x="325" y="326"/>
                      <a:pt x="325" y="329"/>
                      <a:pt x="325" y="345"/>
                    </a:cubicBezTo>
                    <a:close/>
                  </a:path>
                </a:pathLst>
              </a:custGeom>
              <a:solidFill>
                <a:srgbClr val="000000"/>
              </a:solidFill>
              <a:ln>
                <a:noFill/>
              </a:ln>
            </p:spPr>
            <p:style>
              <a:lnRef idx="0"/>
              <a:fillRef idx="0"/>
              <a:effectRef idx="0"/>
              <a:fontRef idx="minor"/>
            </p:style>
          </p:sp>
          <p:sp>
            <p:nvSpPr>
              <p:cNvPr id="358" name="CustomShape 22"/>
              <p:cNvSpPr/>
              <p:nvPr/>
            </p:nvSpPr>
            <p:spPr>
              <a:xfrm>
                <a:off x="2171520" y="2514240"/>
                <a:ext cx="276840" cy="228600"/>
              </a:xfrm>
              <a:custGeom>
                <a:avLst/>
                <a:gdLst/>
                <a:ahLst/>
                <a:rect l="l" t="t" r="r" b="b"/>
                <a:pathLst>
                  <a:path w="770" h="636">
                    <a:moveTo>
                      <a:pt x="428" y="253"/>
                    </a:moveTo>
                    <a:cubicBezTo>
                      <a:pt x="401" y="191"/>
                      <a:pt x="375" y="129"/>
                      <a:pt x="348" y="67"/>
                    </a:cubicBezTo>
                    <a:cubicBezTo>
                      <a:pt x="345" y="59"/>
                      <a:pt x="346" y="60"/>
                      <a:pt x="345" y="56"/>
                    </a:cubicBezTo>
                    <a:cubicBezTo>
                      <a:pt x="345" y="51"/>
                      <a:pt x="361" y="32"/>
                      <a:pt x="399" y="30"/>
                    </a:cubicBezTo>
                    <a:cubicBezTo>
                      <a:pt x="409" y="27"/>
                      <a:pt x="417" y="27"/>
                      <a:pt x="417" y="11"/>
                    </a:cubicBezTo>
                    <a:cubicBezTo>
                      <a:pt x="417" y="0"/>
                      <a:pt x="407" y="0"/>
                      <a:pt x="404" y="0"/>
                    </a:cubicBezTo>
                    <a:cubicBezTo>
                      <a:pt x="367" y="0"/>
                      <a:pt x="327" y="3"/>
                      <a:pt x="287" y="3"/>
                    </a:cubicBezTo>
                    <a:cubicBezTo>
                      <a:pt x="263" y="3"/>
                      <a:pt x="204" y="0"/>
                      <a:pt x="181" y="0"/>
                    </a:cubicBezTo>
                    <a:cubicBezTo>
                      <a:pt x="175" y="0"/>
                      <a:pt x="165" y="0"/>
                      <a:pt x="165" y="19"/>
                    </a:cubicBezTo>
                    <a:cubicBezTo>
                      <a:pt x="165" y="30"/>
                      <a:pt x="175" y="30"/>
                      <a:pt x="186" y="30"/>
                    </a:cubicBezTo>
                    <a:cubicBezTo>
                      <a:pt x="242" y="30"/>
                      <a:pt x="247" y="38"/>
                      <a:pt x="258" y="59"/>
                    </a:cubicBezTo>
                    <a:cubicBezTo>
                      <a:pt x="294" y="145"/>
                      <a:pt x="330" y="232"/>
                      <a:pt x="367" y="319"/>
                    </a:cubicBezTo>
                    <a:cubicBezTo>
                      <a:pt x="301" y="389"/>
                      <a:pt x="236" y="459"/>
                      <a:pt x="170" y="529"/>
                    </a:cubicBezTo>
                    <a:cubicBezTo>
                      <a:pt x="165" y="532"/>
                      <a:pt x="161" y="536"/>
                      <a:pt x="157" y="539"/>
                    </a:cubicBezTo>
                    <a:cubicBezTo>
                      <a:pt x="111" y="590"/>
                      <a:pt x="69" y="603"/>
                      <a:pt x="21" y="606"/>
                    </a:cubicBezTo>
                    <a:cubicBezTo>
                      <a:pt x="8" y="608"/>
                      <a:pt x="0" y="608"/>
                      <a:pt x="0" y="624"/>
                    </a:cubicBezTo>
                    <a:cubicBezTo>
                      <a:pt x="0" y="627"/>
                      <a:pt x="0" y="635"/>
                      <a:pt x="13" y="635"/>
                    </a:cubicBezTo>
                    <a:cubicBezTo>
                      <a:pt x="39" y="635"/>
                      <a:pt x="71" y="632"/>
                      <a:pt x="101" y="632"/>
                    </a:cubicBezTo>
                    <a:cubicBezTo>
                      <a:pt x="135" y="632"/>
                      <a:pt x="170" y="635"/>
                      <a:pt x="204" y="635"/>
                    </a:cubicBezTo>
                    <a:cubicBezTo>
                      <a:pt x="210" y="635"/>
                      <a:pt x="220" y="635"/>
                      <a:pt x="220" y="616"/>
                    </a:cubicBezTo>
                    <a:cubicBezTo>
                      <a:pt x="220" y="608"/>
                      <a:pt x="212" y="606"/>
                      <a:pt x="210" y="606"/>
                    </a:cubicBezTo>
                    <a:cubicBezTo>
                      <a:pt x="202" y="606"/>
                      <a:pt x="173" y="603"/>
                      <a:pt x="173" y="576"/>
                    </a:cubicBezTo>
                    <a:cubicBezTo>
                      <a:pt x="173" y="563"/>
                      <a:pt x="186" y="547"/>
                      <a:pt x="196" y="537"/>
                    </a:cubicBezTo>
                    <a:cubicBezTo>
                      <a:pt x="228" y="503"/>
                      <a:pt x="260" y="469"/>
                      <a:pt x="292" y="436"/>
                    </a:cubicBezTo>
                    <a:cubicBezTo>
                      <a:pt x="321" y="405"/>
                      <a:pt x="349" y="374"/>
                      <a:pt x="377" y="343"/>
                    </a:cubicBezTo>
                    <a:cubicBezTo>
                      <a:pt x="408" y="417"/>
                      <a:pt x="440" y="491"/>
                      <a:pt x="471" y="566"/>
                    </a:cubicBezTo>
                    <a:cubicBezTo>
                      <a:pt x="476" y="576"/>
                      <a:pt x="476" y="576"/>
                      <a:pt x="476" y="579"/>
                    </a:cubicBezTo>
                    <a:cubicBezTo>
                      <a:pt x="476" y="587"/>
                      <a:pt x="457" y="603"/>
                      <a:pt x="423" y="606"/>
                    </a:cubicBezTo>
                    <a:cubicBezTo>
                      <a:pt x="412" y="608"/>
                      <a:pt x="404" y="608"/>
                      <a:pt x="404" y="624"/>
                    </a:cubicBezTo>
                    <a:cubicBezTo>
                      <a:pt x="404" y="635"/>
                      <a:pt x="415" y="635"/>
                      <a:pt x="417" y="635"/>
                    </a:cubicBezTo>
                    <a:cubicBezTo>
                      <a:pt x="444" y="635"/>
                      <a:pt x="508" y="632"/>
                      <a:pt x="534" y="632"/>
                    </a:cubicBezTo>
                    <a:cubicBezTo>
                      <a:pt x="558" y="632"/>
                      <a:pt x="617" y="635"/>
                      <a:pt x="638" y="635"/>
                    </a:cubicBezTo>
                    <a:cubicBezTo>
                      <a:pt x="646" y="635"/>
                      <a:pt x="657" y="635"/>
                      <a:pt x="657" y="616"/>
                    </a:cubicBezTo>
                    <a:cubicBezTo>
                      <a:pt x="657" y="606"/>
                      <a:pt x="646" y="606"/>
                      <a:pt x="641" y="606"/>
                    </a:cubicBezTo>
                    <a:cubicBezTo>
                      <a:pt x="577" y="606"/>
                      <a:pt x="574" y="603"/>
                      <a:pt x="558" y="566"/>
                    </a:cubicBezTo>
                    <a:cubicBezTo>
                      <a:pt x="524" y="478"/>
                      <a:pt x="460" y="335"/>
                      <a:pt x="439" y="279"/>
                    </a:cubicBezTo>
                    <a:cubicBezTo>
                      <a:pt x="502" y="213"/>
                      <a:pt x="601" y="101"/>
                      <a:pt x="630" y="75"/>
                    </a:cubicBezTo>
                    <a:cubicBezTo>
                      <a:pt x="657" y="53"/>
                      <a:pt x="694" y="32"/>
                      <a:pt x="750" y="30"/>
                    </a:cubicBezTo>
                    <a:cubicBezTo>
                      <a:pt x="761" y="27"/>
                      <a:pt x="769" y="27"/>
                      <a:pt x="769" y="11"/>
                    </a:cubicBezTo>
                    <a:cubicBezTo>
                      <a:pt x="769" y="8"/>
                      <a:pt x="769" y="0"/>
                      <a:pt x="758" y="0"/>
                    </a:cubicBezTo>
                    <a:cubicBezTo>
                      <a:pt x="729" y="0"/>
                      <a:pt x="699" y="3"/>
                      <a:pt x="670" y="3"/>
                    </a:cubicBezTo>
                    <a:cubicBezTo>
                      <a:pt x="636" y="3"/>
                      <a:pt x="601" y="0"/>
                      <a:pt x="566" y="0"/>
                    </a:cubicBezTo>
                    <a:cubicBezTo>
                      <a:pt x="561" y="0"/>
                      <a:pt x="548" y="0"/>
                      <a:pt x="548" y="19"/>
                    </a:cubicBezTo>
                    <a:cubicBezTo>
                      <a:pt x="548" y="24"/>
                      <a:pt x="553" y="27"/>
                      <a:pt x="558" y="30"/>
                    </a:cubicBezTo>
                    <a:cubicBezTo>
                      <a:pt x="569" y="30"/>
                      <a:pt x="596" y="32"/>
                      <a:pt x="596" y="56"/>
                    </a:cubicBezTo>
                    <a:cubicBezTo>
                      <a:pt x="596" y="69"/>
                      <a:pt x="588" y="83"/>
                      <a:pt x="580" y="91"/>
                    </a:cubicBezTo>
                    <a:cubicBezTo>
                      <a:pt x="529" y="145"/>
                      <a:pt x="479" y="199"/>
                      <a:pt x="428" y="253"/>
                    </a:cubicBezTo>
                    <a:close/>
                  </a:path>
                </a:pathLst>
              </a:custGeom>
              <a:solidFill>
                <a:srgbClr val="000000"/>
              </a:solidFill>
              <a:ln>
                <a:noFill/>
              </a:ln>
            </p:spPr>
            <p:style>
              <a:lnRef idx="0"/>
              <a:fillRef idx="0"/>
              <a:effectRef idx="0"/>
              <a:fontRef idx="minor"/>
            </p:style>
          </p:sp>
          <p:sp>
            <p:nvSpPr>
              <p:cNvPr id="359" name="CustomShape 23"/>
              <p:cNvSpPr/>
              <p:nvPr/>
            </p:nvSpPr>
            <p:spPr>
              <a:xfrm>
                <a:off x="2451240" y="2646360"/>
                <a:ext cx="79200" cy="149040"/>
              </a:xfrm>
              <a:custGeom>
                <a:avLst/>
                <a:gdLst/>
                <a:ahLst/>
                <a:rect l="l" t="t" r="r" b="b"/>
                <a:pathLst>
                  <a:path w="221" h="415">
                    <a:moveTo>
                      <a:pt x="133" y="151"/>
                    </a:moveTo>
                    <a:cubicBezTo>
                      <a:pt x="155" y="151"/>
                      <a:pt x="177" y="151"/>
                      <a:pt x="199" y="151"/>
                    </a:cubicBezTo>
                    <a:cubicBezTo>
                      <a:pt x="212" y="151"/>
                      <a:pt x="220" y="151"/>
                      <a:pt x="220" y="135"/>
                    </a:cubicBezTo>
                    <a:cubicBezTo>
                      <a:pt x="220" y="127"/>
                      <a:pt x="212" y="127"/>
                      <a:pt x="202" y="127"/>
                    </a:cubicBezTo>
                    <a:cubicBezTo>
                      <a:pt x="181" y="127"/>
                      <a:pt x="159" y="127"/>
                      <a:pt x="138" y="127"/>
                    </a:cubicBezTo>
                    <a:cubicBezTo>
                      <a:pt x="146" y="95"/>
                      <a:pt x="154" y="63"/>
                      <a:pt x="162" y="32"/>
                    </a:cubicBezTo>
                    <a:cubicBezTo>
                      <a:pt x="165" y="26"/>
                      <a:pt x="165" y="24"/>
                      <a:pt x="165" y="21"/>
                    </a:cubicBezTo>
                    <a:cubicBezTo>
                      <a:pt x="165" y="10"/>
                      <a:pt x="157" y="0"/>
                      <a:pt x="143" y="0"/>
                    </a:cubicBezTo>
                    <a:cubicBezTo>
                      <a:pt x="127" y="0"/>
                      <a:pt x="117" y="13"/>
                      <a:pt x="111" y="29"/>
                    </a:cubicBezTo>
                    <a:cubicBezTo>
                      <a:pt x="106" y="45"/>
                      <a:pt x="117" y="13"/>
                      <a:pt x="87" y="127"/>
                    </a:cubicBezTo>
                    <a:cubicBezTo>
                      <a:pt x="65" y="127"/>
                      <a:pt x="43" y="127"/>
                      <a:pt x="21" y="127"/>
                    </a:cubicBezTo>
                    <a:cubicBezTo>
                      <a:pt x="8" y="127"/>
                      <a:pt x="0" y="127"/>
                      <a:pt x="0" y="140"/>
                    </a:cubicBezTo>
                    <a:cubicBezTo>
                      <a:pt x="0" y="151"/>
                      <a:pt x="8" y="151"/>
                      <a:pt x="18" y="151"/>
                    </a:cubicBezTo>
                    <a:cubicBezTo>
                      <a:pt x="39" y="151"/>
                      <a:pt x="61" y="151"/>
                      <a:pt x="82" y="151"/>
                    </a:cubicBezTo>
                    <a:cubicBezTo>
                      <a:pt x="69" y="202"/>
                      <a:pt x="55" y="254"/>
                      <a:pt x="42" y="305"/>
                    </a:cubicBezTo>
                    <a:cubicBezTo>
                      <a:pt x="39" y="321"/>
                      <a:pt x="32" y="345"/>
                      <a:pt x="32" y="353"/>
                    </a:cubicBezTo>
                    <a:cubicBezTo>
                      <a:pt x="32" y="390"/>
                      <a:pt x="66" y="414"/>
                      <a:pt x="103" y="414"/>
                    </a:cubicBezTo>
                    <a:cubicBezTo>
                      <a:pt x="175" y="414"/>
                      <a:pt x="218" y="325"/>
                      <a:pt x="218" y="316"/>
                    </a:cubicBezTo>
                    <a:cubicBezTo>
                      <a:pt x="218" y="306"/>
                      <a:pt x="211" y="308"/>
                      <a:pt x="207" y="305"/>
                    </a:cubicBezTo>
                    <a:cubicBezTo>
                      <a:pt x="199" y="305"/>
                      <a:pt x="196" y="308"/>
                      <a:pt x="191" y="318"/>
                    </a:cubicBezTo>
                    <a:cubicBezTo>
                      <a:pt x="175" y="361"/>
                      <a:pt x="141" y="395"/>
                      <a:pt x="106" y="395"/>
                    </a:cubicBezTo>
                    <a:cubicBezTo>
                      <a:pt x="90" y="395"/>
                      <a:pt x="82" y="387"/>
                      <a:pt x="82" y="363"/>
                    </a:cubicBezTo>
                    <a:cubicBezTo>
                      <a:pt x="82" y="358"/>
                      <a:pt x="85" y="345"/>
                      <a:pt x="85" y="337"/>
                    </a:cubicBezTo>
                    <a:cubicBezTo>
                      <a:pt x="101" y="275"/>
                      <a:pt x="117" y="213"/>
                      <a:pt x="133" y="151"/>
                    </a:cubicBezTo>
                    <a:close/>
                  </a:path>
                </a:pathLst>
              </a:custGeom>
              <a:solidFill>
                <a:srgbClr val="000000"/>
              </a:solidFill>
              <a:ln>
                <a:noFill/>
              </a:ln>
            </p:spPr>
            <p:style>
              <a:lnRef idx="0"/>
              <a:fillRef idx="0"/>
              <a:effectRef idx="0"/>
              <a:fontRef idx="minor"/>
            </p:style>
          </p:sp>
          <p:sp>
            <p:nvSpPr>
              <p:cNvPr id="360" name="CustomShape 24"/>
              <p:cNvSpPr/>
              <p:nvPr/>
            </p:nvSpPr>
            <p:spPr>
              <a:xfrm>
                <a:off x="2672280" y="2619000"/>
                <a:ext cx="223200" cy="80280"/>
              </a:xfrm>
              <a:custGeom>
                <a:avLst/>
                <a:gdLst/>
                <a:ahLst/>
                <a:rect l="l" t="t" r="r" b="b"/>
                <a:pathLst>
                  <a:path w="621" h="224">
                    <a:moveTo>
                      <a:pt x="588" y="41"/>
                    </a:moveTo>
                    <a:cubicBezTo>
                      <a:pt x="604" y="41"/>
                      <a:pt x="620" y="40"/>
                      <a:pt x="620" y="20"/>
                    </a:cubicBezTo>
                    <a:cubicBezTo>
                      <a:pt x="620" y="0"/>
                      <a:pt x="604" y="1"/>
                      <a:pt x="591" y="1"/>
                    </a:cubicBezTo>
                    <a:cubicBezTo>
                      <a:pt x="404" y="1"/>
                      <a:pt x="217" y="1"/>
                      <a:pt x="30" y="1"/>
                    </a:cubicBezTo>
                    <a:cubicBezTo>
                      <a:pt x="16" y="1"/>
                      <a:pt x="0" y="0"/>
                      <a:pt x="0" y="20"/>
                    </a:cubicBezTo>
                    <a:cubicBezTo>
                      <a:pt x="0" y="40"/>
                      <a:pt x="16" y="41"/>
                      <a:pt x="32" y="41"/>
                    </a:cubicBezTo>
                    <a:cubicBezTo>
                      <a:pt x="218" y="41"/>
                      <a:pt x="403" y="41"/>
                      <a:pt x="588" y="41"/>
                    </a:cubicBezTo>
                    <a:moveTo>
                      <a:pt x="591" y="222"/>
                    </a:moveTo>
                    <a:cubicBezTo>
                      <a:pt x="604" y="222"/>
                      <a:pt x="620" y="223"/>
                      <a:pt x="620" y="203"/>
                    </a:cubicBezTo>
                    <a:cubicBezTo>
                      <a:pt x="620" y="183"/>
                      <a:pt x="604" y="182"/>
                      <a:pt x="588" y="182"/>
                    </a:cubicBezTo>
                    <a:cubicBezTo>
                      <a:pt x="403" y="182"/>
                      <a:pt x="218" y="182"/>
                      <a:pt x="32" y="182"/>
                    </a:cubicBezTo>
                    <a:cubicBezTo>
                      <a:pt x="16" y="182"/>
                      <a:pt x="0" y="183"/>
                      <a:pt x="0" y="203"/>
                    </a:cubicBezTo>
                    <a:cubicBezTo>
                      <a:pt x="0" y="223"/>
                      <a:pt x="16" y="222"/>
                      <a:pt x="30" y="222"/>
                    </a:cubicBezTo>
                    <a:cubicBezTo>
                      <a:pt x="217" y="222"/>
                      <a:pt x="404" y="222"/>
                      <a:pt x="591" y="222"/>
                    </a:cubicBezTo>
                    <a:close/>
                  </a:path>
                </a:pathLst>
              </a:custGeom>
              <a:solidFill>
                <a:srgbClr val="000000"/>
              </a:solidFill>
              <a:ln>
                <a:noFill/>
              </a:ln>
            </p:spPr>
            <p:style>
              <a:lnRef idx="0"/>
              <a:fillRef idx="0"/>
              <a:effectRef idx="0"/>
              <a:fontRef idx="minor"/>
            </p:style>
          </p:sp>
          <p:sp>
            <p:nvSpPr>
              <p:cNvPr id="361" name="CustomShape 25"/>
              <p:cNvSpPr/>
              <p:nvPr/>
            </p:nvSpPr>
            <p:spPr>
              <a:xfrm>
                <a:off x="3025800" y="2506680"/>
                <a:ext cx="168480" cy="304920"/>
              </a:xfrm>
              <a:custGeom>
                <a:avLst/>
                <a:gdLst/>
                <a:ahLst/>
                <a:rect l="l" t="t" r="r" b="b"/>
                <a:pathLst>
                  <a:path w="469" h="848">
                    <a:moveTo>
                      <a:pt x="296" y="284"/>
                    </a:moveTo>
                    <a:cubicBezTo>
                      <a:pt x="322" y="284"/>
                      <a:pt x="349" y="284"/>
                      <a:pt x="375" y="284"/>
                    </a:cubicBezTo>
                    <a:cubicBezTo>
                      <a:pt x="394" y="284"/>
                      <a:pt x="405" y="284"/>
                      <a:pt x="405" y="266"/>
                    </a:cubicBezTo>
                    <a:cubicBezTo>
                      <a:pt x="405" y="255"/>
                      <a:pt x="394" y="255"/>
                      <a:pt x="378" y="255"/>
                    </a:cubicBezTo>
                    <a:cubicBezTo>
                      <a:pt x="352" y="255"/>
                      <a:pt x="327" y="255"/>
                      <a:pt x="301" y="255"/>
                    </a:cubicBezTo>
                    <a:cubicBezTo>
                      <a:pt x="307" y="220"/>
                      <a:pt x="313" y="184"/>
                      <a:pt x="319" y="149"/>
                    </a:cubicBezTo>
                    <a:cubicBezTo>
                      <a:pt x="325" y="130"/>
                      <a:pt x="338" y="64"/>
                      <a:pt x="343" y="53"/>
                    </a:cubicBezTo>
                    <a:cubicBezTo>
                      <a:pt x="351" y="35"/>
                      <a:pt x="367" y="21"/>
                      <a:pt x="386" y="21"/>
                    </a:cubicBezTo>
                    <a:cubicBezTo>
                      <a:pt x="391" y="21"/>
                      <a:pt x="415" y="21"/>
                      <a:pt x="431" y="37"/>
                    </a:cubicBezTo>
                    <a:cubicBezTo>
                      <a:pt x="391" y="40"/>
                      <a:pt x="381" y="74"/>
                      <a:pt x="381" y="88"/>
                    </a:cubicBezTo>
                    <a:cubicBezTo>
                      <a:pt x="381" y="109"/>
                      <a:pt x="399" y="120"/>
                      <a:pt x="415" y="120"/>
                    </a:cubicBezTo>
                    <a:cubicBezTo>
                      <a:pt x="442" y="120"/>
                      <a:pt x="468" y="98"/>
                      <a:pt x="468" y="64"/>
                    </a:cubicBezTo>
                    <a:cubicBezTo>
                      <a:pt x="468" y="21"/>
                      <a:pt x="426" y="0"/>
                      <a:pt x="386" y="0"/>
                    </a:cubicBezTo>
                    <a:cubicBezTo>
                      <a:pt x="354" y="0"/>
                      <a:pt x="296" y="16"/>
                      <a:pt x="269" y="109"/>
                    </a:cubicBezTo>
                    <a:cubicBezTo>
                      <a:pt x="261" y="128"/>
                      <a:pt x="258" y="138"/>
                      <a:pt x="237" y="255"/>
                    </a:cubicBezTo>
                    <a:cubicBezTo>
                      <a:pt x="216" y="255"/>
                      <a:pt x="194" y="255"/>
                      <a:pt x="173" y="255"/>
                    </a:cubicBezTo>
                    <a:cubicBezTo>
                      <a:pt x="154" y="255"/>
                      <a:pt x="144" y="255"/>
                      <a:pt x="144" y="274"/>
                    </a:cubicBezTo>
                    <a:cubicBezTo>
                      <a:pt x="144" y="284"/>
                      <a:pt x="152" y="284"/>
                      <a:pt x="170" y="284"/>
                    </a:cubicBezTo>
                    <a:cubicBezTo>
                      <a:pt x="191" y="284"/>
                      <a:pt x="211" y="284"/>
                      <a:pt x="232" y="284"/>
                    </a:cubicBezTo>
                    <a:cubicBezTo>
                      <a:pt x="209" y="406"/>
                      <a:pt x="186" y="528"/>
                      <a:pt x="162" y="650"/>
                    </a:cubicBezTo>
                    <a:cubicBezTo>
                      <a:pt x="147" y="741"/>
                      <a:pt x="131" y="826"/>
                      <a:pt x="80" y="826"/>
                    </a:cubicBezTo>
                    <a:cubicBezTo>
                      <a:pt x="77" y="826"/>
                      <a:pt x="53" y="826"/>
                      <a:pt x="35" y="810"/>
                    </a:cubicBezTo>
                    <a:cubicBezTo>
                      <a:pt x="80" y="807"/>
                      <a:pt x="88" y="773"/>
                      <a:pt x="88" y="759"/>
                    </a:cubicBezTo>
                    <a:cubicBezTo>
                      <a:pt x="88" y="738"/>
                      <a:pt x="69" y="727"/>
                      <a:pt x="53" y="727"/>
                    </a:cubicBezTo>
                    <a:cubicBezTo>
                      <a:pt x="29" y="727"/>
                      <a:pt x="0" y="749"/>
                      <a:pt x="0" y="783"/>
                    </a:cubicBezTo>
                    <a:cubicBezTo>
                      <a:pt x="0" y="826"/>
                      <a:pt x="43" y="847"/>
                      <a:pt x="80" y="847"/>
                    </a:cubicBezTo>
                    <a:cubicBezTo>
                      <a:pt x="133" y="847"/>
                      <a:pt x="170" y="791"/>
                      <a:pt x="186" y="757"/>
                    </a:cubicBezTo>
                    <a:cubicBezTo>
                      <a:pt x="216" y="698"/>
                      <a:pt x="237" y="587"/>
                      <a:pt x="240" y="579"/>
                    </a:cubicBezTo>
                    <a:cubicBezTo>
                      <a:pt x="258" y="481"/>
                      <a:pt x="277" y="382"/>
                      <a:pt x="296" y="284"/>
                    </a:cubicBezTo>
                    <a:close/>
                  </a:path>
                </a:pathLst>
              </a:custGeom>
              <a:solidFill>
                <a:srgbClr val="000000"/>
              </a:solidFill>
              <a:ln>
                <a:noFill/>
              </a:ln>
            </p:spPr>
            <p:style>
              <a:lnRef idx="0"/>
              <a:fillRef idx="0"/>
              <a:effectRef idx="0"/>
              <a:fontRef idx="minor"/>
            </p:style>
          </p:sp>
          <p:sp>
            <p:nvSpPr>
              <p:cNvPr id="362" name="CustomShape 26"/>
              <p:cNvSpPr/>
              <p:nvPr/>
            </p:nvSpPr>
            <p:spPr>
              <a:xfrm>
                <a:off x="3242520" y="2491560"/>
                <a:ext cx="78480" cy="335160"/>
              </a:xfrm>
              <a:custGeom>
                <a:avLst/>
                <a:gdLst/>
                <a:ahLst/>
                <a:rect l="l" t="t" r="r" b="b"/>
                <a:pathLst>
                  <a:path w="219" h="932">
                    <a:moveTo>
                      <a:pt x="218" y="921"/>
                    </a:moveTo>
                    <a:cubicBezTo>
                      <a:pt x="218" y="918"/>
                      <a:pt x="218" y="918"/>
                      <a:pt x="202" y="902"/>
                    </a:cubicBezTo>
                    <a:cubicBezTo>
                      <a:pt x="85" y="783"/>
                      <a:pt x="55" y="608"/>
                      <a:pt x="55" y="464"/>
                    </a:cubicBezTo>
                    <a:cubicBezTo>
                      <a:pt x="55" y="302"/>
                      <a:pt x="90" y="140"/>
                      <a:pt x="204" y="26"/>
                    </a:cubicBezTo>
                    <a:cubicBezTo>
                      <a:pt x="218" y="13"/>
                      <a:pt x="218" y="13"/>
                      <a:pt x="218" y="10"/>
                    </a:cubicBezTo>
                    <a:cubicBezTo>
                      <a:pt x="218" y="2"/>
                      <a:pt x="215" y="0"/>
                      <a:pt x="207" y="0"/>
                    </a:cubicBezTo>
                    <a:cubicBezTo>
                      <a:pt x="199" y="0"/>
                      <a:pt x="114" y="63"/>
                      <a:pt x="61" y="183"/>
                    </a:cubicBezTo>
                    <a:cubicBezTo>
                      <a:pt x="13" y="284"/>
                      <a:pt x="0" y="387"/>
                      <a:pt x="0" y="464"/>
                    </a:cubicBezTo>
                    <a:cubicBezTo>
                      <a:pt x="0" y="539"/>
                      <a:pt x="10" y="650"/>
                      <a:pt x="63" y="756"/>
                    </a:cubicBezTo>
                    <a:cubicBezTo>
                      <a:pt x="119" y="870"/>
                      <a:pt x="199" y="931"/>
                      <a:pt x="207" y="931"/>
                    </a:cubicBezTo>
                    <a:cubicBezTo>
                      <a:pt x="215" y="931"/>
                      <a:pt x="218" y="929"/>
                      <a:pt x="218" y="921"/>
                    </a:cubicBezTo>
                    <a:close/>
                  </a:path>
                </a:pathLst>
              </a:custGeom>
              <a:solidFill>
                <a:srgbClr val="000000"/>
              </a:solidFill>
              <a:ln>
                <a:noFill/>
              </a:ln>
            </p:spPr>
            <p:style>
              <a:lnRef idx="0"/>
              <a:fillRef idx="0"/>
              <a:effectRef idx="0"/>
              <a:fontRef idx="minor"/>
            </p:style>
          </p:sp>
          <p:sp>
            <p:nvSpPr>
              <p:cNvPr id="363" name="CustomShape 27"/>
              <p:cNvSpPr/>
              <p:nvPr/>
            </p:nvSpPr>
            <p:spPr>
              <a:xfrm>
                <a:off x="3349800" y="2514240"/>
                <a:ext cx="276840" cy="228600"/>
              </a:xfrm>
              <a:custGeom>
                <a:avLst/>
                <a:gdLst/>
                <a:ahLst/>
                <a:rect l="l" t="t" r="r" b="b"/>
                <a:pathLst>
                  <a:path w="770" h="636">
                    <a:moveTo>
                      <a:pt x="428" y="253"/>
                    </a:moveTo>
                    <a:cubicBezTo>
                      <a:pt x="401" y="191"/>
                      <a:pt x="375" y="129"/>
                      <a:pt x="348" y="67"/>
                    </a:cubicBezTo>
                    <a:cubicBezTo>
                      <a:pt x="345" y="59"/>
                      <a:pt x="345" y="60"/>
                      <a:pt x="343" y="56"/>
                    </a:cubicBezTo>
                    <a:cubicBezTo>
                      <a:pt x="343" y="51"/>
                      <a:pt x="359" y="32"/>
                      <a:pt x="399" y="30"/>
                    </a:cubicBezTo>
                    <a:cubicBezTo>
                      <a:pt x="409" y="27"/>
                      <a:pt x="417" y="27"/>
                      <a:pt x="417" y="11"/>
                    </a:cubicBezTo>
                    <a:cubicBezTo>
                      <a:pt x="417" y="0"/>
                      <a:pt x="407" y="0"/>
                      <a:pt x="404" y="0"/>
                    </a:cubicBezTo>
                    <a:cubicBezTo>
                      <a:pt x="367" y="0"/>
                      <a:pt x="324" y="3"/>
                      <a:pt x="287" y="3"/>
                    </a:cubicBezTo>
                    <a:cubicBezTo>
                      <a:pt x="263" y="3"/>
                      <a:pt x="204" y="0"/>
                      <a:pt x="181" y="0"/>
                    </a:cubicBezTo>
                    <a:cubicBezTo>
                      <a:pt x="175" y="0"/>
                      <a:pt x="165" y="0"/>
                      <a:pt x="165" y="19"/>
                    </a:cubicBezTo>
                    <a:cubicBezTo>
                      <a:pt x="165" y="30"/>
                      <a:pt x="175" y="30"/>
                      <a:pt x="186" y="30"/>
                    </a:cubicBezTo>
                    <a:cubicBezTo>
                      <a:pt x="242" y="30"/>
                      <a:pt x="247" y="38"/>
                      <a:pt x="255" y="59"/>
                    </a:cubicBezTo>
                    <a:cubicBezTo>
                      <a:pt x="292" y="145"/>
                      <a:pt x="330" y="232"/>
                      <a:pt x="367" y="319"/>
                    </a:cubicBezTo>
                    <a:cubicBezTo>
                      <a:pt x="301" y="389"/>
                      <a:pt x="236" y="459"/>
                      <a:pt x="170" y="529"/>
                    </a:cubicBezTo>
                    <a:cubicBezTo>
                      <a:pt x="165" y="532"/>
                      <a:pt x="161" y="536"/>
                      <a:pt x="157" y="539"/>
                    </a:cubicBezTo>
                    <a:cubicBezTo>
                      <a:pt x="111" y="590"/>
                      <a:pt x="66" y="603"/>
                      <a:pt x="21" y="606"/>
                    </a:cubicBezTo>
                    <a:cubicBezTo>
                      <a:pt x="8" y="608"/>
                      <a:pt x="0" y="608"/>
                      <a:pt x="0" y="624"/>
                    </a:cubicBezTo>
                    <a:cubicBezTo>
                      <a:pt x="0" y="627"/>
                      <a:pt x="0" y="635"/>
                      <a:pt x="10" y="635"/>
                    </a:cubicBezTo>
                    <a:cubicBezTo>
                      <a:pt x="39" y="635"/>
                      <a:pt x="71" y="632"/>
                      <a:pt x="98" y="632"/>
                    </a:cubicBezTo>
                    <a:cubicBezTo>
                      <a:pt x="133" y="632"/>
                      <a:pt x="170" y="635"/>
                      <a:pt x="204" y="635"/>
                    </a:cubicBezTo>
                    <a:cubicBezTo>
                      <a:pt x="210" y="635"/>
                      <a:pt x="220" y="635"/>
                      <a:pt x="220" y="616"/>
                    </a:cubicBezTo>
                    <a:cubicBezTo>
                      <a:pt x="220" y="608"/>
                      <a:pt x="212" y="606"/>
                      <a:pt x="210" y="606"/>
                    </a:cubicBezTo>
                    <a:cubicBezTo>
                      <a:pt x="202" y="606"/>
                      <a:pt x="173" y="603"/>
                      <a:pt x="173" y="576"/>
                    </a:cubicBezTo>
                    <a:cubicBezTo>
                      <a:pt x="173" y="563"/>
                      <a:pt x="186" y="547"/>
                      <a:pt x="196" y="537"/>
                    </a:cubicBezTo>
                    <a:cubicBezTo>
                      <a:pt x="228" y="503"/>
                      <a:pt x="260" y="469"/>
                      <a:pt x="292" y="436"/>
                    </a:cubicBezTo>
                    <a:cubicBezTo>
                      <a:pt x="321" y="405"/>
                      <a:pt x="349" y="374"/>
                      <a:pt x="377" y="343"/>
                    </a:cubicBezTo>
                    <a:cubicBezTo>
                      <a:pt x="408" y="417"/>
                      <a:pt x="440" y="491"/>
                      <a:pt x="471" y="566"/>
                    </a:cubicBezTo>
                    <a:cubicBezTo>
                      <a:pt x="476" y="576"/>
                      <a:pt x="476" y="576"/>
                      <a:pt x="476" y="579"/>
                    </a:cubicBezTo>
                    <a:cubicBezTo>
                      <a:pt x="476" y="587"/>
                      <a:pt x="457" y="603"/>
                      <a:pt x="423" y="606"/>
                    </a:cubicBezTo>
                    <a:cubicBezTo>
                      <a:pt x="412" y="608"/>
                      <a:pt x="404" y="608"/>
                      <a:pt x="404" y="624"/>
                    </a:cubicBezTo>
                    <a:cubicBezTo>
                      <a:pt x="404" y="635"/>
                      <a:pt x="412" y="635"/>
                      <a:pt x="417" y="635"/>
                    </a:cubicBezTo>
                    <a:cubicBezTo>
                      <a:pt x="444" y="635"/>
                      <a:pt x="508" y="632"/>
                      <a:pt x="534" y="632"/>
                    </a:cubicBezTo>
                    <a:cubicBezTo>
                      <a:pt x="558" y="632"/>
                      <a:pt x="614" y="635"/>
                      <a:pt x="638" y="635"/>
                    </a:cubicBezTo>
                    <a:cubicBezTo>
                      <a:pt x="646" y="635"/>
                      <a:pt x="657" y="635"/>
                      <a:pt x="657" y="616"/>
                    </a:cubicBezTo>
                    <a:cubicBezTo>
                      <a:pt x="657" y="606"/>
                      <a:pt x="646" y="606"/>
                      <a:pt x="641" y="606"/>
                    </a:cubicBezTo>
                    <a:cubicBezTo>
                      <a:pt x="577" y="606"/>
                      <a:pt x="574" y="603"/>
                      <a:pt x="558" y="566"/>
                    </a:cubicBezTo>
                    <a:cubicBezTo>
                      <a:pt x="524" y="478"/>
                      <a:pt x="460" y="335"/>
                      <a:pt x="439" y="279"/>
                    </a:cubicBezTo>
                    <a:cubicBezTo>
                      <a:pt x="502" y="213"/>
                      <a:pt x="601" y="101"/>
                      <a:pt x="630" y="75"/>
                    </a:cubicBezTo>
                    <a:cubicBezTo>
                      <a:pt x="657" y="53"/>
                      <a:pt x="694" y="32"/>
                      <a:pt x="750" y="30"/>
                    </a:cubicBezTo>
                    <a:cubicBezTo>
                      <a:pt x="761" y="27"/>
                      <a:pt x="769" y="27"/>
                      <a:pt x="769" y="11"/>
                    </a:cubicBezTo>
                    <a:cubicBezTo>
                      <a:pt x="769" y="8"/>
                      <a:pt x="769" y="0"/>
                      <a:pt x="758" y="0"/>
                    </a:cubicBezTo>
                    <a:cubicBezTo>
                      <a:pt x="729" y="0"/>
                      <a:pt x="699" y="3"/>
                      <a:pt x="670" y="3"/>
                    </a:cubicBezTo>
                    <a:cubicBezTo>
                      <a:pt x="636" y="3"/>
                      <a:pt x="598" y="0"/>
                      <a:pt x="566" y="0"/>
                    </a:cubicBezTo>
                    <a:cubicBezTo>
                      <a:pt x="561" y="0"/>
                      <a:pt x="548" y="0"/>
                      <a:pt x="548" y="19"/>
                    </a:cubicBezTo>
                    <a:cubicBezTo>
                      <a:pt x="548" y="24"/>
                      <a:pt x="553" y="27"/>
                      <a:pt x="558" y="30"/>
                    </a:cubicBezTo>
                    <a:cubicBezTo>
                      <a:pt x="566" y="30"/>
                      <a:pt x="596" y="32"/>
                      <a:pt x="596" y="56"/>
                    </a:cubicBezTo>
                    <a:cubicBezTo>
                      <a:pt x="596" y="69"/>
                      <a:pt x="588" y="83"/>
                      <a:pt x="580" y="91"/>
                    </a:cubicBezTo>
                    <a:cubicBezTo>
                      <a:pt x="529" y="145"/>
                      <a:pt x="479" y="199"/>
                      <a:pt x="428" y="253"/>
                    </a:cubicBezTo>
                    <a:close/>
                  </a:path>
                </a:pathLst>
              </a:custGeom>
              <a:solidFill>
                <a:srgbClr val="000000"/>
              </a:solidFill>
              <a:ln>
                <a:noFill/>
              </a:ln>
            </p:spPr>
            <p:style>
              <a:lnRef idx="0"/>
              <a:fillRef idx="0"/>
              <a:effectRef idx="0"/>
              <a:fontRef idx="minor"/>
            </p:style>
          </p:sp>
          <p:sp>
            <p:nvSpPr>
              <p:cNvPr id="364" name="CustomShape 28"/>
              <p:cNvSpPr/>
              <p:nvPr/>
            </p:nvSpPr>
            <p:spPr>
              <a:xfrm>
                <a:off x="3629520" y="2646360"/>
                <a:ext cx="79200" cy="149040"/>
              </a:xfrm>
              <a:custGeom>
                <a:avLst/>
                <a:gdLst/>
                <a:ahLst/>
                <a:rect l="l" t="t" r="r" b="b"/>
                <a:pathLst>
                  <a:path w="221" h="415">
                    <a:moveTo>
                      <a:pt x="133" y="151"/>
                    </a:moveTo>
                    <a:cubicBezTo>
                      <a:pt x="155" y="151"/>
                      <a:pt x="177" y="151"/>
                      <a:pt x="199" y="151"/>
                    </a:cubicBezTo>
                    <a:cubicBezTo>
                      <a:pt x="212" y="151"/>
                      <a:pt x="220" y="151"/>
                      <a:pt x="220" y="135"/>
                    </a:cubicBezTo>
                    <a:cubicBezTo>
                      <a:pt x="220" y="127"/>
                      <a:pt x="212" y="127"/>
                      <a:pt x="202" y="127"/>
                    </a:cubicBezTo>
                    <a:cubicBezTo>
                      <a:pt x="181" y="127"/>
                      <a:pt x="159" y="127"/>
                      <a:pt x="138" y="127"/>
                    </a:cubicBezTo>
                    <a:cubicBezTo>
                      <a:pt x="146" y="95"/>
                      <a:pt x="154" y="63"/>
                      <a:pt x="162" y="32"/>
                    </a:cubicBezTo>
                    <a:cubicBezTo>
                      <a:pt x="165" y="26"/>
                      <a:pt x="165" y="24"/>
                      <a:pt x="165" y="21"/>
                    </a:cubicBezTo>
                    <a:cubicBezTo>
                      <a:pt x="165" y="10"/>
                      <a:pt x="157" y="0"/>
                      <a:pt x="143" y="0"/>
                    </a:cubicBezTo>
                    <a:cubicBezTo>
                      <a:pt x="127" y="0"/>
                      <a:pt x="117" y="13"/>
                      <a:pt x="111" y="29"/>
                    </a:cubicBezTo>
                    <a:cubicBezTo>
                      <a:pt x="106" y="45"/>
                      <a:pt x="117" y="13"/>
                      <a:pt x="87" y="127"/>
                    </a:cubicBezTo>
                    <a:cubicBezTo>
                      <a:pt x="65" y="127"/>
                      <a:pt x="43" y="127"/>
                      <a:pt x="21" y="127"/>
                    </a:cubicBezTo>
                    <a:cubicBezTo>
                      <a:pt x="8" y="127"/>
                      <a:pt x="0" y="127"/>
                      <a:pt x="0" y="140"/>
                    </a:cubicBezTo>
                    <a:cubicBezTo>
                      <a:pt x="0" y="151"/>
                      <a:pt x="8" y="151"/>
                      <a:pt x="18" y="151"/>
                    </a:cubicBezTo>
                    <a:cubicBezTo>
                      <a:pt x="39" y="151"/>
                      <a:pt x="61" y="151"/>
                      <a:pt x="82" y="151"/>
                    </a:cubicBezTo>
                    <a:cubicBezTo>
                      <a:pt x="69" y="202"/>
                      <a:pt x="55" y="254"/>
                      <a:pt x="42" y="305"/>
                    </a:cubicBezTo>
                    <a:cubicBezTo>
                      <a:pt x="39" y="321"/>
                      <a:pt x="32" y="345"/>
                      <a:pt x="32" y="353"/>
                    </a:cubicBezTo>
                    <a:cubicBezTo>
                      <a:pt x="32" y="390"/>
                      <a:pt x="66" y="414"/>
                      <a:pt x="103" y="414"/>
                    </a:cubicBezTo>
                    <a:cubicBezTo>
                      <a:pt x="175" y="414"/>
                      <a:pt x="215" y="325"/>
                      <a:pt x="215" y="316"/>
                    </a:cubicBezTo>
                    <a:cubicBezTo>
                      <a:pt x="215" y="306"/>
                      <a:pt x="210" y="308"/>
                      <a:pt x="207" y="305"/>
                    </a:cubicBezTo>
                    <a:cubicBezTo>
                      <a:pt x="199" y="305"/>
                      <a:pt x="196" y="308"/>
                      <a:pt x="191" y="318"/>
                    </a:cubicBezTo>
                    <a:cubicBezTo>
                      <a:pt x="173" y="361"/>
                      <a:pt x="141" y="395"/>
                      <a:pt x="103" y="395"/>
                    </a:cubicBezTo>
                    <a:cubicBezTo>
                      <a:pt x="90" y="395"/>
                      <a:pt x="82" y="387"/>
                      <a:pt x="82" y="363"/>
                    </a:cubicBezTo>
                    <a:cubicBezTo>
                      <a:pt x="82" y="358"/>
                      <a:pt x="85" y="345"/>
                      <a:pt x="85" y="337"/>
                    </a:cubicBezTo>
                    <a:cubicBezTo>
                      <a:pt x="101" y="275"/>
                      <a:pt x="117" y="213"/>
                      <a:pt x="133" y="151"/>
                    </a:cubicBezTo>
                    <a:close/>
                  </a:path>
                </a:pathLst>
              </a:custGeom>
              <a:solidFill>
                <a:srgbClr val="000000"/>
              </a:solidFill>
              <a:ln>
                <a:noFill/>
              </a:ln>
            </p:spPr>
            <p:style>
              <a:lnRef idx="0"/>
              <a:fillRef idx="0"/>
              <a:effectRef idx="0"/>
              <a:fontRef idx="minor"/>
            </p:style>
          </p:sp>
          <p:sp>
            <p:nvSpPr>
              <p:cNvPr id="365" name="CustomShape 29"/>
              <p:cNvSpPr/>
              <p:nvPr/>
            </p:nvSpPr>
            <p:spPr>
              <a:xfrm>
                <a:off x="3766320" y="2707560"/>
                <a:ext cx="40320" cy="100080"/>
              </a:xfrm>
              <a:custGeom>
                <a:avLst/>
                <a:gdLst/>
                <a:ahLst/>
                <a:rect l="l" t="t" r="r" b="b"/>
                <a:pathLst>
                  <a:path w="113" h="279">
                    <a:moveTo>
                      <a:pt x="112" y="98"/>
                    </a:moveTo>
                    <a:cubicBezTo>
                      <a:pt x="112" y="37"/>
                      <a:pt x="88" y="0"/>
                      <a:pt x="51" y="0"/>
                    </a:cubicBezTo>
                    <a:cubicBezTo>
                      <a:pt x="19" y="0"/>
                      <a:pt x="0" y="23"/>
                      <a:pt x="0" y="50"/>
                    </a:cubicBezTo>
                    <a:cubicBezTo>
                      <a:pt x="0" y="74"/>
                      <a:pt x="19" y="98"/>
                      <a:pt x="51" y="98"/>
                    </a:cubicBezTo>
                    <a:cubicBezTo>
                      <a:pt x="61" y="98"/>
                      <a:pt x="75" y="95"/>
                      <a:pt x="83" y="87"/>
                    </a:cubicBezTo>
                    <a:cubicBezTo>
                      <a:pt x="85" y="84"/>
                      <a:pt x="86" y="85"/>
                      <a:pt x="88" y="84"/>
                    </a:cubicBezTo>
                    <a:cubicBezTo>
                      <a:pt x="89" y="89"/>
                      <a:pt x="91" y="84"/>
                      <a:pt x="91" y="98"/>
                    </a:cubicBezTo>
                    <a:cubicBezTo>
                      <a:pt x="91" y="167"/>
                      <a:pt x="56" y="223"/>
                      <a:pt x="27" y="252"/>
                    </a:cubicBezTo>
                    <a:cubicBezTo>
                      <a:pt x="16" y="262"/>
                      <a:pt x="16" y="265"/>
                      <a:pt x="16" y="268"/>
                    </a:cubicBezTo>
                    <a:cubicBezTo>
                      <a:pt x="16" y="273"/>
                      <a:pt x="21" y="278"/>
                      <a:pt x="27" y="278"/>
                    </a:cubicBezTo>
                    <a:cubicBezTo>
                      <a:pt x="35" y="278"/>
                      <a:pt x="112" y="207"/>
                      <a:pt x="112" y="98"/>
                    </a:cubicBezTo>
                    <a:close/>
                  </a:path>
                </a:pathLst>
              </a:custGeom>
              <a:solidFill>
                <a:srgbClr val="000000"/>
              </a:solidFill>
              <a:ln>
                <a:noFill/>
              </a:ln>
            </p:spPr>
            <p:style>
              <a:lnRef idx="0"/>
              <a:fillRef idx="0"/>
              <a:effectRef idx="0"/>
              <a:fontRef idx="minor"/>
            </p:style>
          </p:sp>
          <p:sp>
            <p:nvSpPr>
              <p:cNvPr id="366" name="CustomShape 30"/>
              <p:cNvSpPr/>
              <p:nvPr/>
            </p:nvSpPr>
            <p:spPr>
              <a:xfrm>
                <a:off x="3909960" y="2514240"/>
                <a:ext cx="232920" cy="236160"/>
              </a:xfrm>
              <a:custGeom>
                <a:avLst/>
                <a:gdLst/>
                <a:ahLst/>
                <a:rect l="l" t="t" r="r" b="b"/>
                <a:pathLst>
                  <a:path w="648" h="657">
                    <a:moveTo>
                      <a:pt x="530" y="99"/>
                    </a:moveTo>
                    <a:cubicBezTo>
                      <a:pt x="540" y="59"/>
                      <a:pt x="556" y="32"/>
                      <a:pt x="631" y="30"/>
                    </a:cubicBezTo>
                    <a:cubicBezTo>
                      <a:pt x="636" y="30"/>
                      <a:pt x="647" y="27"/>
                      <a:pt x="647" y="11"/>
                    </a:cubicBezTo>
                    <a:cubicBezTo>
                      <a:pt x="647" y="8"/>
                      <a:pt x="647" y="0"/>
                      <a:pt x="636" y="0"/>
                    </a:cubicBezTo>
                    <a:cubicBezTo>
                      <a:pt x="604" y="0"/>
                      <a:pt x="572" y="3"/>
                      <a:pt x="540" y="3"/>
                    </a:cubicBezTo>
                    <a:cubicBezTo>
                      <a:pt x="508" y="3"/>
                      <a:pt x="474" y="0"/>
                      <a:pt x="442" y="0"/>
                    </a:cubicBezTo>
                    <a:cubicBezTo>
                      <a:pt x="437" y="0"/>
                      <a:pt x="426" y="0"/>
                      <a:pt x="426" y="19"/>
                    </a:cubicBezTo>
                    <a:cubicBezTo>
                      <a:pt x="426" y="30"/>
                      <a:pt x="437" y="30"/>
                      <a:pt x="442" y="30"/>
                    </a:cubicBezTo>
                    <a:cubicBezTo>
                      <a:pt x="495" y="30"/>
                      <a:pt x="506" y="48"/>
                      <a:pt x="506" y="69"/>
                    </a:cubicBezTo>
                    <a:cubicBezTo>
                      <a:pt x="506" y="72"/>
                      <a:pt x="506" y="85"/>
                      <a:pt x="503" y="88"/>
                    </a:cubicBezTo>
                    <a:cubicBezTo>
                      <a:pt x="476" y="199"/>
                      <a:pt x="448" y="311"/>
                      <a:pt x="421" y="422"/>
                    </a:cubicBezTo>
                    <a:cubicBezTo>
                      <a:pt x="389" y="545"/>
                      <a:pt x="280" y="627"/>
                      <a:pt x="187" y="627"/>
                    </a:cubicBezTo>
                    <a:cubicBezTo>
                      <a:pt x="123" y="627"/>
                      <a:pt x="72" y="587"/>
                      <a:pt x="72" y="505"/>
                    </a:cubicBezTo>
                    <a:cubicBezTo>
                      <a:pt x="76" y="481"/>
                      <a:pt x="72" y="473"/>
                      <a:pt x="83" y="433"/>
                    </a:cubicBezTo>
                    <a:cubicBezTo>
                      <a:pt x="113" y="313"/>
                      <a:pt x="143" y="192"/>
                      <a:pt x="173" y="72"/>
                    </a:cubicBezTo>
                    <a:cubicBezTo>
                      <a:pt x="181" y="38"/>
                      <a:pt x="184" y="30"/>
                      <a:pt x="253" y="30"/>
                    </a:cubicBezTo>
                    <a:cubicBezTo>
                      <a:pt x="277" y="30"/>
                      <a:pt x="285" y="30"/>
                      <a:pt x="285" y="11"/>
                    </a:cubicBezTo>
                    <a:cubicBezTo>
                      <a:pt x="285" y="0"/>
                      <a:pt x="274" y="0"/>
                      <a:pt x="272" y="0"/>
                    </a:cubicBezTo>
                    <a:cubicBezTo>
                      <a:pt x="245" y="0"/>
                      <a:pt x="179" y="3"/>
                      <a:pt x="152" y="3"/>
                    </a:cubicBezTo>
                    <a:cubicBezTo>
                      <a:pt x="125" y="3"/>
                      <a:pt x="59" y="0"/>
                      <a:pt x="32" y="0"/>
                    </a:cubicBezTo>
                    <a:cubicBezTo>
                      <a:pt x="24" y="0"/>
                      <a:pt x="14" y="0"/>
                      <a:pt x="14" y="19"/>
                    </a:cubicBezTo>
                    <a:cubicBezTo>
                      <a:pt x="14" y="30"/>
                      <a:pt x="22" y="30"/>
                      <a:pt x="40" y="30"/>
                    </a:cubicBezTo>
                    <a:cubicBezTo>
                      <a:pt x="52" y="30"/>
                      <a:pt x="59" y="30"/>
                      <a:pt x="75" y="30"/>
                    </a:cubicBezTo>
                    <a:cubicBezTo>
                      <a:pt x="91" y="32"/>
                      <a:pt x="101" y="32"/>
                      <a:pt x="101" y="46"/>
                    </a:cubicBezTo>
                    <a:cubicBezTo>
                      <a:pt x="101" y="51"/>
                      <a:pt x="91" y="91"/>
                      <a:pt x="85" y="112"/>
                    </a:cubicBezTo>
                    <a:cubicBezTo>
                      <a:pt x="78" y="139"/>
                      <a:pt x="71" y="167"/>
                      <a:pt x="64" y="194"/>
                    </a:cubicBezTo>
                    <a:cubicBezTo>
                      <a:pt x="56" y="229"/>
                      <a:pt x="11" y="406"/>
                      <a:pt x="6" y="422"/>
                    </a:cubicBezTo>
                    <a:cubicBezTo>
                      <a:pt x="0" y="449"/>
                      <a:pt x="0" y="462"/>
                      <a:pt x="0" y="478"/>
                    </a:cubicBezTo>
                    <a:cubicBezTo>
                      <a:pt x="0" y="590"/>
                      <a:pt x="85" y="656"/>
                      <a:pt x="184" y="656"/>
                    </a:cubicBezTo>
                    <a:cubicBezTo>
                      <a:pt x="301" y="656"/>
                      <a:pt x="418" y="550"/>
                      <a:pt x="447" y="428"/>
                    </a:cubicBezTo>
                    <a:cubicBezTo>
                      <a:pt x="475" y="318"/>
                      <a:pt x="502" y="208"/>
                      <a:pt x="530" y="99"/>
                    </a:cubicBezTo>
                    <a:close/>
                  </a:path>
                </a:pathLst>
              </a:custGeom>
              <a:solidFill>
                <a:srgbClr val="000000"/>
              </a:solidFill>
              <a:ln>
                <a:noFill/>
              </a:ln>
            </p:spPr>
            <p:style>
              <a:lnRef idx="0"/>
              <a:fillRef idx="0"/>
              <a:effectRef idx="0"/>
              <a:fontRef idx="minor"/>
            </p:style>
          </p:sp>
          <p:sp>
            <p:nvSpPr>
              <p:cNvPr id="367" name="CustomShape 31"/>
              <p:cNvSpPr/>
              <p:nvPr/>
            </p:nvSpPr>
            <p:spPr>
              <a:xfrm>
                <a:off x="4127400" y="2646360"/>
                <a:ext cx="79560" cy="149040"/>
              </a:xfrm>
              <a:custGeom>
                <a:avLst/>
                <a:gdLst/>
                <a:ahLst/>
                <a:rect l="l" t="t" r="r" b="b"/>
                <a:pathLst>
                  <a:path w="222" h="415">
                    <a:moveTo>
                      <a:pt x="133" y="151"/>
                    </a:moveTo>
                    <a:cubicBezTo>
                      <a:pt x="156" y="151"/>
                      <a:pt x="178" y="151"/>
                      <a:pt x="200" y="151"/>
                    </a:cubicBezTo>
                    <a:cubicBezTo>
                      <a:pt x="213" y="151"/>
                      <a:pt x="221" y="151"/>
                      <a:pt x="221" y="135"/>
                    </a:cubicBezTo>
                    <a:cubicBezTo>
                      <a:pt x="221" y="127"/>
                      <a:pt x="213" y="127"/>
                      <a:pt x="200" y="127"/>
                    </a:cubicBezTo>
                    <a:cubicBezTo>
                      <a:pt x="179" y="127"/>
                      <a:pt x="159" y="127"/>
                      <a:pt x="139" y="127"/>
                    </a:cubicBezTo>
                    <a:cubicBezTo>
                      <a:pt x="147" y="95"/>
                      <a:pt x="155" y="63"/>
                      <a:pt x="163" y="32"/>
                    </a:cubicBezTo>
                    <a:cubicBezTo>
                      <a:pt x="163" y="26"/>
                      <a:pt x="165" y="24"/>
                      <a:pt x="165" y="21"/>
                    </a:cubicBezTo>
                    <a:cubicBezTo>
                      <a:pt x="165" y="10"/>
                      <a:pt x="155" y="0"/>
                      <a:pt x="141" y="0"/>
                    </a:cubicBezTo>
                    <a:cubicBezTo>
                      <a:pt x="125" y="0"/>
                      <a:pt x="117" y="13"/>
                      <a:pt x="112" y="29"/>
                    </a:cubicBezTo>
                    <a:cubicBezTo>
                      <a:pt x="107" y="45"/>
                      <a:pt x="115" y="13"/>
                      <a:pt x="88" y="127"/>
                    </a:cubicBezTo>
                    <a:cubicBezTo>
                      <a:pt x="65" y="127"/>
                      <a:pt x="42" y="127"/>
                      <a:pt x="19" y="127"/>
                    </a:cubicBezTo>
                    <a:cubicBezTo>
                      <a:pt x="8" y="127"/>
                      <a:pt x="0" y="127"/>
                      <a:pt x="0" y="140"/>
                    </a:cubicBezTo>
                    <a:cubicBezTo>
                      <a:pt x="0" y="151"/>
                      <a:pt x="8" y="151"/>
                      <a:pt x="19" y="151"/>
                    </a:cubicBezTo>
                    <a:cubicBezTo>
                      <a:pt x="39" y="151"/>
                      <a:pt x="60" y="151"/>
                      <a:pt x="80" y="151"/>
                    </a:cubicBezTo>
                    <a:cubicBezTo>
                      <a:pt x="68" y="202"/>
                      <a:pt x="55" y="254"/>
                      <a:pt x="43" y="305"/>
                    </a:cubicBezTo>
                    <a:cubicBezTo>
                      <a:pt x="38" y="321"/>
                      <a:pt x="32" y="345"/>
                      <a:pt x="32" y="353"/>
                    </a:cubicBezTo>
                    <a:cubicBezTo>
                      <a:pt x="32" y="390"/>
                      <a:pt x="64" y="414"/>
                      <a:pt x="101" y="414"/>
                    </a:cubicBezTo>
                    <a:cubicBezTo>
                      <a:pt x="176" y="414"/>
                      <a:pt x="216" y="325"/>
                      <a:pt x="216" y="316"/>
                    </a:cubicBezTo>
                    <a:cubicBezTo>
                      <a:pt x="216" y="306"/>
                      <a:pt x="208" y="305"/>
                      <a:pt x="205" y="305"/>
                    </a:cubicBezTo>
                    <a:cubicBezTo>
                      <a:pt x="197" y="305"/>
                      <a:pt x="197" y="308"/>
                      <a:pt x="192" y="318"/>
                    </a:cubicBezTo>
                    <a:cubicBezTo>
                      <a:pt x="173" y="361"/>
                      <a:pt x="141" y="395"/>
                      <a:pt x="104" y="395"/>
                    </a:cubicBezTo>
                    <a:cubicBezTo>
                      <a:pt x="91" y="395"/>
                      <a:pt x="83" y="387"/>
                      <a:pt x="83" y="363"/>
                    </a:cubicBezTo>
                    <a:cubicBezTo>
                      <a:pt x="83" y="358"/>
                      <a:pt x="85" y="345"/>
                      <a:pt x="85" y="337"/>
                    </a:cubicBezTo>
                    <a:cubicBezTo>
                      <a:pt x="101" y="275"/>
                      <a:pt x="117" y="213"/>
                      <a:pt x="133" y="151"/>
                    </a:cubicBezTo>
                    <a:close/>
                  </a:path>
                </a:pathLst>
              </a:custGeom>
              <a:solidFill>
                <a:srgbClr val="000000"/>
              </a:solidFill>
              <a:ln>
                <a:noFill/>
              </a:ln>
            </p:spPr>
            <p:style>
              <a:lnRef idx="0"/>
              <a:fillRef idx="0"/>
              <a:effectRef idx="0"/>
              <a:fontRef idx="minor"/>
            </p:style>
          </p:sp>
          <p:sp>
            <p:nvSpPr>
              <p:cNvPr id="368" name="CustomShape 32"/>
              <p:cNvSpPr/>
              <p:nvPr/>
            </p:nvSpPr>
            <p:spPr>
              <a:xfrm>
                <a:off x="4254840" y="2491560"/>
                <a:ext cx="78480" cy="335160"/>
              </a:xfrm>
              <a:custGeom>
                <a:avLst/>
                <a:gdLst/>
                <a:ahLst/>
                <a:rect l="l" t="t" r="r" b="b"/>
                <a:pathLst>
                  <a:path w="219" h="932">
                    <a:moveTo>
                      <a:pt x="218" y="464"/>
                    </a:moveTo>
                    <a:cubicBezTo>
                      <a:pt x="218" y="393"/>
                      <a:pt x="208" y="281"/>
                      <a:pt x="155" y="175"/>
                    </a:cubicBezTo>
                    <a:cubicBezTo>
                      <a:pt x="99" y="61"/>
                      <a:pt x="19" y="0"/>
                      <a:pt x="11" y="0"/>
                    </a:cubicBezTo>
                    <a:cubicBezTo>
                      <a:pt x="3" y="0"/>
                      <a:pt x="0" y="5"/>
                      <a:pt x="0" y="10"/>
                    </a:cubicBezTo>
                    <a:cubicBezTo>
                      <a:pt x="0" y="13"/>
                      <a:pt x="0" y="13"/>
                      <a:pt x="19" y="32"/>
                    </a:cubicBezTo>
                    <a:cubicBezTo>
                      <a:pt x="109" y="122"/>
                      <a:pt x="163" y="270"/>
                      <a:pt x="163" y="464"/>
                    </a:cubicBezTo>
                    <a:cubicBezTo>
                      <a:pt x="163" y="623"/>
                      <a:pt x="128" y="788"/>
                      <a:pt x="14" y="905"/>
                    </a:cubicBezTo>
                    <a:cubicBezTo>
                      <a:pt x="0" y="918"/>
                      <a:pt x="0" y="918"/>
                      <a:pt x="0" y="921"/>
                    </a:cubicBezTo>
                    <a:cubicBezTo>
                      <a:pt x="0" y="926"/>
                      <a:pt x="3" y="931"/>
                      <a:pt x="11" y="931"/>
                    </a:cubicBezTo>
                    <a:cubicBezTo>
                      <a:pt x="19" y="931"/>
                      <a:pt x="104" y="868"/>
                      <a:pt x="157" y="748"/>
                    </a:cubicBezTo>
                    <a:cubicBezTo>
                      <a:pt x="205" y="647"/>
                      <a:pt x="218" y="544"/>
                      <a:pt x="218" y="464"/>
                    </a:cubicBezTo>
                    <a:close/>
                  </a:path>
                </a:pathLst>
              </a:custGeom>
              <a:solidFill>
                <a:srgbClr val="000000"/>
              </a:solidFill>
              <a:ln>
                <a:noFill/>
              </a:ln>
            </p:spPr>
            <p:style>
              <a:lnRef idx="0"/>
              <a:fillRef idx="0"/>
              <a:effectRef idx="0"/>
              <a:fontRef idx="minor"/>
            </p:style>
          </p:sp>
          <p:sp>
            <p:nvSpPr>
              <p:cNvPr id="369" name="CustomShape 33"/>
              <p:cNvSpPr/>
              <p:nvPr/>
            </p:nvSpPr>
            <p:spPr>
              <a:xfrm>
                <a:off x="4434120" y="2510640"/>
                <a:ext cx="165600" cy="235800"/>
              </a:xfrm>
              <a:custGeom>
                <a:avLst/>
                <a:gdLst/>
                <a:ahLst/>
                <a:rect l="l" t="t" r="r" b="b"/>
                <a:pathLst>
                  <a:path w="461" h="656">
                    <a:moveTo>
                      <a:pt x="324" y="594"/>
                    </a:moveTo>
                    <a:cubicBezTo>
                      <a:pt x="324" y="615"/>
                      <a:pt x="324" y="635"/>
                      <a:pt x="324" y="655"/>
                    </a:cubicBezTo>
                    <a:cubicBezTo>
                      <a:pt x="370" y="652"/>
                      <a:pt x="415" y="648"/>
                      <a:pt x="460" y="645"/>
                    </a:cubicBezTo>
                    <a:cubicBezTo>
                      <a:pt x="460" y="635"/>
                      <a:pt x="460" y="625"/>
                      <a:pt x="460" y="616"/>
                    </a:cubicBezTo>
                    <a:cubicBezTo>
                      <a:pt x="396" y="616"/>
                      <a:pt x="388" y="610"/>
                      <a:pt x="388" y="565"/>
                    </a:cubicBezTo>
                    <a:cubicBezTo>
                      <a:pt x="388" y="377"/>
                      <a:pt x="388" y="188"/>
                      <a:pt x="388" y="0"/>
                    </a:cubicBezTo>
                    <a:cubicBezTo>
                      <a:pt x="343" y="3"/>
                      <a:pt x="298" y="7"/>
                      <a:pt x="253" y="10"/>
                    </a:cubicBezTo>
                    <a:cubicBezTo>
                      <a:pt x="253" y="20"/>
                      <a:pt x="253" y="30"/>
                      <a:pt x="253" y="40"/>
                    </a:cubicBezTo>
                    <a:cubicBezTo>
                      <a:pt x="319" y="40"/>
                      <a:pt x="327" y="45"/>
                      <a:pt x="327" y="90"/>
                    </a:cubicBezTo>
                    <a:cubicBezTo>
                      <a:pt x="327" y="157"/>
                      <a:pt x="327" y="225"/>
                      <a:pt x="327" y="292"/>
                    </a:cubicBezTo>
                    <a:cubicBezTo>
                      <a:pt x="300" y="257"/>
                      <a:pt x="261" y="233"/>
                      <a:pt x="210" y="233"/>
                    </a:cubicBezTo>
                    <a:cubicBezTo>
                      <a:pt x="98" y="233"/>
                      <a:pt x="0" y="326"/>
                      <a:pt x="0" y="446"/>
                    </a:cubicBezTo>
                    <a:cubicBezTo>
                      <a:pt x="0" y="562"/>
                      <a:pt x="93" y="655"/>
                      <a:pt x="199" y="655"/>
                    </a:cubicBezTo>
                    <a:cubicBezTo>
                      <a:pt x="258" y="655"/>
                      <a:pt x="300" y="624"/>
                      <a:pt x="324" y="594"/>
                    </a:cubicBezTo>
                    <a:moveTo>
                      <a:pt x="324" y="345"/>
                    </a:moveTo>
                    <a:cubicBezTo>
                      <a:pt x="324" y="409"/>
                      <a:pt x="324" y="472"/>
                      <a:pt x="324" y="536"/>
                    </a:cubicBezTo>
                    <a:cubicBezTo>
                      <a:pt x="324" y="552"/>
                      <a:pt x="324" y="555"/>
                      <a:pt x="314" y="570"/>
                    </a:cubicBezTo>
                    <a:cubicBezTo>
                      <a:pt x="285" y="616"/>
                      <a:pt x="245" y="634"/>
                      <a:pt x="202" y="634"/>
                    </a:cubicBezTo>
                    <a:cubicBezTo>
                      <a:pt x="162" y="634"/>
                      <a:pt x="128" y="610"/>
                      <a:pt x="106" y="576"/>
                    </a:cubicBezTo>
                    <a:cubicBezTo>
                      <a:pt x="80" y="536"/>
                      <a:pt x="77" y="483"/>
                      <a:pt x="77" y="446"/>
                    </a:cubicBezTo>
                    <a:cubicBezTo>
                      <a:pt x="77" y="411"/>
                      <a:pt x="80" y="355"/>
                      <a:pt x="106" y="313"/>
                    </a:cubicBezTo>
                    <a:cubicBezTo>
                      <a:pt x="128" y="284"/>
                      <a:pt x="162" y="255"/>
                      <a:pt x="213" y="255"/>
                    </a:cubicBezTo>
                    <a:cubicBezTo>
                      <a:pt x="245" y="255"/>
                      <a:pt x="285" y="268"/>
                      <a:pt x="314" y="310"/>
                    </a:cubicBezTo>
                    <a:cubicBezTo>
                      <a:pt x="324" y="326"/>
                      <a:pt x="324" y="329"/>
                      <a:pt x="324" y="345"/>
                    </a:cubicBezTo>
                    <a:close/>
                  </a:path>
                </a:pathLst>
              </a:custGeom>
              <a:solidFill>
                <a:srgbClr val="000000"/>
              </a:solidFill>
              <a:ln>
                <a:noFill/>
              </a:ln>
            </p:spPr>
            <p:style>
              <a:lnRef idx="0"/>
              <a:fillRef idx="0"/>
              <a:effectRef idx="0"/>
              <a:fontRef idx="minor"/>
            </p:style>
          </p:sp>
          <p:sp>
            <p:nvSpPr>
              <p:cNvPr id="370" name="CustomShape 34"/>
              <p:cNvSpPr/>
              <p:nvPr/>
            </p:nvSpPr>
            <p:spPr>
              <a:xfrm>
                <a:off x="4618080" y="2533320"/>
                <a:ext cx="102240" cy="213120"/>
              </a:xfrm>
              <a:custGeom>
                <a:avLst/>
                <a:gdLst/>
                <a:ahLst/>
                <a:rect l="l" t="t" r="r" b="b"/>
                <a:pathLst>
                  <a:path w="285" h="593">
                    <a:moveTo>
                      <a:pt x="170" y="210"/>
                    </a:moveTo>
                    <a:cubicBezTo>
                      <a:pt x="199" y="210"/>
                      <a:pt x="229" y="210"/>
                      <a:pt x="258" y="210"/>
                    </a:cubicBezTo>
                    <a:cubicBezTo>
                      <a:pt x="276" y="210"/>
                      <a:pt x="284" y="210"/>
                      <a:pt x="284" y="192"/>
                    </a:cubicBezTo>
                    <a:cubicBezTo>
                      <a:pt x="284" y="181"/>
                      <a:pt x="276" y="181"/>
                      <a:pt x="260" y="181"/>
                    </a:cubicBezTo>
                    <a:cubicBezTo>
                      <a:pt x="233" y="181"/>
                      <a:pt x="205" y="181"/>
                      <a:pt x="178" y="181"/>
                    </a:cubicBezTo>
                    <a:cubicBezTo>
                      <a:pt x="210" y="48"/>
                      <a:pt x="215" y="30"/>
                      <a:pt x="215" y="24"/>
                    </a:cubicBezTo>
                    <a:cubicBezTo>
                      <a:pt x="215" y="8"/>
                      <a:pt x="205" y="0"/>
                      <a:pt x="189" y="0"/>
                    </a:cubicBezTo>
                    <a:cubicBezTo>
                      <a:pt x="186" y="0"/>
                      <a:pt x="159" y="0"/>
                      <a:pt x="151" y="32"/>
                    </a:cubicBezTo>
                    <a:cubicBezTo>
                      <a:pt x="139" y="82"/>
                      <a:pt x="127" y="131"/>
                      <a:pt x="114" y="181"/>
                    </a:cubicBezTo>
                    <a:cubicBezTo>
                      <a:pt x="85" y="181"/>
                      <a:pt x="56" y="181"/>
                      <a:pt x="26" y="181"/>
                    </a:cubicBezTo>
                    <a:cubicBezTo>
                      <a:pt x="8" y="181"/>
                      <a:pt x="0" y="181"/>
                      <a:pt x="0" y="200"/>
                    </a:cubicBezTo>
                    <a:cubicBezTo>
                      <a:pt x="0" y="210"/>
                      <a:pt x="5" y="210"/>
                      <a:pt x="24" y="210"/>
                    </a:cubicBezTo>
                    <a:cubicBezTo>
                      <a:pt x="51" y="210"/>
                      <a:pt x="79" y="210"/>
                      <a:pt x="106" y="210"/>
                    </a:cubicBezTo>
                    <a:cubicBezTo>
                      <a:pt x="40" y="473"/>
                      <a:pt x="37" y="489"/>
                      <a:pt x="37" y="507"/>
                    </a:cubicBezTo>
                    <a:cubicBezTo>
                      <a:pt x="37" y="558"/>
                      <a:pt x="72" y="592"/>
                      <a:pt x="122" y="592"/>
                    </a:cubicBezTo>
                    <a:cubicBezTo>
                      <a:pt x="218" y="592"/>
                      <a:pt x="271" y="457"/>
                      <a:pt x="271" y="449"/>
                    </a:cubicBezTo>
                    <a:cubicBezTo>
                      <a:pt x="271" y="441"/>
                      <a:pt x="263" y="441"/>
                      <a:pt x="260" y="441"/>
                    </a:cubicBezTo>
                    <a:cubicBezTo>
                      <a:pt x="250" y="441"/>
                      <a:pt x="250" y="444"/>
                      <a:pt x="245" y="452"/>
                    </a:cubicBezTo>
                    <a:cubicBezTo>
                      <a:pt x="205" y="550"/>
                      <a:pt x="157" y="571"/>
                      <a:pt x="125" y="571"/>
                    </a:cubicBezTo>
                    <a:cubicBezTo>
                      <a:pt x="103" y="571"/>
                      <a:pt x="96" y="561"/>
                      <a:pt x="96" y="529"/>
                    </a:cubicBezTo>
                    <a:cubicBezTo>
                      <a:pt x="96" y="507"/>
                      <a:pt x="96" y="499"/>
                      <a:pt x="101" y="484"/>
                    </a:cubicBezTo>
                    <a:cubicBezTo>
                      <a:pt x="124" y="392"/>
                      <a:pt x="147" y="301"/>
                      <a:pt x="170" y="210"/>
                    </a:cubicBezTo>
                    <a:close/>
                  </a:path>
                </a:pathLst>
              </a:custGeom>
              <a:solidFill>
                <a:srgbClr val="000000"/>
              </a:solidFill>
              <a:ln>
                <a:noFill/>
              </a:ln>
            </p:spPr>
            <p:style>
              <a:lnRef idx="0"/>
              <a:fillRef idx="0"/>
              <a:effectRef idx="0"/>
              <a:fontRef idx="minor"/>
            </p:style>
          </p:sp>
          <p:sp>
            <p:nvSpPr>
              <p:cNvPr id="371" name="CustomShape 35"/>
              <p:cNvSpPr/>
              <p:nvPr/>
            </p:nvSpPr>
            <p:spPr>
              <a:xfrm>
                <a:off x="4824720" y="2547720"/>
                <a:ext cx="224280" cy="222840"/>
              </a:xfrm>
              <a:custGeom>
                <a:avLst/>
                <a:gdLst/>
                <a:ahLst/>
                <a:rect l="l" t="t" r="r" b="b"/>
                <a:pathLst>
                  <a:path w="624" h="620">
                    <a:moveTo>
                      <a:pt x="330" y="329"/>
                    </a:moveTo>
                    <a:cubicBezTo>
                      <a:pt x="417" y="329"/>
                      <a:pt x="504" y="329"/>
                      <a:pt x="591" y="329"/>
                    </a:cubicBezTo>
                    <a:cubicBezTo>
                      <a:pt x="605" y="329"/>
                      <a:pt x="623" y="328"/>
                      <a:pt x="623" y="308"/>
                    </a:cubicBezTo>
                    <a:cubicBezTo>
                      <a:pt x="623" y="288"/>
                      <a:pt x="605" y="290"/>
                      <a:pt x="591" y="290"/>
                    </a:cubicBezTo>
                    <a:cubicBezTo>
                      <a:pt x="504" y="290"/>
                      <a:pt x="417" y="290"/>
                      <a:pt x="330" y="290"/>
                    </a:cubicBezTo>
                    <a:cubicBezTo>
                      <a:pt x="330" y="203"/>
                      <a:pt x="330" y="116"/>
                      <a:pt x="330" y="29"/>
                    </a:cubicBezTo>
                    <a:cubicBezTo>
                      <a:pt x="330" y="16"/>
                      <a:pt x="330" y="0"/>
                      <a:pt x="312" y="0"/>
                    </a:cubicBezTo>
                    <a:cubicBezTo>
                      <a:pt x="293" y="0"/>
                      <a:pt x="293" y="16"/>
                      <a:pt x="293" y="29"/>
                    </a:cubicBezTo>
                    <a:cubicBezTo>
                      <a:pt x="293" y="116"/>
                      <a:pt x="293" y="203"/>
                      <a:pt x="293" y="290"/>
                    </a:cubicBezTo>
                    <a:cubicBezTo>
                      <a:pt x="206" y="290"/>
                      <a:pt x="119" y="290"/>
                      <a:pt x="32" y="290"/>
                    </a:cubicBezTo>
                    <a:cubicBezTo>
                      <a:pt x="19" y="290"/>
                      <a:pt x="0" y="288"/>
                      <a:pt x="0" y="308"/>
                    </a:cubicBezTo>
                    <a:cubicBezTo>
                      <a:pt x="0" y="328"/>
                      <a:pt x="19" y="329"/>
                      <a:pt x="32" y="329"/>
                    </a:cubicBezTo>
                    <a:cubicBezTo>
                      <a:pt x="119" y="329"/>
                      <a:pt x="206" y="329"/>
                      <a:pt x="293" y="329"/>
                    </a:cubicBezTo>
                    <a:cubicBezTo>
                      <a:pt x="293" y="416"/>
                      <a:pt x="293" y="503"/>
                      <a:pt x="293" y="590"/>
                    </a:cubicBezTo>
                    <a:cubicBezTo>
                      <a:pt x="293" y="603"/>
                      <a:pt x="293" y="619"/>
                      <a:pt x="312" y="619"/>
                    </a:cubicBezTo>
                    <a:cubicBezTo>
                      <a:pt x="330" y="619"/>
                      <a:pt x="330" y="603"/>
                      <a:pt x="330" y="590"/>
                    </a:cubicBezTo>
                    <a:cubicBezTo>
                      <a:pt x="330" y="503"/>
                      <a:pt x="330" y="416"/>
                      <a:pt x="330" y="329"/>
                    </a:cubicBezTo>
                    <a:close/>
                  </a:path>
                </a:pathLst>
              </a:custGeom>
              <a:solidFill>
                <a:srgbClr val="000000"/>
              </a:solidFill>
              <a:ln>
                <a:noFill/>
              </a:ln>
            </p:spPr>
            <p:style>
              <a:lnRef idx="0"/>
              <a:fillRef idx="0"/>
              <a:effectRef idx="0"/>
              <a:fontRef idx="minor"/>
            </p:style>
          </p:sp>
          <p:sp>
            <p:nvSpPr>
              <p:cNvPr id="372" name="CustomShape 36"/>
              <p:cNvSpPr/>
              <p:nvPr/>
            </p:nvSpPr>
            <p:spPr>
              <a:xfrm>
                <a:off x="5155560" y="2598480"/>
                <a:ext cx="177840" cy="147960"/>
              </a:xfrm>
              <a:custGeom>
                <a:avLst/>
                <a:gdLst/>
                <a:ahLst/>
                <a:rect l="l" t="t" r="r" b="b"/>
                <a:pathLst>
                  <a:path w="495" h="412">
                    <a:moveTo>
                      <a:pt x="449" y="53"/>
                    </a:moveTo>
                    <a:cubicBezTo>
                      <a:pt x="460" y="53"/>
                      <a:pt x="494" y="53"/>
                      <a:pt x="494" y="21"/>
                    </a:cubicBezTo>
                    <a:cubicBezTo>
                      <a:pt x="494" y="0"/>
                      <a:pt x="476" y="0"/>
                      <a:pt x="457" y="0"/>
                    </a:cubicBezTo>
                    <a:cubicBezTo>
                      <a:pt x="386" y="0"/>
                      <a:pt x="315" y="0"/>
                      <a:pt x="244" y="0"/>
                    </a:cubicBezTo>
                    <a:cubicBezTo>
                      <a:pt x="103" y="0"/>
                      <a:pt x="0" y="154"/>
                      <a:pt x="0" y="265"/>
                    </a:cubicBezTo>
                    <a:cubicBezTo>
                      <a:pt x="0" y="345"/>
                      <a:pt x="55" y="411"/>
                      <a:pt x="141" y="411"/>
                    </a:cubicBezTo>
                    <a:cubicBezTo>
                      <a:pt x="250" y="411"/>
                      <a:pt x="375" y="300"/>
                      <a:pt x="375" y="157"/>
                    </a:cubicBezTo>
                    <a:cubicBezTo>
                      <a:pt x="375" y="141"/>
                      <a:pt x="375" y="96"/>
                      <a:pt x="345" y="53"/>
                    </a:cubicBezTo>
                    <a:cubicBezTo>
                      <a:pt x="380" y="53"/>
                      <a:pt x="415" y="53"/>
                      <a:pt x="449" y="53"/>
                    </a:cubicBezTo>
                    <a:moveTo>
                      <a:pt x="141" y="390"/>
                    </a:moveTo>
                    <a:cubicBezTo>
                      <a:pt x="95" y="390"/>
                      <a:pt x="58" y="358"/>
                      <a:pt x="58" y="289"/>
                    </a:cubicBezTo>
                    <a:cubicBezTo>
                      <a:pt x="58" y="263"/>
                      <a:pt x="69" y="186"/>
                      <a:pt x="101" y="130"/>
                    </a:cubicBezTo>
                    <a:cubicBezTo>
                      <a:pt x="141" y="66"/>
                      <a:pt x="196" y="53"/>
                      <a:pt x="228" y="53"/>
                    </a:cubicBezTo>
                    <a:cubicBezTo>
                      <a:pt x="308" y="53"/>
                      <a:pt x="316" y="117"/>
                      <a:pt x="316" y="143"/>
                    </a:cubicBezTo>
                    <a:cubicBezTo>
                      <a:pt x="316" y="188"/>
                      <a:pt x="298" y="265"/>
                      <a:pt x="266" y="311"/>
                    </a:cubicBezTo>
                    <a:cubicBezTo>
                      <a:pt x="228" y="366"/>
                      <a:pt x="178" y="390"/>
                      <a:pt x="141" y="390"/>
                    </a:cubicBezTo>
                    <a:close/>
                  </a:path>
                </a:pathLst>
              </a:custGeom>
              <a:solidFill>
                <a:srgbClr val="000000"/>
              </a:solidFill>
              <a:ln>
                <a:noFill/>
              </a:ln>
            </p:spPr>
            <p:style>
              <a:lnRef idx="0"/>
              <a:fillRef idx="0"/>
              <a:effectRef idx="0"/>
              <a:fontRef idx="minor"/>
            </p:style>
          </p:sp>
          <p:sp>
            <p:nvSpPr>
              <p:cNvPr id="373" name="CustomShape 37"/>
              <p:cNvSpPr/>
              <p:nvPr/>
            </p:nvSpPr>
            <p:spPr>
              <a:xfrm>
                <a:off x="5380560" y="2491560"/>
                <a:ext cx="78480" cy="335160"/>
              </a:xfrm>
              <a:custGeom>
                <a:avLst/>
                <a:gdLst/>
                <a:ahLst/>
                <a:rect l="l" t="t" r="r" b="b"/>
                <a:pathLst>
                  <a:path w="219" h="932">
                    <a:moveTo>
                      <a:pt x="218" y="921"/>
                    </a:moveTo>
                    <a:cubicBezTo>
                      <a:pt x="218" y="918"/>
                      <a:pt x="218" y="918"/>
                      <a:pt x="202" y="902"/>
                    </a:cubicBezTo>
                    <a:cubicBezTo>
                      <a:pt x="85" y="783"/>
                      <a:pt x="53" y="608"/>
                      <a:pt x="53" y="464"/>
                    </a:cubicBezTo>
                    <a:cubicBezTo>
                      <a:pt x="53" y="302"/>
                      <a:pt x="90" y="140"/>
                      <a:pt x="205" y="26"/>
                    </a:cubicBezTo>
                    <a:cubicBezTo>
                      <a:pt x="218" y="13"/>
                      <a:pt x="218" y="13"/>
                      <a:pt x="218" y="10"/>
                    </a:cubicBezTo>
                    <a:cubicBezTo>
                      <a:pt x="218" y="2"/>
                      <a:pt x="213" y="0"/>
                      <a:pt x="207" y="0"/>
                    </a:cubicBezTo>
                    <a:cubicBezTo>
                      <a:pt x="199" y="0"/>
                      <a:pt x="114" y="63"/>
                      <a:pt x="58" y="183"/>
                    </a:cubicBezTo>
                    <a:cubicBezTo>
                      <a:pt x="10" y="284"/>
                      <a:pt x="0" y="387"/>
                      <a:pt x="0" y="464"/>
                    </a:cubicBezTo>
                    <a:cubicBezTo>
                      <a:pt x="0" y="539"/>
                      <a:pt x="10" y="650"/>
                      <a:pt x="61" y="756"/>
                    </a:cubicBezTo>
                    <a:cubicBezTo>
                      <a:pt x="117" y="870"/>
                      <a:pt x="199" y="931"/>
                      <a:pt x="207" y="931"/>
                    </a:cubicBezTo>
                    <a:cubicBezTo>
                      <a:pt x="213" y="931"/>
                      <a:pt x="218" y="929"/>
                      <a:pt x="218" y="921"/>
                    </a:cubicBezTo>
                    <a:close/>
                  </a:path>
                </a:pathLst>
              </a:custGeom>
              <a:solidFill>
                <a:srgbClr val="000000"/>
              </a:solidFill>
              <a:ln>
                <a:noFill/>
              </a:ln>
            </p:spPr>
            <p:style>
              <a:lnRef idx="0"/>
              <a:fillRef idx="0"/>
              <a:effectRef idx="0"/>
              <a:fontRef idx="minor"/>
            </p:style>
          </p:sp>
          <p:sp>
            <p:nvSpPr>
              <p:cNvPr id="374" name="CustomShape 38"/>
              <p:cNvSpPr/>
              <p:nvPr/>
            </p:nvSpPr>
            <p:spPr>
              <a:xfrm>
                <a:off x="5486760" y="2514240"/>
                <a:ext cx="277920" cy="228600"/>
              </a:xfrm>
              <a:custGeom>
                <a:avLst/>
                <a:gdLst/>
                <a:ahLst/>
                <a:rect l="l" t="t" r="r" b="b"/>
                <a:pathLst>
                  <a:path w="773" h="636">
                    <a:moveTo>
                      <a:pt x="429" y="253"/>
                    </a:moveTo>
                    <a:cubicBezTo>
                      <a:pt x="403" y="191"/>
                      <a:pt x="377" y="129"/>
                      <a:pt x="351" y="67"/>
                    </a:cubicBezTo>
                    <a:cubicBezTo>
                      <a:pt x="349" y="59"/>
                      <a:pt x="348" y="60"/>
                      <a:pt x="346" y="56"/>
                    </a:cubicBezTo>
                    <a:cubicBezTo>
                      <a:pt x="346" y="51"/>
                      <a:pt x="362" y="32"/>
                      <a:pt x="402" y="30"/>
                    </a:cubicBezTo>
                    <a:cubicBezTo>
                      <a:pt x="410" y="27"/>
                      <a:pt x="421" y="27"/>
                      <a:pt x="421" y="11"/>
                    </a:cubicBezTo>
                    <a:cubicBezTo>
                      <a:pt x="421" y="0"/>
                      <a:pt x="410" y="0"/>
                      <a:pt x="407" y="0"/>
                    </a:cubicBezTo>
                    <a:cubicBezTo>
                      <a:pt x="367" y="0"/>
                      <a:pt x="328" y="3"/>
                      <a:pt x="288" y="3"/>
                    </a:cubicBezTo>
                    <a:cubicBezTo>
                      <a:pt x="264" y="3"/>
                      <a:pt x="208" y="0"/>
                      <a:pt x="184" y="0"/>
                    </a:cubicBezTo>
                    <a:cubicBezTo>
                      <a:pt x="179" y="0"/>
                      <a:pt x="168" y="0"/>
                      <a:pt x="168" y="19"/>
                    </a:cubicBezTo>
                    <a:cubicBezTo>
                      <a:pt x="168" y="30"/>
                      <a:pt x="176" y="30"/>
                      <a:pt x="189" y="30"/>
                    </a:cubicBezTo>
                    <a:cubicBezTo>
                      <a:pt x="245" y="30"/>
                      <a:pt x="250" y="38"/>
                      <a:pt x="258" y="59"/>
                    </a:cubicBezTo>
                    <a:cubicBezTo>
                      <a:pt x="295" y="145"/>
                      <a:pt x="331" y="232"/>
                      <a:pt x="367" y="319"/>
                    </a:cubicBezTo>
                    <a:cubicBezTo>
                      <a:pt x="302" y="389"/>
                      <a:pt x="236" y="459"/>
                      <a:pt x="171" y="529"/>
                    </a:cubicBezTo>
                    <a:cubicBezTo>
                      <a:pt x="167" y="532"/>
                      <a:pt x="163" y="536"/>
                      <a:pt x="160" y="539"/>
                    </a:cubicBezTo>
                    <a:cubicBezTo>
                      <a:pt x="115" y="590"/>
                      <a:pt x="69" y="603"/>
                      <a:pt x="22" y="606"/>
                    </a:cubicBezTo>
                    <a:cubicBezTo>
                      <a:pt x="11" y="608"/>
                      <a:pt x="0" y="608"/>
                      <a:pt x="0" y="624"/>
                    </a:cubicBezTo>
                    <a:cubicBezTo>
                      <a:pt x="0" y="627"/>
                      <a:pt x="0" y="635"/>
                      <a:pt x="14" y="635"/>
                    </a:cubicBezTo>
                    <a:cubicBezTo>
                      <a:pt x="40" y="635"/>
                      <a:pt x="72" y="632"/>
                      <a:pt x="101" y="632"/>
                    </a:cubicBezTo>
                    <a:cubicBezTo>
                      <a:pt x="136" y="632"/>
                      <a:pt x="173" y="635"/>
                      <a:pt x="205" y="635"/>
                    </a:cubicBezTo>
                    <a:cubicBezTo>
                      <a:pt x="210" y="635"/>
                      <a:pt x="224" y="635"/>
                      <a:pt x="224" y="616"/>
                    </a:cubicBezTo>
                    <a:cubicBezTo>
                      <a:pt x="224" y="608"/>
                      <a:pt x="213" y="606"/>
                      <a:pt x="210" y="606"/>
                    </a:cubicBezTo>
                    <a:cubicBezTo>
                      <a:pt x="202" y="606"/>
                      <a:pt x="173" y="603"/>
                      <a:pt x="173" y="576"/>
                    </a:cubicBezTo>
                    <a:cubicBezTo>
                      <a:pt x="173" y="563"/>
                      <a:pt x="189" y="547"/>
                      <a:pt x="200" y="537"/>
                    </a:cubicBezTo>
                    <a:cubicBezTo>
                      <a:pt x="232" y="503"/>
                      <a:pt x="264" y="469"/>
                      <a:pt x="296" y="436"/>
                    </a:cubicBezTo>
                    <a:cubicBezTo>
                      <a:pt x="323" y="405"/>
                      <a:pt x="351" y="374"/>
                      <a:pt x="378" y="343"/>
                    </a:cubicBezTo>
                    <a:cubicBezTo>
                      <a:pt x="410" y="417"/>
                      <a:pt x="442" y="491"/>
                      <a:pt x="474" y="566"/>
                    </a:cubicBezTo>
                    <a:cubicBezTo>
                      <a:pt x="477" y="576"/>
                      <a:pt x="479" y="576"/>
                      <a:pt x="479" y="579"/>
                    </a:cubicBezTo>
                    <a:cubicBezTo>
                      <a:pt x="479" y="587"/>
                      <a:pt x="461" y="603"/>
                      <a:pt x="423" y="606"/>
                    </a:cubicBezTo>
                    <a:cubicBezTo>
                      <a:pt x="413" y="608"/>
                      <a:pt x="405" y="608"/>
                      <a:pt x="405" y="624"/>
                    </a:cubicBezTo>
                    <a:cubicBezTo>
                      <a:pt x="405" y="635"/>
                      <a:pt x="415" y="635"/>
                      <a:pt x="418" y="635"/>
                    </a:cubicBezTo>
                    <a:cubicBezTo>
                      <a:pt x="445" y="635"/>
                      <a:pt x="511" y="632"/>
                      <a:pt x="538" y="632"/>
                    </a:cubicBezTo>
                    <a:cubicBezTo>
                      <a:pt x="562" y="632"/>
                      <a:pt x="618" y="635"/>
                      <a:pt x="642" y="635"/>
                    </a:cubicBezTo>
                    <a:cubicBezTo>
                      <a:pt x="647" y="635"/>
                      <a:pt x="657" y="635"/>
                      <a:pt x="657" y="616"/>
                    </a:cubicBezTo>
                    <a:cubicBezTo>
                      <a:pt x="657" y="606"/>
                      <a:pt x="650" y="606"/>
                      <a:pt x="642" y="606"/>
                    </a:cubicBezTo>
                    <a:cubicBezTo>
                      <a:pt x="580" y="606"/>
                      <a:pt x="578" y="603"/>
                      <a:pt x="562" y="566"/>
                    </a:cubicBezTo>
                    <a:cubicBezTo>
                      <a:pt x="524" y="478"/>
                      <a:pt x="463" y="335"/>
                      <a:pt x="442" y="279"/>
                    </a:cubicBezTo>
                    <a:cubicBezTo>
                      <a:pt x="503" y="213"/>
                      <a:pt x="602" y="101"/>
                      <a:pt x="634" y="75"/>
                    </a:cubicBezTo>
                    <a:cubicBezTo>
                      <a:pt x="660" y="53"/>
                      <a:pt x="695" y="32"/>
                      <a:pt x="751" y="30"/>
                    </a:cubicBezTo>
                    <a:cubicBezTo>
                      <a:pt x="764" y="27"/>
                      <a:pt x="772" y="27"/>
                      <a:pt x="772" y="11"/>
                    </a:cubicBezTo>
                    <a:cubicBezTo>
                      <a:pt x="772" y="8"/>
                      <a:pt x="772" y="0"/>
                      <a:pt x="759" y="0"/>
                    </a:cubicBezTo>
                    <a:cubicBezTo>
                      <a:pt x="732" y="0"/>
                      <a:pt x="700" y="3"/>
                      <a:pt x="671" y="3"/>
                    </a:cubicBezTo>
                    <a:cubicBezTo>
                      <a:pt x="636" y="3"/>
                      <a:pt x="602" y="0"/>
                      <a:pt x="567" y="0"/>
                    </a:cubicBezTo>
                    <a:cubicBezTo>
                      <a:pt x="562" y="0"/>
                      <a:pt x="551" y="0"/>
                      <a:pt x="551" y="19"/>
                    </a:cubicBezTo>
                    <a:cubicBezTo>
                      <a:pt x="551" y="24"/>
                      <a:pt x="554" y="27"/>
                      <a:pt x="562" y="30"/>
                    </a:cubicBezTo>
                    <a:cubicBezTo>
                      <a:pt x="570" y="30"/>
                      <a:pt x="599" y="32"/>
                      <a:pt x="599" y="56"/>
                    </a:cubicBezTo>
                    <a:cubicBezTo>
                      <a:pt x="599" y="69"/>
                      <a:pt x="588" y="83"/>
                      <a:pt x="580" y="91"/>
                    </a:cubicBezTo>
                    <a:cubicBezTo>
                      <a:pt x="530" y="145"/>
                      <a:pt x="479" y="199"/>
                      <a:pt x="429" y="253"/>
                    </a:cubicBezTo>
                    <a:close/>
                  </a:path>
                </a:pathLst>
              </a:custGeom>
              <a:solidFill>
                <a:srgbClr val="000000"/>
              </a:solidFill>
              <a:ln>
                <a:noFill/>
              </a:ln>
            </p:spPr>
            <p:style>
              <a:lnRef idx="0"/>
              <a:fillRef idx="0"/>
              <a:effectRef idx="0"/>
              <a:fontRef idx="minor"/>
            </p:style>
          </p:sp>
          <p:sp>
            <p:nvSpPr>
              <p:cNvPr id="375" name="CustomShape 39"/>
              <p:cNvSpPr/>
              <p:nvPr/>
            </p:nvSpPr>
            <p:spPr>
              <a:xfrm>
                <a:off x="5766480" y="2646360"/>
                <a:ext cx="79560" cy="149040"/>
              </a:xfrm>
              <a:custGeom>
                <a:avLst/>
                <a:gdLst/>
                <a:ahLst/>
                <a:rect l="l" t="t" r="r" b="b"/>
                <a:pathLst>
                  <a:path w="222" h="415">
                    <a:moveTo>
                      <a:pt x="136" y="151"/>
                    </a:moveTo>
                    <a:cubicBezTo>
                      <a:pt x="158" y="151"/>
                      <a:pt x="180" y="151"/>
                      <a:pt x="202" y="151"/>
                    </a:cubicBezTo>
                    <a:cubicBezTo>
                      <a:pt x="213" y="151"/>
                      <a:pt x="221" y="151"/>
                      <a:pt x="221" y="135"/>
                    </a:cubicBezTo>
                    <a:cubicBezTo>
                      <a:pt x="221" y="127"/>
                      <a:pt x="213" y="127"/>
                      <a:pt x="202" y="127"/>
                    </a:cubicBezTo>
                    <a:cubicBezTo>
                      <a:pt x="182" y="127"/>
                      <a:pt x="162" y="127"/>
                      <a:pt x="141" y="127"/>
                    </a:cubicBezTo>
                    <a:cubicBezTo>
                      <a:pt x="149" y="95"/>
                      <a:pt x="157" y="63"/>
                      <a:pt x="165" y="32"/>
                    </a:cubicBezTo>
                    <a:cubicBezTo>
                      <a:pt x="165" y="26"/>
                      <a:pt x="168" y="24"/>
                      <a:pt x="168" y="21"/>
                    </a:cubicBezTo>
                    <a:cubicBezTo>
                      <a:pt x="168" y="10"/>
                      <a:pt x="157" y="0"/>
                      <a:pt x="144" y="0"/>
                    </a:cubicBezTo>
                    <a:cubicBezTo>
                      <a:pt x="128" y="0"/>
                      <a:pt x="117" y="13"/>
                      <a:pt x="115" y="29"/>
                    </a:cubicBezTo>
                    <a:cubicBezTo>
                      <a:pt x="109" y="45"/>
                      <a:pt x="117" y="13"/>
                      <a:pt x="88" y="127"/>
                    </a:cubicBezTo>
                    <a:cubicBezTo>
                      <a:pt x="66" y="127"/>
                      <a:pt x="44" y="127"/>
                      <a:pt x="22" y="127"/>
                    </a:cubicBezTo>
                    <a:cubicBezTo>
                      <a:pt x="11" y="127"/>
                      <a:pt x="0" y="127"/>
                      <a:pt x="0" y="140"/>
                    </a:cubicBezTo>
                    <a:cubicBezTo>
                      <a:pt x="0" y="151"/>
                      <a:pt x="8" y="151"/>
                      <a:pt x="22" y="151"/>
                    </a:cubicBezTo>
                    <a:cubicBezTo>
                      <a:pt x="42" y="151"/>
                      <a:pt x="62" y="151"/>
                      <a:pt x="83" y="151"/>
                    </a:cubicBezTo>
                    <a:cubicBezTo>
                      <a:pt x="70" y="202"/>
                      <a:pt x="58" y="254"/>
                      <a:pt x="45" y="305"/>
                    </a:cubicBezTo>
                    <a:cubicBezTo>
                      <a:pt x="40" y="321"/>
                      <a:pt x="35" y="345"/>
                      <a:pt x="35" y="353"/>
                    </a:cubicBezTo>
                    <a:cubicBezTo>
                      <a:pt x="35" y="390"/>
                      <a:pt x="67" y="414"/>
                      <a:pt x="104" y="414"/>
                    </a:cubicBezTo>
                    <a:cubicBezTo>
                      <a:pt x="179" y="414"/>
                      <a:pt x="218" y="325"/>
                      <a:pt x="218" y="316"/>
                    </a:cubicBezTo>
                    <a:cubicBezTo>
                      <a:pt x="218" y="306"/>
                      <a:pt x="210" y="305"/>
                      <a:pt x="208" y="305"/>
                    </a:cubicBezTo>
                    <a:cubicBezTo>
                      <a:pt x="200" y="305"/>
                      <a:pt x="200" y="308"/>
                      <a:pt x="194" y="318"/>
                    </a:cubicBezTo>
                    <a:cubicBezTo>
                      <a:pt x="176" y="361"/>
                      <a:pt x="141" y="395"/>
                      <a:pt x="107" y="395"/>
                    </a:cubicBezTo>
                    <a:cubicBezTo>
                      <a:pt x="93" y="395"/>
                      <a:pt x="83" y="387"/>
                      <a:pt x="83" y="363"/>
                    </a:cubicBezTo>
                    <a:cubicBezTo>
                      <a:pt x="83" y="358"/>
                      <a:pt x="85" y="345"/>
                      <a:pt x="88" y="337"/>
                    </a:cubicBezTo>
                    <a:cubicBezTo>
                      <a:pt x="104" y="275"/>
                      <a:pt x="120" y="213"/>
                      <a:pt x="136" y="151"/>
                    </a:cubicBezTo>
                    <a:close/>
                  </a:path>
                </a:pathLst>
              </a:custGeom>
              <a:solidFill>
                <a:srgbClr val="000000"/>
              </a:solidFill>
              <a:ln>
                <a:noFill/>
              </a:ln>
            </p:spPr>
            <p:style>
              <a:lnRef idx="0"/>
              <a:fillRef idx="0"/>
              <a:effectRef idx="0"/>
              <a:fontRef idx="minor"/>
            </p:style>
          </p:sp>
          <p:sp>
            <p:nvSpPr>
              <p:cNvPr id="376" name="CustomShape 40"/>
              <p:cNvSpPr/>
              <p:nvPr/>
            </p:nvSpPr>
            <p:spPr>
              <a:xfrm>
                <a:off x="5904360" y="2707560"/>
                <a:ext cx="39600" cy="100080"/>
              </a:xfrm>
              <a:custGeom>
                <a:avLst/>
                <a:gdLst/>
                <a:ahLst/>
                <a:rect l="l" t="t" r="r" b="b"/>
                <a:pathLst>
                  <a:path w="111" h="279">
                    <a:moveTo>
                      <a:pt x="110" y="98"/>
                    </a:moveTo>
                    <a:cubicBezTo>
                      <a:pt x="110" y="37"/>
                      <a:pt x="86" y="0"/>
                      <a:pt x="51" y="0"/>
                    </a:cubicBezTo>
                    <a:cubicBezTo>
                      <a:pt x="19" y="0"/>
                      <a:pt x="0" y="23"/>
                      <a:pt x="0" y="50"/>
                    </a:cubicBezTo>
                    <a:cubicBezTo>
                      <a:pt x="0" y="74"/>
                      <a:pt x="19" y="98"/>
                      <a:pt x="51" y="98"/>
                    </a:cubicBezTo>
                    <a:cubicBezTo>
                      <a:pt x="62" y="98"/>
                      <a:pt x="72" y="95"/>
                      <a:pt x="83" y="87"/>
                    </a:cubicBezTo>
                    <a:cubicBezTo>
                      <a:pt x="86" y="84"/>
                      <a:pt x="86" y="84"/>
                      <a:pt x="88" y="84"/>
                    </a:cubicBezTo>
                    <a:cubicBezTo>
                      <a:pt x="88" y="89"/>
                      <a:pt x="88" y="84"/>
                      <a:pt x="88" y="98"/>
                    </a:cubicBezTo>
                    <a:cubicBezTo>
                      <a:pt x="88" y="167"/>
                      <a:pt x="55" y="221"/>
                      <a:pt x="24" y="252"/>
                    </a:cubicBezTo>
                    <a:cubicBezTo>
                      <a:pt x="15" y="261"/>
                      <a:pt x="16" y="265"/>
                      <a:pt x="16" y="268"/>
                    </a:cubicBezTo>
                    <a:cubicBezTo>
                      <a:pt x="16" y="273"/>
                      <a:pt x="19" y="278"/>
                      <a:pt x="24" y="278"/>
                    </a:cubicBezTo>
                    <a:cubicBezTo>
                      <a:pt x="35" y="278"/>
                      <a:pt x="110" y="207"/>
                      <a:pt x="110" y="98"/>
                    </a:cubicBezTo>
                    <a:close/>
                  </a:path>
                </a:pathLst>
              </a:custGeom>
              <a:solidFill>
                <a:srgbClr val="000000"/>
              </a:solidFill>
              <a:ln>
                <a:noFill/>
              </a:ln>
            </p:spPr>
            <p:style>
              <a:lnRef idx="0"/>
              <a:fillRef idx="0"/>
              <a:effectRef idx="0"/>
              <a:fontRef idx="minor"/>
            </p:style>
          </p:sp>
          <p:sp>
            <p:nvSpPr>
              <p:cNvPr id="377" name="CustomShape 41"/>
              <p:cNvSpPr/>
              <p:nvPr/>
            </p:nvSpPr>
            <p:spPr>
              <a:xfrm>
                <a:off x="6047280" y="2514240"/>
                <a:ext cx="233640" cy="236160"/>
              </a:xfrm>
              <a:custGeom>
                <a:avLst/>
                <a:gdLst/>
                <a:ahLst/>
                <a:rect l="l" t="t" r="r" b="b"/>
                <a:pathLst>
                  <a:path w="650" h="657">
                    <a:moveTo>
                      <a:pt x="532" y="99"/>
                    </a:moveTo>
                    <a:cubicBezTo>
                      <a:pt x="543" y="59"/>
                      <a:pt x="559" y="32"/>
                      <a:pt x="633" y="30"/>
                    </a:cubicBezTo>
                    <a:cubicBezTo>
                      <a:pt x="639" y="30"/>
                      <a:pt x="649" y="27"/>
                      <a:pt x="649" y="11"/>
                    </a:cubicBezTo>
                    <a:cubicBezTo>
                      <a:pt x="649" y="8"/>
                      <a:pt x="649" y="0"/>
                      <a:pt x="636" y="0"/>
                    </a:cubicBezTo>
                    <a:cubicBezTo>
                      <a:pt x="607" y="0"/>
                      <a:pt x="575" y="3"/>
                      <a:pt x="543" y="3"/>
                    </a:cubicBezTo>
                    <a:cubicBezTo>
                      <a:pt x="511" y="3"/>
                      <a:pt x="476" y="0"/>
                      <a:pt x="444" y="0"/>
                    </a:cubicBezTo>
                    <a:cubicBezTo>
                      <a:pt x="439" y="0"/>
                      <a:pt x="428" y="0"/>
                      <a:pt x="428" y="19"/>
                    </a:cubicBezTo>
                    <a:cubicBezTo>
                      <a:pt x="428" y="30"/>
                      <a:pt x="436" y="30"/>
                      <a:pt x="444" y="30"/>
                    </a:cubicBezTo>
                    <a:cubicBezTo>
                      <a:pt x="498" y="30"/>
                      <a:pt x="508" y="48"/>
                      <a:pt x="508" y="69"/>
                    </a:cubicBezTo>
                    <a:cubicBezTo>
                      <a:pt x="508" y="72"/>
                      <a:pt x="505" y="85"/>
                      <a:pt x="505" y="88"/>
                    </a:cubicBezTo>
                    <a:cubicBezTo>
                      <a:pt x="477" y="199"/>
                      <a:pt x="449" y="311"/>
                      <a:pt x="420" y="422"/>
                    </a:cubicBezTo>
                    <a:cubicBezTo>
                      <a:pt x="388" y="545"/>
                      <a:pt x="282" y="627"/>
                      <a:pt x="189" y="627"/>
                    </a:cubicBezTo>
                    <a:cubicBezTo>
                      <a:pt x="125" y="627"/>
                      <a:pt x="74" y="587"/>
                      <a:pt x="74" y="505"/>
                    </a:cubicBezTo>
                    <a:cubicBezTo>
                      <a:pt x="78" y="481"/>
                      <a:pt x="74" y="473"/>
                      <a:pt x="85" y="433"/>
                    </a:cubicBezTo>
                    <a:cubicBezTo>
                      <a:pt x="115" y="313"/>
                      <a:pt x="145" y="192"/>
                      <a:pt x="176" y="72"/>
                    </a:cubicBezTo>
                    <a:cubicBezTo>
                      <a:pt x="184" y="38"/>
                      <a:pt x="186" y="30"/>
                      <a:pt x="253" y="30"/>
                    </a:cubicBezTo>
                    <a:cubicBezTo>
                      <a:pt x="277" y="30"/>
                      <a:pt x="285" y="30"/>
                      <a:pt x="285" y="11"/>
                    </a:cubicBezTo>
                    <a:cubicBezTo>
                      <a:pt x="285" y="0"/>
                      <a:pt x="274" y="0"/>
                      <a:pt x="271" y="0"/>
                    </a:cubicBezTo>
                    <a:cubicBezTo>
                      <a:pt x="247" y="0"/>
                      <a:pt x="178" y="3"/>
                      <a:pt x="152" y="3"/>
                    </a:cubicBezTo>
                    <a:cubicBezTo>
                      <a:pt x="125" y="3"/>
                      <a:pt x="58" y="0"/>
                      <a:pt x="32" y="0"/>
                    </a:cubicBezTo>
                    <a:cubicBezTo>
                      <a:pt x="24" y="0"/>
                      <a:pt x="13" y="0"/>
                      <a:pt x="13" y="19"/>
                    </a:cubicBezTo>
                    <a:cubicBezTo>
                      <a:pt x="13" y="30"/>
                      <a:pt x="24" y="30"/>
                      <a:pt x="40" y="30"/>
                    </a:cubicBezTo>
                    <a:cubicBezTo>
                      <a:pt x="42" y="30"/>
                      <a:pt x="61" y="30"/>
                      <a:pt x="77" y="30"/>
                    </a:cubicBezTo>
                    <a:cubicBezTo>
                      <a:pt x="93" y="32"/>
                      <a:pt x="101" y="32"/>
                      <a:pt x="101" y="46"/>
                    </a:cubicBezTo>
                    <a:cubicBezTo>
                      <a:pt x="101" y="51"/>
                      <a:pt x="90" y="91"/>
                      <a:pt x="85" y="112"/>
                    </a:cubicBezTo>
                    <a:cubicBezTo>
                      <a:pt x="78" y="139"/>
                      <a:pt x="71" y="167"/>
                      <a:pt x="64" y="194"/>
                    </a:cubicBezTo>
                    <a:cubicBezTo>
                      <a:pt x="56" y="229"/>
                      <a:pt x="11" y="406"/>
                      <a:pt x="8" y="422"/>
                    </a:cubicBezTo>
                    <a:cubicBezTo>
                      <a:pt x="0" y="449"/>
                      <a:pt x="0" y="462"/>
                      <a:pt x="0" y="478"/>
                    </a:cubicBezTo>
                    <a:cubicBezTo>
                      <a:pt x="0" y="590"/>
                      <a:pt x="85" y="656"/>
                      <a:pt x="184" y="656"/>
                    </a:cubicBezTo>
                    <a:cubicBezTo>
                      <a:pt x="303" y="656"/>
                      <a:pt x="418" y="550"/>
                      <a:pt x="450" y="428"/>
                    </a:cubicBezTo>
                    <a:cubicBezTo>
                      <a:pt x="477" y="318"/>
                      <a:pt x="505" y="208"/>
                      <a:pt x="532" y="99"/>
                    </a:cubicBezTo>
                    <a:close/>
                  </a:path>
                </a:pathLst>
              </a:custGeom>
              <a:solidFill>
                <a:srgbClr val="000000"/>
              </a:solidFill>
              <a:ln>
                <a:noFill/>
              </a:ln>
            </p:spPr>
            <p:style>
              <a:lnRef idx="0"/>
              <a:fillRef idx="0"/>
              <a:effectRef idx="0"/>
              <a:fontRef idx="minor"/>
            </p:style>
          </p:sp>
          <p:sp>
            <p:nvSpPr>
              <p:cNvPr id="378" name="CustomShape 42"/>
              <p:cNvSpPr/>
              <p:nvPr/>
            </p:nvSpPr>
            <p:spPr>
              <a:xfrm>
                <a:off x="6264720" y="2646360"/>
                <a:ext cx="79560" cy="149040"/>
              </a:xfrm>
              <a:custGeom>
                <a:avLst/>
                <a:gdLst/>
                <a:ahLst/>
                <a:rect l="l" t="t" r="r" b="b"/>
                <a:pathLst>
                  <a:path w="222" h="415">
                    <a:moveTo>
                      <a:pt x="133" y="151"/>
                    </a:moveTo>
                    <a:cubicBezTo>
                      <a:pt x="155" y="151"/>
                      <a:pt x="177" y="151"/>
                      <a:pt x="200" y="151"/>
                    </a:cubicBezTo>
                    <a:cubicBezTo>
                      <a:pt x="213" y="151"/>
                      <a:pt x="221" y="151"/>
                      <a:pt x="221" y="135"/>
                    </a:cubicBezTo>
                    <a:cubicBezTo>
                      <a:pt x="221" y="127"/>
                      <a:pt x="213" y="127"/>
                      <a:pt x="202" y="127"/>
                    </a:cubicBezTo>
                    <a:cubicBezTo>
                      <a:pt x="182" y="127"/>
                      <a:pt x="161" y="127"/>
                      <a:pt x="141" y="127"/>
                    </a:cubicBezTo>
                    <a:cubicBezTo>
                      <a:pt x="149" y="95"/>
                      <a:pt x="157" y="63"/>
                      <a:pt x="165" y="32"/>
                    </a:cubicBezTo>
                    <a:cubicBezTo>
                      <a:pt x="165" y="26"/>
                      <a:pt x="165" y="24"/>
                      <a:pt x="165" y="21"/>
                    </a:cubicBezTo>
                    <a:cubicBezTo>
                      <a:pt x="165" y="10"/>
                      <a:pt x="157" y="0"/>
                      <a:pt x="144" y="0"/>
                    </a:cubicBezTo>
                    <a:cubicBezTo>
                      <a:pt x="128" y="0"/>
                      <a:pt x="117" y="13"/>
                      <a:pt x="112" y="29"/>
                    </a:cubicBezTo>
                    <a:cubicBezTo>
                      <a:pt x="109" y="45"/>
                      <a:pt x="117" y="13"/>
                      <a:pt x="88" y="127"/>
                    </a:cubicBezTo>
                    <a:cubicBezTo>
                      <a:pt x="66" y="127"/>
                      <a:pt x="43" y="127"/>
                      <a:pt x="21" y="127"/>
                    </a:cubicBezTo>
                    <a:cubicBezTo>
                      <a:pt x="8" y="127"/>
                      <a:pt x="0" y="127"/>
                      <a:pt x="0" y="140"/>
                    </a:cubicBezTo>
                    <a:cubicBezTo>
                      <a:pt x="0" y="151"/>
                      <a:pt x="8" y="151"/>
                      <a:pt x="21" y="151"/>
                    </a:cubicBezTo>
                    <a:cubicBezTo>
                      <a:pt x="42" y="151"/>
                      <a:pt x="62" y="151"/>
                      <a:pt x="82" y="151"/>
                    </a:cubicBezTo>
                    <a:cubicBezTo>
                      <a:pt x="69" y="202"/>
                      <a:pt x="56" y="254"/>
                      <a:pt x="43" y="305"/>
                    </a:cubicBezTo>
                    <a:cubicBezTo>
                      <a:pt x="40" y="321"/>
                      <a:pt x="35" y="345"/>
                      <a:pt x="35" y="353"/>
                    </a:cubicBezTo>
                    <a:cubicBezTo>
                      <a:pt x="35" y="390"/>
                      <a:pt x="66" y="414"/>
                      <a:pt x="104" y="414"/>
                    </a:cubicBezTo>
                    <a:cubicBezTo>
                      <a:pt x="176" y="414"/>
                      <a:pt x="218" y="325"/>
                      <a:pt x="218" y="316"/>
                    </a:cubicBezTo>
                    <a:cubicBezTo>
                      <a:pt x="218" y="306"/>
                      <a:pt x="210" y="305"/>
                      <a:pt x="207" y="305"/>
                    </a:cubicBezTo>
                    <a:cubicBezTo>
                      <a:pt x="200" y="305"/>
                      <a:pt x="200" y="308"/>
                      <a:pt x="194" y="318"/>
                    </a:cubicBezTo>
                    <a:cubicBezTo>
                      <a:pt x="176" y="361"/>
                      <a:pt x="141" y="395"/>
                      <a:pt x="106" y="395"/>
                    </a:cubicBezTo>
                    <a:cubicBezTo>
                      <a:pt x="93" y="395"/>
                      <a:pt x="82" y="387"/>
                      <a:pt x="82" y="363"/>
                    </a:cubicBezTo>
                    <a:cubicBezTo>
                      <a:pt x="82" y="358"/>
                      <a:pt x="85" y="345"/>
                      <a:pt x="88" y="337"/>
                    </a:cubicBezTo>
                    <a:cubicBezTo>
                      <a:pt x="103" y="275"/>
                      <a:pt x="118" y="213"/>
                      <a:pt x="133" y="151"/>
                    </a:cubicBezTo>
                    <a:close/>
                  </a:path>
                </a:pathLst>
              </a:custGeom>
              <a:solidFill>
                <a:srgbClr val="000000"/>
              </a:solidFill>
              <a:ln>
                <a:noFill/>
              </a:ln>
            </p:spPr>
            <p:style>
              <a:lnRef idx="0"/>
              <a:fillRef idx="0"/>
              <a:effectRef idx="0"/>
              <a:fontRef idx="minor"/>
            </p:style>
          </p:sp>
          <p:sp>
            <p:nvSpPr>
              <p:cNvPr id="379" name="CustomShape 43"/>
              <p:cNvSpPr/>
              <p:nvPr/>
            </p:nvSpPr>
            <p:spPr>
              <a:xfrm>
                <a:off x="6393240" y="2491560"/>
                <a:ext cx="77400" cy="335160"/>
              </a:xfrm>
              <a:custGeom>
                <a:avLst/>
                <a:gdLst/>
                <a:ahLst/>
                <a:rect l="l" t="t" r="r" b="b"/>
                <a:pathLst>
                  <a:path w="216" h="932">
                    <a:moveTo>
                      <a:pt x="215" y="464"/>
                    </a:moveTo>
                    <a:cubicBezTo>
                      <a:pt x="215" y="393"/>
                      <a:pt x="204" y="281"/>
                      <a:pt x="154" y="175"/>
                    </a:cubicBezTo>
                    <a:cubicBezTo>
                      <a:pt x="98" y="61"/>
                      <a:pt x="18" y="0"/>
                      <a:pt x="7" y="0"/>
                    </a:cubicBezTo>
                    <a:cubicBezTo>
                      <a:pt x="2" y="0"/>
                      <a:pt x="0" y="5"/>
                      <a:pt x="0" y="10"/>
                    </a:cubicBezTo>
                    <a:cubicBezTo>
                      <a:pt x="0" y="13"/>
                      <a:pt x="0" y="13"/>
                      <a:pt x="15" y="32"/>
                    </a:cubicBezTo>
                    <a:cubicBezTo>
                      <a:pt x="109" y="122"/>
                      <a:pt x="162" y="270"/>
                      <a:pt x="162" y="464"/>
                    </a:cubicBezTo>
                    <a:cubicBezTo>
                      <a:pt x="162" y="623"/>
                      <a:pt x="127" y="788"/>
                      <a:pt x="10" y="905"/>
                    </a:cubicBezTo>
                    <a:cubicBezTo>
                      <a:pt x="0" y="918"/>
                      <a:pt x="0" y="918"/>
                      <a:pt x="0" y="921"/>
                    </a:cubicBezTo>
                    <a:cubicBezTo>
                      <a:pt x="0" y="926"/>
                      <a:pt x="2" y="931"/>
                      <a:pt x="7" y="931"/>
                    </a:cubicBezTo>
                    <a:cubicBezTo>
                      <a:pt x="18" y="931"/>
                      <a:pt x="101" y="868"/>
                      <a:pt x="157" y="748"/>
                    </a:cubicBezTo>
                    <a:cubicBezTo>
                      <a:pt x="204" y="647"/>
                      <a:pt x="215" y="544"/>
                      <a:pt x="215" y="464"/>
                    </a:cubicBezTo>
                    <a:close/>
                  </a:path>
                </a:pathLst>
              </a:custGeom>
              <a:solidFill>
                <a:srgbClr val="000000"/>
              </a:solidFill>
              <a:ln>
                <a:noFill/>
              </a:ln>
            </p:spPr>
            <p:style>
              <a:lnRef idx="0"/>
              <a:fillRef idx="0"/>
              <a:effectRef idx="0"/>
              <a:fontRef idx="minor"/>
            </p:style>
          </p:sp>
          <p:sp>
            <p:nvSpPr>
              <p:cNvPr id="380" name="CustomShape 44"/>
              <p:cNvSpPr/>
              <p:nvPr/>
            </p:nvSpPr>
            <p:spPr>
              <a:xfrm>
                <a:off x="6572160" y="2510640"/>
                <a:ext cx="165600" cy="235800"/>
              </a:xfrm>
              <a:custGeom>
                <a:avLst/>
                <a:gdLst/>
                <a:ahLst/>
                <a:rect l="l" t="t" r="r" b="b"/>
                <a:pathLst>
                  <a:path w="461" h="656">
                    <a:moveTo>
                      <a:pt x="322" y="594"/>
                    </a:moveTo>
                    <a:cubicBezTo>
                      <a:pt x="322" y="615"/>
                      <a:pt x="322" y="635"/>
                      <a:pt x="322" y="655"/>
                    </a:cubicBezTo>
                    <a:cubicBezTo>
                      <a:pt x="368" y="652"/>
                      <a:pt x="414" y="648"/>
                      <a:pt x="460" y="645"/>
                    </a:cubicBezTo>
                    <a:cubicBezTo>
                      <a:pt x="460" y="635"/>
                      <a:pt x="460" y="625"/>
                      <a:pt x="460" y="616"/>
                    </a:cubicBezTo>
                    <a:cubicBezTo>
                      <a:pt x="394" y="616"/>
                      <a:pt x="389" y="610"/>
                      <a:pt x="389" y="565"/>
                    </a:cubicBezTo>
                    <a:cubicBezTo>
                      <a:pt x="389" y="377"/>
                      <a:pt x="389" y="188"/>
                      <a:pt x="389" y="0"/>
                    </a:cubicBezTo>
                    <a:cubicBezTo>
                      <a:pt x="343" y="3"/>
                      <a:pt x="298" y="7"/>
                      <a:pt x="253" y="10"/>
                    </a:cubicBezTo>
                    <a:cubicBezTo>
                      <a:pt x="253" y="20"/>
                      <a:pt x="253" y="30"/>
                      <a:pt x="253" y="40"/>
                    </a:cubicBezTo>
                    <a:cubicBezTo>
                      <a:pt x="319" y="40"/>
                      <a:pt x="325" y="45"/>
                      <a:pt x="325" y="90"/>
                    </a:cubicBezTo>
                    <a:cubicBezTo>
                      <a:pt x="325" y="157"/>
                      <a:pt x="325" y="225"/>
                      <a:pt x="325" y="292"/>
                    </a:cubicBezTo>
                    <a:cubicBezTo>
                      <a:pt x="298" y="257"/>
                      <a:pt x="258" y="233"/>
                      <a:pt x="208" y="233"/>
                    </a:cubicBezTo>
                    <a:cubicBezTo>
                      <a:pt x="99" y="233"/>
                      <a:pt x="0" y="326"/>
                      <a:pt x="0" y="446"/>
                    </a:cubicBezTo>
                    <a:cubicBezTo>
                      <a:pt x="0" y="562"/>
                      <a:pt x="91" y="655"/>
                      <a:pt x="197" y="655"/>
                    </a:cubicBezTo>
                    <a:cubicBezTo>
                      <a:pt x="258" y="655"/>
                      <a:pt x="301" y="624"/>
                      <a:pt x="322" y="594"/>
                    </a:cubicBezTo>
                    <a:moveTo>
                      <a:pt x="322" y="345"/>
                    </a:moveTo>
                    <a:cubicBezTo>
                      <a:pt x="322" y="409"/>
                      <a:pt x="322" y="472"/>
                      <a:pt x="322" y="536"/>
                    </a:cubicBezTo>
                    <a:cubicBezTo>
                      <a:pt x="322" y="552"/>
                      <a:pt x="322" y="555"/>
                      <a:pt x="311" y="570"/>
                    </a:cubicBezTo>
                    <a:cubicBezTo>
                      <a:pt x="285" y="616"/>
                      <a:pt x="242" y="634"/>
                      <a:pt x="202" y="634"/>
                    </a:cubicBezTo>
                    <a:cubicBezTo>
                      <a:pt x="160" y="634"/>
                      <a:pt x="128" y="610"/>
                      <a:pt x="104" y="576"/>
                    </a:cubicBezTo>
                    <a:cubicBezTo>
                      <a:pt x="80" y="536"/>
                      <a:pt x="77" y="483"/>
                      <a:pt x="77" y="446"/>
                    </a:cubicBezTo>
                    <a:cubicBezTo>
                      <a:pt x="77" y="411"/>
                      <a:pt x="80" y="355"/>
                      <a:pt x="107" y="313"/>
                    </a:cubicBezTo>
                    <a:cubicBezTo>
                      <a:pt x="125" y="284"/>
                      <a:pt x="162" y="255"/>
                      <a:pt x="210" y="255"/>
                    </a:cubicBezTo>
                    <a:cubicBezTo>
                      <a:pt x="245" y="255"/>
                      <a:pt x="285" y="268"/>
                      <a:pt x="311" y="310"/>
                    </a:cubicBezTo>
                    <a:cubicBezTo>
                      <a:pt x="322" y="326"/>
                      <a:pt x="322" y="329"/>
                      <a:pt x="322" y="345"/>
                    </a:cubicBezTo>
                    <a:close/>
                  </a:path>
                </a:pathLst>
              </a:custGeom>
              <a:solidFill>
                <a:srgbClr val="000000"/>
              </a:solidFill>
              <a:ln>
                <a:noFill/>
              </a:ln>
            </p:spPr>
            <p:style>
              <a:lnRef idx="0"/>
              <a:fillRef idx="0"/>
              <a:effectRef idx="0"/>
              <a:fontRef idx="minor"/>
            </p:style>
          </p:sp>
          <p:sp>
            <p:nvSpPr>
              <p:cNvPr id="381" name="CustomShape 45"/>
              <p:cNvSpPr/>
              <p:nvPr/>
            </p:nvSpPr>
            <p:spPr>
              <a:xfrm>
                <a:off x="6765840" y="2514240"/>
                <a:ext cx="334080" cy="236160"/>
              </a:xfrm>
              <a:custGeom>
                <a:avLst/>
                <a:gdLst/>
                <a:ahLst/>
                <a:rect l="l" t="t" r="r" b="b"/>
                <a:pathLst>
                  <a:path w="929" h="657">
                    <a:moveTo>
                      <a:pt x="806" y="107"/>
                    </a:moveTo>
                    <a:cubicBezTo>
                      <a:pt x="830" y="67"/>
                      <a:pt x="851" y="32"/>
                      <a:pt x="912" y="30"/>
                    </a:cubicBezTo>
                    <a:cubicBezTo>
                      <a:pt x="920" y="27"/>
                      <a:pt x="928" y="27"/>
                      <a:pt x="928" y="11"/>
                    </a:cubicBezTo>
                    <a:cubicBezTo>
                      <a:pt x="928" y="6"/>
                      <a:pt x="926" y="0"/>
                      <a:pt x="918" y="0"/>
                    </a:cubicBezTo>
                    <a:cubicBezTo>
                      <a:pt x="896" y="0"/>
                      <a:pt x="870" y="3"/>
                      <a:pt x="846" y="3"/>
                    </a:cubicBezTo>
                    <a:cubicBezTo>
                      <a:pt x="814" y="3"/>
                      <a:pt x="779" y="0"/>
                      <a:pt x="747" y="0"/>
                    </a:cubicBezTo>
                    <a:cubicBezTo>
                      <a:pt x="742" y="0"/>
                      <a:pt x="731" y="0"/>
                      <a:pt x="731" y="16"/>
                    </a:cubicBezTo>
                    <a:cubicBezTo>
                      <a:pt x="731" y="27"/>
                      <a:pt x="739" y="30"/>
                      <a:pt x="745" y="30"/>
                    </a:cubicBezTo>
                    <a:cubicBezTo>
                      <a:pt x="766" y="30"/>
                      <a:pt x="801" y="38"/>
                      <a:pt x="801" y="64"/>
                    </a:cubicBezTo>
                    <a:cubicBezTo>
                      <a:pt x="801" y="75"/>
                      <a:pt x="795" y="83"/>
                      <a:pt x="787" y="96"/>
                    </a:cubicBezTo>
                    <a:cubicBezTo>
                      <a:pt x="703" y="242"/>
                      <a:pt x="619" y="388"/>
                      <a:pt x="534" y="534"/>
                    </a:cubicBezTo>
                    <a:cubicBezTo>
                      <a:pt x="523" y="380"/>
                      <a:pt x="511" y="226"/>
                      <a:pt x="500" y="72"/>
                    </a:cubicBezTo>
                    <a:cubicBezTo>
                      <a:pt x="500" y="53"/>
                      <a:pt x="497" y="30"/>
                      <a:pt x="566" y="30"/>
                    </a:cubicBezTo>
                    <a:cubicBezTo>
                      <a:pt x="582" y="30"/>
                      <a:pt x="590" y="30"/>
                      <a:pt x="590" y="11"/>
                    </a:cubicBezTo>
                    <a:cubicBezTo>
                      <a:pt x="590" y="0"/>
                      <a:pt x="582" y="0"/>
                      <a:pt x="577" y="0"/>
                    </a:cubicBezTo>
                    <a:cubicBezTo>
                      <a:pt x="540" y="0"/>
                      <a:pt x="500" y="3"/>
                      <a:pt x="463" y="3"/>
                    </a:cubicBezTo>
                    <a:cubicBezTo>
                      <a:pt x="441" y="3"/>
                      <a:pt x="385" y="0"/>
                      <a:pt x="364" y="0"/>
                    </a:cubicBezTo>
                    <a:cubicBezTo>
                      <a:pt x="359" y="0"/>
                      <a:pt x="348" y="0"/>
                      <a:pt x="348" y="19"/>
                    </a:cubicBezTo>
                    <a:cubicBezTo>
                      <a:pt x="348" y="30"/>
                      <a:pt x="356" y="30"/>
                      <a:pt x="370" y="30"/>
                    </a:cubicBezTo>
                    <a:cubicBezTo>
                      <a:pt x="412" y="30"/>
                      <a:pt x="417" y="35"/>
                      <a:pt x="420" y="51"/>
                    </a:cubicBezTo>
                    <a:cubicBezTo>
                      <a:pt x="422" y="75"/>
                      <a:pt x="424" y="99"/>
                      <a:pt x="425" y="122"/>
                    </a:cubicBezTo>
                    <a:cubicBezTo>
                      <a:pt x="346" y="260"/>
                      <a:pt x="268" y="397"/>
                      <a:pt x="189" y="534"/>
                    </a:cubicBezTo>
                    <a:cubicBezTo>
                      <a:pt x="177" y="376"/>
                      <a:pt x="166" y="219"/>
                      <a:pt x="154" y="61"/>
                    </a:cubicBezTo>
                    <a:cubicBezTo>
                      <a:pt x="154" y="51"/>
                      <a:pt x="154" y="30"/>
                      <a:pt x="223" y="30"/>
                    </a:cubicBezTo>
                    <a:cubicBezTo>
                      <a:pt x="234" y="30"/>
                      <a:pt x="244" y="30"/>
                      <a:pt x="244" y="11"/>
                    </a:cubicBezTo>
                    <a:cubicBezTo>
                      <a:pt x="244" y="0"/>
                      <a:pt x="236" y="4"/>
                      <a:pt x="231" y="0"/>
                    </a:cubicBezTo>
                    <a:cubicBezTo>
                      <a:pt x="194" y="0"/>
                      <a:pt x="154" y="3"/>
                      <a:pt x="117" y="3"/>
                    </a:cubicBezTo>
                    <a:cubicBezTo>
                      <a:pt x="82" y="3"/>
                      <a:pt x="50" y="0"/>
                      <a:pt x="18" y="0"/>
                    </a:cubicBezTo>
                    <a:cubicBezTo>
                      <a:pt x="13" y="0"/>
                      <a:pt x="0" y="0"/>
                      <a:pt x="0" y="16"/>
                    </a:cubicBezTo>
                    <a:cubicBezTo>
                      <a:pt x="0" y="30"/>
                      <a:pt x="8" y="30"/>
                      <a:pt x="24" y="30"/>
                    </a:cubicBezTo>
                    <a:cubicBezTo>
                      <a:pt x="71" y="30"/>
                      <a:pt x="71" y="38"/>
                      <a:pt x="74" y="64"/>
                    </a:cubicBezTo>
                    <a:cubicBezTo>
                      <a:pt x="88" y="253"/>
                      <a:pt x="103" y="443"/>
                      <a:pt x="117" y="632"/>
                    </a:cubicBezTo>
                    <a:cubicBezTo>
                      <a:pt x="117" y="648"/>
                      <a:pt x="117" y="656"/>
                      <a:pt x="130" y="656"/>
                    </a:cubicBezTo>
                    <a:cubicBezTo>
                      <a:pt x="141" y="656"/>
                      <a:pt x="143" y="651"/>
                      <a:pt x="154" y="637"/>
                    </a:cubicBezTo>
                    <a:cubicBezTo>
                      <a:pt x="245" y="479"/>
                      <a:pt x="337" y="321"/>
                      <a:pt x="428" y="162"/>
                    </a:cubicBezTo>
                    <a:cubicBezTo>
                      <a:pt x="440" y="319"/>
                      <a:pt x="451" y="476"/>
                      <a:pt x="463" y="632"/>
                    </a:cubicBezTo>
                    <a:cubicBezTo>
                      <a:pt x="465" y="651"/>
                      <a:pt x="465" y="656"/>
                      <a:pt x="479" y="656"/>
                    </a:cubicBezTo>
                    <a:cubicBezTo>
                      <a:pt x="489" y="656"/>
                      <a:pt x="495" y="645"/>
                      <a:pt x="500" y="637"/>
                    </a:cubicBezTo>
                    <a:cubicBezTo>
                      <a:pt x="602" y="460"/>
                      <a:pt x="704" y="284"/>
                      <a:pt x="806" y="107"/>
                    </a:cubicBezTo>
                    <a:close/>
                  </a:path>
                </a:pathLst>
              </a:custGeom>
              <a:solidFill>
                <a:srgbClr val="000000"/>
              </a:solidFill>
              <a:ln>
                <a:noFill/>
              </a:ln>
            </p:spPr>
            <p:style>
              <a:lnRef idx="0"/>
              <a:fillRef idx="0"/>
              <a:effectRef idx="0"/>
              <a:fontRef idx="minor"/>
            </p:style>
          </p:sp>
          <p:sp>
            <p:nvSpPr>
              <p:cNvPr id="382" name="CustomShape 46"/>
              <p:cNvSpPr/>
              <p:nvPr/>
            </p:nvSpPr>
            <p:spPr>
              <a:xfrm>
                <a:off x="7075080" y="2646360"/>
                <a:ext cx="79560" cy="149040"/>
              </a:xfrm>
              <a:custGeom>
                <a:avLst/>
                <a:gdLst/>
                <a:ahLst/>
                <a:rect l="l" t="t" r="r" b="b"/>
                <a:pathLst>
                  <a:path w="222" h="415">
                    <a:moveTo>
                      <a:pt x="133" y="151"/>
                    </a:moveTo>
                    <a:cubicBezTo>
                      <a:pt x="155" y="151"/>
                      <a:pt x="178" y="151"/>
                      <a:pt x="200" y="151"/>
                    </a:cubicBezTo>
                    <a:cubicBezTo>
                      <a:pt x="213" y="151"/>
                      <a:pt x="221" y="151"/>
                      <a:pt x="221" y="135"/>
                    </a:cubicBezTo>
                    <a:cubicBezTo>
                      <a:pt x="221" y="127"/>
                      <a:pt x="213" y="127"/>
                      <a:pt x="202" y="127"/>
                    </a:cubicBezTo>
                    <a:cubicBezTo>
                      <a:pt x="182" y="127"/>
                      <a:pt x="162" y="127"/>
                      <a:pt x="141" y="127"/>
                    </a:cubicBezTo>
                    <a:cubicBezTo>
                      <a:pt x="149" y="95"/>
                      <a:pt x="157" y="63"/>
                      <a:pt x="165" y="32"/>
                    </a:cubicBezTo>
                    <a:cubicBezTo>
                      <a:pt x="165" y="26"/>
                      <a:pt x="165" y="24"/>
                      <a:pt x="165" y="21"/>
                    </a:cubicBezTo>
                    <a:cubicBezTo>
                      <a:pt x="165" y="10"/>
                      <a:pt x="157" y="0"/>
                      <a:pt x="144" y="0"/>
                    </a:cubicBezTo>
                    <a:cubicBezTo>
                      <a:pt x="128" y="0"/>
                      <a:pt x="117" y="13"/>
                      <a:pt x="115" y="29"/>
                    </a:cubicBezTo>
                    <a:cubicBezTo>
                      <a:pt x="109" y="45"/>
                      <a:pt x="117" y="13"/>
                      <a:pt x="88" y="127"/>
                    </a:cubicBezTo>
                    <a:cubicBezTo>
                      <a:pt x="66" y="127"/>
                      <a:pt x="44" y="127"/>
                      <a:pt x="21" y="127"/>
                    </a:cubicBezTo>
                    <a:cubicBezTo>
                      <a:pt x="8" y="127"/>
                      <a:pt x="0" y="127"/>
                      <a:pt x="0" y="140"/>
                    </a:cubicBezTo>
                    <a:cubicBezTo>
                      <a:pt x="0" y="151"/>
                      <a:pt x="8" y="151"/>
                      <a:pt x="21" y="151"/>
                    </a:cubicBezTo>
                    <a:cubicBezTo>
                      <a:pt x="42" y="151"/>
                      <a:pt x="62" y="151"/>
                      <a:pt x="83" y="151"/>
                    </a:cubicBezTo>
                    <a:cubicBezTo>
                      <a:pt x="69" y="202"/>
                      <a:pt x="56" y="254"/>
                      <a:pt x="43" y="305"/>
                    </a:cubicBezTo>
                    <a:cubicBezTo>
                      <a:pt x="40" y="321"/>
                      <a:pt x="35" y="345"/>
                      <a:pt x="35" y="353"/>
                    </a:cubicBezTo>
                    <a:cubicBezTo>
                      <a:pt x="35" y="390"/>
                      <a:pt x="67" y="414"/>
                      <a:pt x="104" y="414"/>
                    </a:cubicBezTo>
                    <a:cubicBezTo>
                      <a:pt x="176" y="414"/>
                      <a:pt x="218" y="325"/>
                      <a:pt x="218" y="316"/>
                    </a:cubicBezTo>
                    <a:cubicBezTo>
                      <a:pt x="218" y="306"/>
                      <a:pt x="210" y="305"/>
                      <a:pt x="208" y="305"/>
                    </a:cubicBezTo>
                    <a:cubicBezTo>
                      <a:pt x="200" y="305"/>
                      <a:pt x="200" y="308"/>
                      <a:pt x="194" y="318"/>
                    </a:cubicBezTo>
                    <a:cubicBezTo>
                      <a:pt x="176" y="361"/>
                      <a:pt x="141" y="395"/>
                      <a:pt x="107" y="395"/>
                    </a:cubicBezTo>
                    <a:cubicBezTo>
                      <a:pt x="93" y="395"/>
                      <a:pt x="83" y="387"/>
                      <a:pt x="83" y="363"/>
                    </a:cubicBezTo>
                    <a:cubicBezTo>
                      <a:pt x="83" y="358"/>
                      <a:pt x="85" y="345"/>
                      <a:pt x="88" y="337"/>
                    </a:cubicBezTo>
                    <a:cubicBezTo>
                      <a:pt x="103" y="275"/>
                      <a:pt x="118" y="213"/>
                      <a:pt x="133" y="151"/>
                    </a:cubicBezTo>
                    <a:close/>
                  </a:path>
                </a:pathLst>
              </a:custGeom>
              <a:solidFill>
                <a:srgbClr val="000000"/>
              </a:solidFill>
              <a:ln>
                <a:noFill/>
              </a:ln>
            </p:spPr>
            <p:style>
              <a:lnRef idx="0"/>
              <a:fillRef idx="0"/>
              <a:effectRef idx="0"/>
              <a:fontRef idx="minor"/>
            </p:style>
          </p:sp>
          <p:sp>
            <p:nvSpPr>
              <p:cNvPr id="383" name="CustomShape 47"/>
              <p:cNvSpPr/>
              <p:nvPr/>
            </p:nvSpPr>
            <p:spPr>
              <a:xfrm>
                <a:off x="7212960" y="2707560"/>
                <a:ext cx="39240" cy="100080"/>
              </a:xfrm>
              <a:custGeom>
                <a:avLst/>
                <a:gdLst/>
                <a:ahLst/>
                <a:rect l="l" t="t" r="r" b="b"/>
                <a:pathLst>
                  <a:path w="110" h="279">
                    <a:moveTo>
                      <a:pt x="109" y="98"/>
                    </a:moveTo>
                    <a:cubicBezTo>
                      <a:pt x="109" y="37"/>
                      <a:pt x="85" y="0"/>
                      <a:pt x="48" y="0"/>
                    </a:cubicBezTo>
                    <a:cubicBezTo>
                      <a:pt x="19" y="0"/>
                      <a:pt x="0" y="23"/>
                      <a:pt x="0" y="50"/>
                    </a:cubicBezTo>
                    <a:cubicBezTo>
                      <a:pt x="0" y="74"/>
                      <a:pt x="19" y="98"/>
                      <a:pt x="48" y="98"/>
                    </a:cubicBezTo>
                    <a:cubicBezTo>
                      <a:pt x="62" y="98"/>
                      <a:pt x="72" y="95"/>
                      <a:pt x="83" y="87"/>
                    </a:cubicBezTo>
                    <a:cubicBezTo>
                      <a:pt x="85" y="84"/>
                      <a:pt x="85" y="85"/>
                      <a:pt x="85" y="84"/>
                    </a:cubicBezTo>
                    <a:cubicBezTo>
                      <a:pt x="88" y="84"/>
                      <a:pt x="88" y="84"/>
                      <a:pt x="88" y="98"/>
                    </a:cubicBezTo>
                    <a:cubicBezTo>
                      <a:pt x="88" y="167"/>
                      <a:pt x="56" y="222"/>
                      <a:pt x="24" y="252"/>
                    </a:cubicBezTo>
                    <a:cubicBezTo>
                      <a:pt x="13" y="262"/>
                      <a:pt x="14" y="265"/>
                      <a:pt x="14" y="268"/>
                    </a:cubicBezTo>
                    <a:cubicBezTo>
                      <a:pt x="14" y="273"/>
                      <a:pt x="19" y="278"/>
                      <a:pt x="24" y="278"/>
                    </a:cubicBezTo>
                    <a:cubicBezTo>
                      <a:pt x="35" y="278"/>
                      <a:pt x="109" y="207"/>
                      <a:pt x="109" y="98"/>
                    </a:cubicBezTo>
                    <a:close/>
                  </a:path>
                </a:pathLst>
              </a:custGeom>
              <a:solidFill>
                <a:srgbClr val="000000"/>
              </a:solidFill>
              <a:ln>
                <a:noFill/>
              </a:ln>
            </p:spPr>
            <p:style>
              <a:lnRef idx="0"/>
              <a:fillRef idx="0"/>
              <a:effectRef idx="0"/>
              <a:fontRef idx="minor"/>
            </p:style>
          </p:sp>
          <p:sp>
            <p:nvSpPr>
              <p:cNvPr id="384" name="CustomShape 48"/>
              <p:cNvSpPr/>
              <p:nvPr/>
            </p:nvSpPr>
            <p:spPr>
              <a:xfrm>
                <a:off x="2571120" y="2993400"/>
                <a:ext cx="334440" cy="236160"/>
              </a:xfrm>
              <a:custGeom>
                <a:avLst/>
                <a:gdLst/>
                <a:ahLst/>
                <a:rect l="l" t="t" r="r" b="b"/>
                <a:pathLst>
                  <a:path w="930" h="657">
                    <a:moveTo>
                      <a:pt x="806" y="106"/>
                    </a:moveTo>
                    <a:cubicBezTo>
                      <a:pt x="830" y="66"/>
                      <a:pt x="852" y="32"/>
                      <a:pt x="910" y="29"/>
                    </a:cubicBezTo>
                    <a:cubicBezTo>
                      <a:pt x="921" y="27"/>
                      <a:pt x="929" y="27"/>
                      <a:pt x="929" y="11"/>
                    </a:cubicBezTo>
                    <a:cubicBezTo>
                      <a:pt x="929" y="5"/>
                      <a:pt x="926" y="0"/>
                      <a:pt x="918" y="0"/>
                    </a:cubicBezTo>
                    <a:cubicBezTo>
                      <a:pt x="897" y="0"/>
                      <a:pt x="870" y="3"/>
                      <a:pt x="846" y="3"/>
                    </a:cubicBezTo>
                    <a:cubicBezTo>
                      <a:pt x="814" y="3"/>
                      <a:pt x="780" y="0"/>
                      <a:pt x="748" y="0"/>
                    </a:cubicBezTo>
                    <a:cubicBezTo>
                      <a:pt x="742" y="0"/>
                      <a:pt x="732" y="0"/>
                      <a:pt x="732" y="16"/>
                    </a:cubicBezTo>
                    <a:cubicBezTo>
                      <a:pt x="732" y="27"/>
                      <a:pt x="740" y="29"/>
                      <a:pt x="745" y="29"/>
                    </a:cubicBezTo>
                    <a:cubicBezTo>
                      <a:pt x="766" y="29"/>
                      <a:pt x="801" y="37"/>
                      <a:pt x="801" y="64"/>
                    </a:cubicBezTo>
                    <a:cubicBezTo>
                      <a:pt x="801" y="74"/>
                      <a:pt x="796" y="82"/>
                      <a:pt x="788" y="96"/>
                    </a:cubicBezTo>
                    <a:cubicBezTo>
                      <a:pt x="703" y="242"/>
                      <a:pt x="619" y="388"/>
                      <a:pt x="535" y="534"/>
                    </a:cubicBezTo>
                    <a:cubicBezTo>
                      <a:pt x="523" y="380"/>
                      <a:pt x="512" y="226"/>
                      <a:pt x="500" y="72"/>
                    </a:cubicBezTo>
                    <a:cubicBezTo>
                      <a:pt x="500" y="53"/>
                      <a:pt x="498" y="29"/>
                      <a:pt x="567" y="29"/>
                    </a:cubicBezTo>
                    <a:cubicBezTo>
                      <a:pt x="583" y="29"/>
                      <a:pt x="591" y="29"/>
                      <a:pt x="591" y="11"/>
                    </a:cubicBezTo>
                    <a:cubicBezTo>
                      <a:pt x="591" y="0"/>
                      <a:pt x="580" y="0"/>
                      <a:pt x="578" y="0"/>
                    </a:cubicBezTo>
                    <a:cubicBezTo>
                      <a:pt x="540" y="0"/>
                      <a:pt x="500" y="3"/>
                      <a:pt x="463" y="3"/>
                    </a:cubicBezTo>
                    <a:cubicBezTo>
                      <a:pt x="442" y="3"/>
                      <a:pt x="386" y="0"/>
                      <a:pt x="365" y="0"/>
                    </a:cubicBezTo>
                    <a:cubicBezTo>
                      <a:pt x="359" y="0"/>
                      <a:pt x="349" y="0"/>
                      <a:pt x="349" y="19"/>
                    </a:cubicBezTo>
                    <a:cubicBezTo>
                      <a:pt x="349" y="29"/>
                      <a:pt x="357" y="29"/>
                      <a:pt x="370" y="29"/>
                    </a:cubicBezTo>
                    <a:cubicBezTo>
                      <a:pt x="410" y="29"/>
                      <a:pt x="418" y="35"/>
                      <a:pt x="421" y="50"/>
                    </a:cubicBezTo>
                    <a:cubicBezTo>
                      <a:pt x="422" y="74"/>
                      <a:pt x="424" y="98"/>
                      <a:pt x="426" y="122"/>
                    </a:cubicBezTo>
                    <a:cubicBezTo>
                      <a:pt x="347" y="259"/>
                      <a:pt x="268" y="396"/>
                      <a:pt x="189" y="534"/>
                    </a:cubicBezTo>
                    <a:cubicBezTo>
                      <a:pt x="177" y="376"/>
                      <a:pt x="166" y="219"/>
                      <a:pt x="154" y="61"/>
                    </a:cubicBezTo>
                    <a:cubicBezTo>
                      <a:pt x="154" y="50"/>
                      <a:pt x="154" y="29"/>
                      <a:pt x="224" y="29"/>
                    </a:cubicBezTo>
                    <a:cubicBezTo>
                      <a:pt x="234" y="29"/>
                      <a:pt x="245" y="29"/>
                      <a:pt x="245" y="11"/>
                    </a:cubicBezTo>
                    <a:cubicBezTo>
                      <a:pt x="245" y="0"/>
                      <a:pt x="236" y="4"/>
                      <a:pt x="232" y="0"/>
                    </a:cubicBezTo>
                    <a:cubicBezTo>
                      <a:pt x="194" y="0"/>
                      <a:pt x="154" y="3"/>
                      <a:pt x="114" y="3"/>
                    </a:cubicBezTo>
                    <a:cubicBezTo>
                      <a:pt x="83" y="3"/>
                      <a:pt x="51" y="0"/>
                      <a:pt x="19" y="0"/>
                    </a:cubicBezTo>
                    <a:cubicBezTo>
                      <a:pt x="13" y="0"/>
                      <a:pt x="0" y="0"/>
                      <a:pt x="0" y="16"/>
                    </a:cubicBezTo>
                    <a:cubicBezTo>
                      <a:pt x="0" y="29"/>
                      <a:pt x="8" y="29"/>
                      <a:pt x="24" y="29"/>
                    </a:cubicBezTo>
                    <a:cubicBezTo>
                      <a:pt x="72" y="29"/>
                      <a:pt x="72" y="37"/>
                      <a:pt x="75" y="64"/>
                    </a:cubicBezTo>
                    <a:cubicBezTo>
                      <a:pt x="88" y="253"/>
                      <a:pt x="101" y="442"/>
                      <a:pt x="114" y="632"/>
                    </a:cubicBezTo>
                    <a:cubicBezTo>
                      <a:pt x="117" y="648"/>
                      <a:pt x="117" y="656"/>
                      <a:pt x="130" y="656"/>
                    </a:cubicBezTo>
                    <a:cubicBezTo>
                      <a:pt x="141" y="656"/>
                      <a:pt x="144" y="650"/>
                      <a:pt x="154" y="637"/>
                    </a:cubicBezTo>
                    <a:cubicBezTo>
                      <a:pt x="246" y="479"/>
                      <a:pt x="337" y="320"/>
                      <a:pt x="428" y="162"/>
                    </a:cubicBezTo>
                    <a:cubicBezTo>
                      <a:pt x="440" y="319"/>
                      <a:pt x="452" y="475"/>
                      <a:pt x="463" y="632"/>
                    </a:cubicBezTo>
                    <a:cubicBezTo>
                      <a:pt x="466" y="650"/>
                      <a:pt x="466" y="656"/>
                      <a:pt x="476" y="656"/>
                    </a:cubicBezTo>
                    <a:cubicBezTo>
                      <a:pt x="490" y="656"/>
                      <a:pt x="495" y="645"/>
                      <a:pt x="500" y="637"/>
                    </a:cubicBezTo>
                    <a:cubicBezTo>
                      <a:pt x="602" y="460"/>
                      <a:pt x="704" y="283"/>
                      <a:pt x="806" y="106"/>
                    </a:cubicBezTo>
                    <a:close/>
                  </a:path>
                </a:pathLst>
              </a:custGeom>
              <a:solidFill>
                <a:srgbClr val="000000"/>
              </a:solidFill>
              <a:ln>
                <a:noFill/>
              </a:ln>
            </p:spPr>
            <p:style>
              <a:lnRef idx="0"/>
              <a:fillRef idx="0"/>
              <a:effectRef idx="0"/>
              <a:fontRef idx="minor"/>
            </p:style>
          </p:sp>
          <p:sp>
            <p:nvSpPr>
              <p:cNvPr id="385" name="CustomShape 49"/>
              <p:cNvSpPr/>
              <p:nvPr/>
            </p:nvSpPr>
            <p:spPr>
              <a:xfrm>
                <a:off x="2880720" y="3125160"/>
                <a:ext cx="79200" cy="149040"/>
              </a:xfrm>
              <a:custGeom>
                <a:avLst/>
                <a:gdLst/>
                <a:ahLst/>
                <a:rect l="l" t="t" r="r" b="b"/>
                <a:pathLst>
                  <a:path w="221" h="415">
                    <a:moveTo>
                      <a:pt x="133" y="152"/>
                    </a:moveTo>
                    <a:cubicBezTo>
                      <a:pt x="155" y="152"/>
                      <a:pt x="177" y="152"/>
                      <a:pt x="199" y="152"/>
                    </a:cubicBezTo>
                    <a:cubicBezTo>
                      <a:pt x="212" y="152"/>
                      <a:pt x="220" y="152"/>
                      <a:pt x="220" y="136"/>
                    </a:cubicBezTo>
                    <a:cubicBezTo>
                      <a:pt x="220" y="128"/>
                      <a:pt x="212" y="128"/>
                      <a:pt x="202" y="128"/>
                    </a:cubicBezTo>
                    <a:cubicBezTo>
                      <a:pt x="181" y="128"/>
                      <a:pt x="161" y="128"/>
                      <a:pt x="141" y="128"/>
                    </a:cubicBezTo>
                    <a:cubicBezTo>
                      <a:pt x="149" y="96"/>
                      <a:pt x="157" y="64"/>
                      <a:pt x="165" y="32"/>
                    </a:cubicBezTo>
                    <a:cubicBezTo>
                      <a:pt x="165" y="27"/>
                      <a:pt x="165" y="24"/>
                      <a:pt x="165" y="22"/>
                    </a:cubicBezTo>
                    <a:cubicBezTo>
                      <a:pt x="165" y="11"/>
                      <a:pt x="157" y="0"/>
                      <a:pt x="143" y="0"/>
                    </a:cubicBezTo>
                    <a:cubicBezTo>
                      <a:pt x="127" y="0"/>
                      <a:pt x="117" y="14"/>
                      <a:pt x="111" y="30"/>
                    </a:cubicBezTo>
                    <a:cubicBezTo>
                      <a:pt x="109" y="45"/>
                      <a:pt x="117" y="14"/>
                      <a:pt x="87" y="128"/>
                    </a:cubicBezTo>
                    <a:cubicBezTo>
                      <a:pt x="65" y="128"/>
                      <a:pt x="43" y="128"/>
                      <a:pt x="21" y="128"/>
                    </a:cubicBezTo>
                    <a:cubicBezTo>
                      <a:pt x="8" y="128"/>
                      <a:pt x="0" y="128"/>
                      <a:pt x="0" y="141"/>
                    </a:cubicBezTo>
                    <a:cubicBezTo>
                      <a:pt x="0" y="152"/>
                      <a:pt x="8" y="152"/>
                      <a:pt x="18" y="152"/>
                    </a:cubicBezTo>
                    <a:cubicBezTo>
                      <a:pt x="39" y="152"/>
                      <a:pt x="61" y="152"/>
                      <a:pt x="82" y="152"/>
                    </a:cubicBezTo>
                    <a:cubicBezTo>
                      <a:pt x="69" y="203"/>
                      <a:pt x="55" y="254"/>
                      <a:pt x="42" y="306"/>
                    </a:cubicBezTo>
                    <a:cubicBezTo>
                      <a:pt x="39" y="321"/>
                      <a:pt x="34" y="345"/>
                      <a:pt x="34" y="353"/>
                    </a:cubicBezTo>
                    <a:cubicBezTo>
                      <a:pt x="34" y="390"/>
                      <a:pt x="66" y="414"/>
                      <a:pt x="103" y="414"/>
                    </a:cubicBezTo>
                    <a:cubicBezTo>
                      <a:pt x="175" y="414"/>
                      <a:pt x="218" y="325"/>
                      <a:pt x="218" y="316"/>
                    </a:cubicBezTo>
                    <a:cubicBezTo>
                      <a:pt x="218" y="307"/>
                      <a:pt x="210" y="306"/>
                      <a:pt x="207" y="306"/>
                    </a:cubicBezTo>
                    <a:cubicBezTo>
                      <a:pt x="199" y="306"/>
                      <a:pt x="199" y="308"/>
                      <a:pt x="194" y="319"/>
                    </a:cubicBezTo>
                    <a:cubicBezTo>
                      <a:pt x="175" y="361"/>
                      <a:pt x="141" y="396"/>
                      <a:pt x="106" y="396"/>
                    </a:cubicBezTo>
                    <a:cubicBezTo>
                      <a:pt x="93" y="396"/>
                      <a:pt x="82" y="388"/>
                      <a:pt x="82" y="364"/>
                    </a:cubicBezTo>
                    <a:cubicBezTo>
                      <a:pt x="82" y="359"/>
                      <a:pt x="85" y="345"/>
                      <a:pt x="87" y="337"/>
                    </a:cubicBezTo>
                    <a:cubicBezTo>
                      <a:pt x="102" y="275"/>
                      <a:pt x="118" y="214"/>
                      <a:pt x="133" y="152"/>
                    </a:cubicBezTo>
                    <a:close/>
                  </a:path>
                </a:pathLst>
              </a:custGeom>
              <a:solidFill>
                <a:srgbClr val="000000"/>
              </a:solidFill>
              <a:ln>
                <a:noFill/>
              </a:ln>
            </p:spPr>
            <p:style>
              <a:lnRef idx="0"/>
              <a:fillRef idx="0"/>
              <a:effectRef idx="0"/>
              <a:fontRef idx="minor"/>
            </p:style>
          </p:sp>
          <p:sp>
            <p:nvSpPr>
              <p:cNvPr id="386" name="CustomShape 50"/>
              <p:cNvSpPr/>
              <p:nvPr/>
            </p:nvSpPr>
            <p:spPr>
              <a:xfrm>
                <a:off x="3101760" y="3129120"/>
                <a:ext cx="167760" cy="7560"/>
              </a:xfrm>
              <a:custGeom>
                <a:avLst/>
                <a:gdLst/>
                <a:ahLst/>
                <a:rect l="l" t="t" r="r" b="b"/>
                <a:pathLst>
                  <a:path w="467" h="22">
                    <a:moveTo>
                      <a:pt x="466" y="21"/>
                    </a:moveTo>
                    <a:cubicBezTo>
                      <a:pt x="466" y="14"/>
                      <a:pt x="466" y="7"/>
                      <a:pt x="466" y="0"/>
                    </a:cubicBezTo>
                    <a:cubicBezTo>
                      <a:pt x="311" y="0"/>
                      <a:pt x="155" y="0"/>
                      <a:pt x="0" y="0"/>
                    </a:cubicBezTo>
                    <a:cubicBezTo>
                      <a:pt x="0" y="7"/>
                      <a:pt x="0" y="14"/>
                      <a:pt x="0" y="21"/>
                    </a:cubicBezTo>
                    <a:cubicBezTo>
                      <a:pt x="155" y="21"/>
                      <a:pt x="311" y="21"/>
                      <a:pt x="466" y="21"/>
                    </a:cubicBezTo>
                    <a:close/>
                  </a:path>
                </a:pathLst>
              </a:custGeom>
              <a:solidFill>
                <a:srgbClr val="000000"/>
              </a:solidFill>
              <a:ln>
                <a:noFill/>
              </a:ln>
            </p:spPr>
            <p:style>
              <a:lnRef idx="0"/>
              <a:fillRef idx="0"/>
              <a:effectRef idx="0"/>
              <a:fontRef idx="minor"/>
            </p:style>
          </p:sp>
          <p:grpSp>
            <p:nvGrpSpPr>
              <p:cNvPr id="387" name="Group 51"/>
              <p:cNvGrpSpPr/>
              <p:nvPr/>
            </p:nvGrpSpPr>
            <p:grpSpPr>
              <a:xfrm>
                <a:off x="3435840" y="2982240"/>
                <a:ext cx="2280240" cy="301680"/>
                <a:chOff x="3435840" y="2982240"/>
                <a:chExt cx="2280240" cy="301680"/>
              </a:xfrm>
            </p:grpSpPr>
            <p:grpSp>
              <p:nvGrpSpPr>
                <p:cNvPr id="388" name="Group 52"/>
                <p:cNvGrpSpPr/>
                <p:nvPr/>
              </p:nvGrpSpPr>
              <p:grpSpPr>
                <a:xfrm>
                  <a:off x="3435840" y="2982240"/>
                  <a:ext cx="2280240" cy="301680"/>
                  <a:chOff x="3435840" y="2982240"/>
                  <a:chExt cx="2280240" cy="301680"/>
                </a:xfrm>
              </p:grpSpPr>
              <p:sp>
                <p:nvSpPr>
                  <p:cNvPr id="389" name="CustomShape 53"/>
                  <p:cNvSpPr/>
                  <p:nvPr/>
                </p:nvSpPr>
                <p:spPr>
                  <a:xfrm>
                    <a:off x="3441600" y="2999160"/>
                    <a:ext cx="2257200" cy="267480"/>
                  </a:xfrm>
                  <a:custGeom>
                    <a:avLst/>
                    <a:gdLst/>
                    <a:ahLst/>
                    <a:rect l="l" t="t" r="r" b="b"/>
                    <a:pathLst>
                      <a:path w="6271" h="744">
                        <a:moveTo>
                          <a:pt x="3136" y="743"/>
                        </a:moveTo>
                        <a:cubicBezTo>
                          <a:pt x="2091" y="743"/>
                          <a:pt x="1045" y="743"/>
                          <a:pt x="0" y="743"/>
                        </a:cubicBezTo>
                        <a:cubicBezTo>
                          <a:pt x="0" y="496"/>
                          <a:pt x="0" y="248"/>
                          <a:pt x="0" y="0"/>
                        </a:cubicBezTo>
                        <a:cubicBezTo>
                          <a:pt x="2090" y="0"/>
                          <a:pt x="4180" y="0"/>
                          <a:pt x="6270" y="0"/>
                        </a:cubicBezTo>
                        <a:cubicBezTo>
                          <a:pt x="6270" y="248"/>
                          <a:pt x="6270" y="496"/>
                          <a:pt x="6270" y="743"/>
                        </a:cubicBezTo>
                        <a:cubicBezTo>
                          <a:pt x="5225" y="743"/>
                          <a:pt x="4181" y="743"/>
                          <a:pt x="3136" y="743"/>
                        </a:cubicBezTo>
                        <a:close/>
                      </a:path>
                    </a:pathLst>
                  </a:custGeom>
                  <a:solidFill>
                    <a:srgbClr val="ffffff"/>
                  </a:solidFill>
                  <a:ln>
                    <a:noFill/>
                  </a:ln>
                </p:spPr>
                <p:style>
                  <a:lnRef idx="0"/>
                  <a:fillRef idx="0"/>
                  <a:effectRef idx="0"/>
                  <a:fontRef idx="minor"/>
                </p:style>
              </p:sp>
              <p:sp>
                <p:nvSpPr>
                  <p:cNvPr id="390" name="CustomShape 54"/>
                  <p:cNvSpPr/>
                  <p:nvPr/>
                </p:nvSpPr>
                <p:spPr>
                  <a:xfrm>
                    <a:off x="3435840" y="3064320"/>
                    <a:ext cx="110160" cy="153720"/>
                  </a:xfrm>
                  <a:custGeom>
                    <a:avLst/>
                    <a:gdLst/>
                    <a:ahLst/>
                    <a:rect l="l" t="t" r="r" b="b"/>
                    <a:pathLst>
                      <a:path w="307" h="428">
                        <a:moveTo>
                          <a:pt x="162" y="239"/>
                        </a:moveTo>
                        <a:cubicBezTo>
                          <a:pt x="184" y="241"/>
                          <a:pt x="261" y="257"/>
                          <a:pt x="261" y="324"/>
                        </a:cubicBezTo>
                        <a:cubicBezTo>
                          <a:pt x="261" y="371"/>
                          <a:pt x="229" y="408"/>
                          <a:pt x="154" y="408"/>
                        </a:cubicBezTo>
                        <a:cubicBezTo>
                          <a:pt x="77" y="408"/>
                          <a:pt x="43" y="355"/>
                          <a:pt x="24" y="276"/>
                        </a:cubicBezTo>
                        <a:cubicBezTo>
                          <a:pt x="21" y="263"/>
                          <a:pt x="21" y="260"/>
                          <a:pt x="11" y="260"/>
                        </a:cubicBezTo>
                        <a:cubicBezTo>
                          <a:pt x="0" y="260"/>
                          <a:pt x="0" y="265"/>
                          <a:pt x="0" y="284"/>
                        </a:cubicBezTo>
                        <a:cubicBezTo>
                          <a:pt x="0" y="324"/>
                          <a:pt x="0" y="365"/>
                          <a:pt x="0" y="406"/>
                        </a:cubicBezTo>
                        <a:cubicBezTo>
                          <a:pt x="0" y="422"/>
                          <a:pt x="0" y="427"/>
                          <a:pt x="11" y="427"/>
                        </a:cubicBezTo>
                        <a:cubicBezTo>
                          <a:pt x="13" y="427"/>
                          <a:pt x="15" y="426"/>
                          <a:pt x="32" y="408"/>
                        </a:cubicBezTo>
                        <a:cubicBezTo>
                          <a:pt x="34" y="407"/>
                          <a:pt x="35" y="406"/>
                          <a:pt x="51" y="387"/>
                        </a:cubicBezTo>
                        <a:cubicBezTo>
                          <a:pt x="93" y="427"/>
                          <a:pt x="136" y="427"/>
                          <a:pt x="154" y="427"/>
                        </a:cubicBezTo>
                        <a:cubicBezTo>
                          <a:pt x="263" y="427"/>
                          <a:pt x="306" y="366"/>
                          <a:pt x="306" y="300"/>
                        </a:cubicBezTo>
                        <a:cubicBezTo>
                          <a:pt x="306" y="249"/>
                          <a:pt x="277" y="223"/>
                          <a:pt x="266" y="209"/>
                        </a:cubicBezTo>
                        <a:cubicBezTo>
                          <a:pt x="234" y="180"/>
                          <a:pt x="200" y="172"/>
                          <a:pt x="160" y="167"/>
                        </a:cubicBezTo>
                        <a:cubicBezTo>
                          <a:pt x="106" y="156"/>
                          <a:pt x="45" y="143"/>
                          <a:pt x="45" y="90"/>
                        </a:cubicBezTo>
                        <a:cubicBezTo>
                          <a:pt x="45" y="58"/>
                          <a:pt x="69" y="18"/>
                          <a:pt x="149" y="18"/>
                        </a:cubicBezTo>
                        <a:cubicBezTo>
                          <a:pt x="253" y="18"/>
                          <a:pt x="255" y="103"/>
                          <a:pt x="258" y="133"/>
                        </a:cubicBezTo>
                        <a:cubicBezTo>
                          <a:pt x="258" y="140"/>
                          <a:pt x="265" y="138"/>
                          <a:pt x="269" y="140"/>
                        </a:cubicBezTo>
                        <a:cubicBezTo>
                          <a:pt x="282" y="140"/>
                          <a:pt x="282" y="135"/>
                          <a:pt x="282" y="117"/>
                        </a:cubicBezTo>
                        <a:cubicBezTo>
                          <a:pt x="282" y="86"/>
                          <a:pt x="282" y="55"/>
                          <a:pt x="282" y="24"/>
                        </a:cubicBezTo>
                        <a:cubicBezTo>
                          <a:pt x="282" y="8"/>
                          <a:pt x="282" y="0"/>
                          <a:pt x="271" y="0"/>
                        </a:cubicBezTo>
                        <a:cubicBezTo>
                          <a:pt x="266" y="0"/>
                          <a:pt x="266" y="0"/>
                          <a:pt x="253" y="13"/>
                        </a:cubicBezTo>
                        <a:cubicBezTo>
                          <a:pt x="250" y="16"/>
                          <a:pt x="239" y="24"/>
                          <a:pt x="237" y="26"/>
                        </a:cubicBezTo>
                        <a:cubicBezTo>
                          <a:pt x="202" y="0"/>
                          <a:pt x="162" y="0"/>
                          <a:pt x="149" y="0"/>
                        </a:cubicBezTo>
                        <a:cubicBezTo>
                          <a:pt x="35" y="0"/>
                          <a:pt x="0" y="64"/>
                          <a:pt x="0" y="117"/>
                        </a:cubicBezTo>
                        <a:cubicBezTo>
                          <a:pt x="0" y="148"/>
                          <a:pt x="13" y="175"/>
                          <a:pt x="40" y="194"/>
                        </a:cubicBezTo>
                        <a:cubicBezTo>
                          <a:pt x="69" y="220"/>
                          <a:pt x="96" y="225"/>
                          <a:pt x="162" y="239"/>
                        </a:cubicBezTo>
                        <a:close/>
                      </a:path>
                    </a:pathLst>
                  </a:custGeom>
                  <a:solidFill>
                    <a:srgbClr val="000000"/>
                  </a:solidFill>
                  <a:ln>
                    <a:noFill/>
                  </a:ln>
                </p:spPr>
                <p:style>
                  <a:lnRef idx="0"/>
                  <a:fillRef idx="0"/>
                  <a:effectRef idx="0"/>
                  <a:fontRef idx="minor"/>
                </p:style>
              </p:sp>
              <p:sp>
                <p:nvSpPr>
                  <p:cNvPr id="391" name="CustomShape 55"/>
                  <p:cNvSpPr/>
                  <p:nvPr/>
                </p:nvSpPr>
                <p:spPr>
                  <a:xfrm>
                    <a:off x="3567240" y="3064320"/>
                    <a:ext cx="129960" cy="153720"/>
                  </a:xfrm>
                  <a:custGeom>
                    <a:avLst/>
                    <a:gdLst/>
                    <a:ahLst/>
                    <a:rect l="l" t="t" r="r" b="b"/>
                    <a:pathLst>
                      <a:path w="362" h="428">
                        <a:moveTo>
                          <a:pt x="77" y="183"/>
                        </a:moveTo>
                        <a:cubicBezTo>
                          <a:pt x="82" y="45"/>
                          <a:pt x="162" y="21"/>
                          <a:pt x="194" y="21"/>
                        </a:cubicBezTo>
                        <a:cubicBezTo>
                          <a:pt x="289" y="21"/>
                          <a:pt x="297" y="148"/>
                          <a:pt x="297" y="183"/>
                        </a:cubicBezTo>
                        <a:cubicBezTo>
                          <a:pt x="224" y="183"/>
                          <a:pt x="150" y="183"/>
                          <a:pt x="77" y="183"/>
                        </a:cubicBezTo>
                        <a:moveTo>
                          <a:pt x="77" y="204"/>
                        </a:moveTo>
                        <a:cubicBezTo>
                          <a:pt x="164" y="204"/>
                          <a:pt x="250" y="204"/>
                          <a:pt x="337" y="204"/>
                        </a:cubicBezTo>
                        <a:cubicBezTo>
                          <a:pt x="356" y="204"/>
                          <a:pt x="361" y="204"/>
                          <a:pt x="361" y="183"/>
                        </a:cubicBezTo>
                        <a:cubicBezTo>
                          <a:pt x="361" y="90"/>
                          <a:pt x="311" y="0"/>
                          <a:pt x="194" y="0"/>
                        </a:cubicBezTo>
                        <a:cubicBezTo>
                          <a:pt x="85" y="0"/>
                          <a:pt x="0" y="98"/>
                          <a:pt x="0" y="212"/>
                        </a:cubicBezTo>
                        <a:cubicBezTo>
                          <a:pt x="0" y="337"/>
                          <a:pt x="95" y="427"/>
                          <a:pt x="204" y="427"/>
                        </a:cubicBezTo>
                        <a:cubicBezTo>
                          <a:pt x="319" y="427"/>
                          <a:pt x="361" y="324"/>
                          <a:pt x="361" y="308"/>
                        </a:cubicBezTo>
                        <a:cubicBezTo>
                          <a:pt x="361" y="297"/>
                          <a:pt x="353" y="297"/>
                          <a:pt x="348" y="297"/>
                        </a:cubicBezTo>
                        <a:cubicBezTo>
                          <a:pt x="340" y="297"/>
                          <a:pt x="337" y="302"/>
                          <a:pt x="335" y="310"/>
                        </a:cubicBezTo>
                        <a:cubicBezTo>
                          <a:pt x="303" y="406"/>
                          <a:pt x="220" y="406"/>
                          <a:pt x="210" y="406"/>
                        </a:cubicBezTo>
                        <a:cubicBezTo>
                          <a:pt x="162" y="406"/>
                          <a:pt x="125" y="377"/>
                          <a:pt x="103" y="342"/>
                        </a:cubicBezTo>
                        <a:cubicBezTo>
                          <a:pt x="77" y="297"/>
                          <a:pt x="77" y="236"/>
                          <a:pt x="77" y="204"/>
                        </a:cubicBezTo>
                        <a:close/>
                      </a:path>
                    </a:pathLst>
                  </a:custGeom>
                  <a:solidFill>
                    <a:srgbClr val="000000"/>
                  </a:solidFill>
                  <a:ln>
                    <a:noFill/>
                  </a:ln>
                </p:spPr>
                <p:style>
                  <a:lnRef idx="0"/>
                  <a:fillRef idx="0"/>
                  <a:effectRef idx="0"/>
                  <a:fontRef idx="minor"/>
                </p:style>
              </p:sp>
              <p:sp>
                <p:nvSpPr>
                  <p:cNvPr id="392" name="CustomShape 56"/>
                  <p:cNvSpPr/>
                  <p:nvPr/>
                </p:nvSpPr>
                <p:spPr>
                  <a:xfrm>
                    <a:off x="3717360" y="3067200"/>
                    <a:ext cx="262440" cy="147960"/>
                  </a:xfrm>
                  <a:custGeom>
                    <a:avLst/>
                    <a:gdLst/>
                    <a:ahLst/>
                    <a:rect l="l" t="t" r="r" b="b"/>
                    <a:pathLst>
                      <a:path w="730" h="412">
                        <a:moveTo>
                          <a:pt x="75" y="90"/>
                        </a:moveTo>
                        <a:cubicBezTo>
                          <a:pt x="75" y="173"/>
                          <a:pt x="75" y="256"/>
                          <a:pt x="75" y="339"/>
                        </a:cubicBezTo>
                        <a:cubicBezTo>
                          <a:pt x="75" y="382"/>
                          <a:pt x="64" y="382"/>
                          <a:pt x="0" y="382"/>
                        </a:cubicBezTo>
                        <a:cubicBezTo>
                          <a:pt x="0" y="392"/>
                          <a:pt x="0" y="401"/>
                          <a:pt x="0" y="411"/>
                        </a:cubicBezTo>
                        <a:cubicBezTo>
                          <a:pt x="32" y="408"/>
                          <a:pt x="80" y="408"/>
                          <a:pt x="107" y="408"/>
                        </a:cubicBezTo>
                        <a:cubicBezTo>
                          <a:pt x="131" y="408"/>
                          <a:pt x="178" y="408"/>
                          <a:pt x="210" y="411"/>
                        </a:cubicBezTo>
                        <a:cubicBezTo>
                          <a:pt x="210" y="401"/>
                          <a:pt x="210" y="392"/>
                          <a:pt x="210" y="382"/>
                        </a:cubicBezTo>
                        <a:cubicBezTo>
                          <a:pt x="149" y="382"/>
                          <a:pt x="138" y="382"/>
                          <a:pt x="138" y="339"/>
                        </a:cubicBezTo>
                        <a:cubicBezTo>
                          <a:pt x="138" y="282"/>
                          <a:pt x="138" y="224"/>
                          <a:pt x="138" y="167"/>
                        </a:cubicBezTo>
                        <a:cubicBezTo>
                          <a:pt x="138" y="71"/>
                          <a:pt x="205" y="18"/>
                          <a:pt x="264" y="18"/>
                        </a:cubicBezTo>
                        <a:cubicBezTo>
                          <a:pt x="322" y="18"/>
                          <a:pt x="333" y="69"/>
                          <a:pt x="333" y="122"/>
                        </a:cubicBezTo>
                        <a:cubicBezTo>
                          <a:pt x="333" y="194"/>
                          <a:pt x="333" y="267"/>
                          <a:pt x="333" y="339"/>
                        </a:cubicBezTo>
                        <a:cubicBezTo>
                          <a:pt x="333" y="382"/>
                          <a:pt x="322" y="382"/>
                          <a:pt x="261" y="382"/>
                        </a:cubicBezTo>
                        <a:cubicBezTo>
                          <a:pt x="261" y="392"/>
                          <a:pt x="261" y="401"/>
                          <a:pt x="261" y="411"/>
                        </a:cubicBezTo>
                        <a:cubicBezTo>
                          <a:pt x="293" y="408"/>
                          <a:pt x="341" y="408"/>
                          <a:pt x="365" y="408"/>
                        </a:cubicBezTo>
                        <a:cubicBezTo>
                          <a:pt x="391" y="408"/>
                          <a:pt x="439" y="408"/>
                          <a:pt x="471" y="411"/>
                        </a:cubicBezTo>
                        <a:cubicBezTo>
                          <a:pt x="471" y="401"/>
                          <a:pt x="471" y="392"/>
                          <a:pt x="471" y="382"/>
                        </a:cubicBezTo>
                        <a:cubicBezTo>
                          <a:pt x="407" y="382"/>
                          <a:pt x="397" y="382"/>
                          <a:pt x="397" y="339"/>
                        </a:cubicBezTo>
                        <a:cubicBezTo>
                          <a:pt x="397" y="282"/>
                          <a:pt x="397" y="224"/>
                          <a:pt x="397" y="167"/>
                        </a:cubicBezTo>
                        <a:cubicBezTo>
                          <a:pt x="397" y="71"/>
                          <a:pt x="463" y="18"/>
                          <a:pt x="524" y="18"/>
                        </a:cubicBezTo>
                        <a:cubicBezTo>
                          <a:pt x="583" y="18"/>
                          <a:pt x="593" y="69"/>
                          <a:pt x="593" y="122"/>
                        </a:cubicBezTo>
                        <a:cubicBezTo>
                          <a:pt x="593" y="194"/>
                          <a:pt x="593" y="267"/>
                          <a:pt x="593" y="339"/>
                        </a:cubicBezTo>
                        <a:cubicBezTo>
                          <a:pt x="593" y="382"/>
                          <a:pt x="583" y="382"/>
                          <a:pt x="519" y="382"/>
                        </a:cubicBezTo>
                        <a:cubicBezTo>
                          <a:pt x="519" y="392"/>
                          <a:pt x="519" y="401"/>
                          <a:pt x="519" y="411"/>
                        </a:cubicBezTo>
                        <a:cubicBezTo>
                          <a:pt x="553" y="408"/>
                          <a:pt x="601" y="408"/>
                          <a:pt x="625" y="408"/>
                        </a:cubicBezTo>
                        <a:cubicBezTo>
                          <a:pt x="649" y="408"/>
                          <a:pt x="700" y="408"/>
                          <a:pt x="729" y="411"/>
                        </a:cubicBezTo>
                        <a:cubicBezTo>
                          <a:pt x="729" y="401"/>
                          <a:pt x="729" y="392"/>
                          <a:pt x="729" y="382"/>
                        </a:cubicBezTo>
                        <a:cubicBezTo>
                          <a:pt x="681" y="382"/>
                          <a:pt x="657" y="382"/>
                          <a:pt x="657" y="353"/>
                        </a:cubicBezTo>
                        <a:cubicBezTo>
                          <a:pt x="657" y="293"/>
                          <a:pt x="657" y="234"/>
                          <a:pt x="657" y="175"/>
                        </a:cubicBezTo>
                        <a:cubicBezTo>
                          <a:pt x="657" y="95"/>
                          <a:pt x="657" y="66"/>
                          <a:pt x="628" y="34"/>
                        </a:cubicBezTo>
                        <a:cubicBezTo>
                          <a:pt x="615" y="18"/>
                          <a:pt x="585" y="0"/>
                          <a:pt x="530" y="0"/>
                        </a:cubicBezTo>
                        <a:cubicBezTo>
                          <a:pt x="452" y="0"/>
                          <a:pt x="410" y="56"/>
                          <a:pt x="394" y="90"/>
                        </a:cubicBezTo>
                        <a:cubicBezTo>
                          <a:pt x="381" y="8"/>
                          <a:pt x="311" y="0"/>
                          <a:pt x="271" y="0"/>
                        </a:cubicBezTo>
                        <a:cubicBezTo>
                          <a:pt x="202" y="0"/>
                          <a:pt x="157" y="40"/>
                          <a:pt x="133" y="95"/>
                        </a:cubicBezTo>
                        <a:cubicBezTo>
                          <a:pt x="133" y="63"/>
                          <a:pt x="133" y="32"/>
                          <a:pt x="133" y="0"/>
                        </a:cubicBezTo>
                        <a:cubicBezTo>
                          <a:pt x="89" y="2"/>
                          <a:pt x="44" y="5"/>
                          <a:pt x="0" y="8"/>
                        </a:cubicBezTo>
                        <a:cubicBezTo>
                          <a:pt x="0" y="17"/>
                          <a:pt x="0" y="27"/>
                          <a:pt x="0" y="37"/>
                        </a:cubicBezTo>
                        <a:cubicBezTo>
                          <a:pt x="67" y="37"/>
                          <a:pt x="75" y="45"/>
                          <a:pt x="75" y="90"/>
                        </a:cubicBezTo>
                        <a:close/>
                      </a:path>
                    </a:pathLst>
                  </a:custGeom>
                  <a:solidFill>
                    <a:srgbClr val="000000"/>
                  </a:solidFill>
                  <a:ln>
                    <a:noFill/>
                  </a:ln>
                </p:spPr>
                <p:style>
                  <a:lnRef idx="0"/>
                  <a:fillRef idx="0"/>
                  <a:effectRef idx="0"/>
                  <a:fontRef idx="minor"/>
                </p:style>
              </p:sp>
              <p:sp>
                <p:nvSpPr>
                  <p:cNvPr id="393" name="CustomShape 57"/>
                  <p:cNvSpPr/>
                  <p:nvPr/>
                </p:nvSpPr>
                <p:spPr>
                  <a:xfrm>
                    <a:off x="3998160" y="2990880"/>
                    <a:ext cx="71640" cy="224280"/>
                  </a:xfrm>
                  <a:custGeom>
                    <a:avLst/>
                    <a:gdLst/>
                    <a:ahLst/>
                    <a:rect l="l" t="t" r="r" b="b"/>
                    <a:pathLst>
                      <a:path w="200" h="624">
                        <a:moveTo>
                          <a:pt x="135" y="212"/>
                        </a:moveTo>
                        <a:cubicBezTo>
                          <a:pt x="92" y="214"/>
                          <a:pt x="48" y="217"/>
                          <a:pt x="5" y="220"/>
                        </a:cubicBezTo>
                        <a:cubicBezTo>
                          <a:pt x="5" y="229"/>
                          <a:pt x="5" y="239"/>
                          <a:pt x="5" y="249"/>
                        </a:cubicBezTo>
                        <a:cubicBezTo>
                          <a:pt x="63" y="249"/>
                          <a:pt x="74" y="254"/>
                          <a:pt x="74" y="302"/>
                        </a:cubicBezTo>
                        <a:cubicBezTo>
                          <a:pt x="74" y="385"/>
                          <a:pt x="74" y="468"/>
                          <a:pt x="74" y="551"/>
                        </a:cubicBezTo>
                        <a:cubicBezTo>
                          <a:pt x="74" y="594"/>
                          <a:pt x="63" y="594"/>
                          <a:pt x="0" y="594"/>
                        </a:cubicBezTo>
                        <a:cubicBezTo>
                          <a:pt x="0" y="604"/>
                          <a:pt x="0" y="613"/>
                          <a:pt x="0" y="623"/>
                        </a:cubicBezTo>
                        <a:cubicBezTo>
                          <a:pt x="29" y="620"/>
                          <a:pt x="79" y="620"/>
                          <a:pt x="103" y="620"/>
                        </a:cubicBezTo>
                        <a:cubicBezTo>
                          <a:pt x="135" y="620"/>
                          <a:pt x="167" y="620"/>
                          <a:pt x="199" y="623"/>
                        </a:cubicBezTo>
                        <a:cubicBezTo>
                          <a:pt x="199" y="613"/>
                          <a:pt x="199" y="604"/>
                          <a:pt x="199" y="594"/>
                        </a:cubicBezTo>
                        <a:cubicBezTo>
                          <a:pt x="138" y="594"/>
                          <a:pt x="135" y="589"/>
                          <a:pt x="135" y="551"/>
                        </a:cubicBezTo>
                        <a:cubicBezTo>
                          <a:pt x="135" y="438"/>
                          <a:pt x="135" y="325"/>
                          <a:pt x="135" y="212"/>
                        </a:cubicBezTo>
                        <a:moveTo>
                          <a:pt x="138" y="50"/>
                        </a:moveTo>
                        <a:cubicBezTo>
                          <a:pt x="138" y="18"/>
                          <a:pt x="114" y="0"/>
                          <a:pt x="90" y="0"/>
                        </a:cubicBezTo>
                        <a:cubicBezTo>
                          <a:pt x="61" y="0"/>
                          <a:pt x="39" y="23"/>
                          <a:pt x="39" y="50"/>
                        </a:cubicBezTo>
                        <a:cubicBezTo>
                          <a:pt x="39" y="74"/>
                          <a:pt x="61" y="98"/>
                          <a:pt x="90" y="98"/>
                        </a:cubicBezTo>
                        <a:cubicBezTo>
                          <a:pt x="114" y="98"/>
                          <a:pt x="138" y="79"/>
                          <a:pt x="138" y="50"/>
                        </a:cubicBezTo>
                        <a:close/>
                      </a:path>
                    </a:pathLst>
                  </a:custGeom>
                  <a:solidFill>
                    <a:srgbClr val="000000"/>
                  </a:solidFill>
                  <a:ln>
                    <a:noFill/>
                  </a:ln>
                </p:spPr>
                <p:style>
                  <a:lnRef idx="0"/>
                  <a:fillRef idx="0"/>
                  <a:effectRef idx="0"/>
                  <a:fontRef idx="minor"/>
                </p:style>
              </p:sp>
              <p:sp>
                <p:nvSpPr>
                  <p:cNvPr id="394" name="CustomShape 58"/>
                  <p:cNvSpPr/>
                  <p:nvPr/>
                </p:nvSpPr>
                <p:spPr>
                  <a:xfrm>
                    <a:off x="4091040" y="3067200"/>
                    <a:ext cx="263160" cy="147960"/>
                  </a:xfrm>
                  <a:custGeom>
                    <a:avLst/>
                    <a:gdLst/>
                    <a:ahLst/>
                    <a:rect l="l" t="t" r="r" b="b"/>
                    <a:pathLst>
                      <a:path w="732" h="412">
                        <a:moveTo>
                          <a:pt x="74" y="90"/>
                        </a:moveTo>
                        <a:cubicBezTo>
                          <a:pt x="74" y="173"/>
                          <a:pt x="74" y="256"/>
                          <a:pt x="74" y="339"/>
                        </a:cubicBezTo>
                        <a:cubicBezTo>
                          <a:pt x="74" y="382"/>
                          <a:pt x="63" y="382"/>
                          <a:pt x="0" y="382"/>
                        </a:cubicBezTo>
                        <a:cubicBezTo>
                          <a:pt x="0" y="392"/>
                          <a:pt x="0" y="401"/>
                          <a:pt x="0" y="411"/>
                        </a:cubicBezTo>
                        <a:cubicBezTo>
                          <a:pt x="34" y="408"/>
                          <a:pt x="82" y="408"/>
                          <a:pt x="106" y="408"/>
                        </a:cubicBezTo>
                        <a:cubicBezTo>
                          <a:pt x="130" y="408"/>
                          <a:pt x="178" y="408"/>
                          <a:pt x="210" y="411"/>
                        </a:cubicBezTo>
                        <a:cubicBezTo>
                          <a:pt x="210" y="401"/>
                          <a:pt x="210" y="392"/>
                          <a:pt x="210" y="382"/>
                        </a:cubicBezTo>
                        <a:cubicBezTo>
                          <a:pt x="149" y="382"/>
                          <a:pt x="138" y="382"/>
                          <a:pt x="138" y="339"/>
                        </a:cubicBezTo>
                        <a:cubicBezTo>
                          <a:pt x="138" y="282"/>
                          <a:pt x="138" y="224"/>
                          <a:pt x="138" y="167"/>
                        </a:cubicBezTo>
                        <a:cubicBezTo>
                          <a:pt x="138" y="71"/>
                          <a:pt x="204" y="18"/>
                          <a:pt x="263" y="18"/>
                        </a:cubicBezTo>
                        <a:cubicBezTo>
                          <a:pt x="324" y="18"/>
                          <a:pt x="332" y="69"/>
                          <a:pt x="332" y="122"/>
                        </a:cubicBezTo>
                        <a:cubicBezTo>
                          <a:pt x="332" y="194"/>
                          <a:pt x="332" y="267"/>
                          <a:pt x="332" y="339"/>
                        </a:cubicBezTo>
                        <a:cubicBezTo>
                          <a:pt x="332" y="382"/>
                          <a:pt x="324" y="382"/>
                          <a:pt x="260" y="382"/>
                        </a:cubicBezTo>
                        <a:cubicBezTo>
                          <a:pt x="260" y="392"/>
                          <a:pt x="260" y="401"/>
                          <a:pt x="260" y="411"/>
                        </a:cubicBezTo>
                        <a:cubicBezTo>
                          <a:pt x="292" y="408"/>
                          <a:pt x="340" y="408"/>
                          <a:pt x="367" y="408"/>
                        </a:cubicBezTo>
                        <a:cubicBezTo>
                          <a:pt x="391" y="408"/>
                          <a:pt x="439" y="408"/>
                          <a:pt x="470" y="411"/>
                        </a:cubicBezTo>
                        <a:cubicBezTo>
                          <a:pt x="470" y="401"/>
                          <a:pt x="470" y="392"/>
                          <a:pt x="470" y="382"/>
                        </a:cubicBezTo>
                        <a:cubicBezTo>
                          <a:pt x="409" y="382"/>
                          <a:pt x="399" y="382"/>
                          <a:pt x="399" y="339"/>
                        </a:cubicBezTo>
                        <a:cubicBezTo>
                          <a:pt x="399" y="282"/>
                          <a:pt x="399" y="224"/>
                          <a:pt x="399" y="167"/>
                        </a:cubicBezTo>
                        <a:cubicBezTo>
                          <a:pt x="399" y="71"/>
                          <a:pt x="465" y="18"/>
                          <a:pt x="524" y="18"/>
                        </a:cubicBezTo>
                        <a:cubicBezTo>
                          <a:pt x="582" y="18"/>
                          <a:pt x="593" y="69"/>
                          <a:pt x="593" y="122"/>
                        </a:cubicBezTo>
                        <a:cubicBezTo>
                          <a:pt x="593" y="194"/>
                          <a:pt x="593" y="267"/>
                          <a:pt x="593" y="339"/>
                        </a:cubicBezTo>
                        <a:cubicBezTo>
                          <a:pt x="593" y="382"/>
                          <a:pt x="582" y="382"/>
                          <a:pt x="521" y="382"/>
                        </a:cubicBezTo>
                        <a:cubicBezTo>
                          <a:pt x="521" y="392"/>
                          <a:pt x="521" y="401"/>
                          <a:pt x="521" y="411"/>
                        </a:cubicBezTo>
                        <a:cubicBezTo>
                          <a:pt x="553" y="408"/>
                          <a:pt x="601" y="408"/>
                          <a:pt x="625" y="408"/>
                        </a:cubicBezTo>
                        <a:cubicBezTo>
                          <a:pt x="651" y="408"/>
                          <a:pt x="699" y="408"/>
                          <a:pt x="731" y="411"/>
                        </a:cubicBezTo>
                        <a:cubicBezTo>
                          <a:pt x="731" y="401"/>
                          <a:pt x="731" y="392"/>
                          <a:pt x="731" y="382"/>
                        </a:cubicBezTo>
                        <a:cubicBezTo>
                          <a:pt x="681" y="382"/>
                          <a:pt x="659" y="382"/>
                          <a:pt x="657" y="353"/>
                        </a:cubicBezTo>
                        <a:cubicBezTo>
                          <a:pt x="657" y="293"/>
                          <a:pt x="657" y="234"/>
                          <a:pt x="657" y="175"/>
                        </a:cubicBezTo>
                        <a:cubicBezTo>
                          <a:pt x="657" y="95"/>
                          <a:pt x="657" y="66"/>
                          <a:pt x="627" y="34"/>
                        </a:cubicBezTo>
                        <a:cubicBezTo>
                          <a:pt x="617" y="18"/>
                          <a:pt x="585" y="0"/>
                          <a:pt x="532" y="0"/>
                        </a:cubicBezTo>
                        <a:cubicBezTo>
                          <a:pt x="452" y="0"/>
                          <a:pt x="412" y="56"/>
                          <a:pt x="396" y="90"/>
                        </a:cubicBezTo>
                        <a:cubicBezTo>
                          <a:pt x="383" y="8"/>
                          <a:pt x="314" y="0"/>
                          <a:pt x="271" y="0"/>
                        </a:cubicBezTo>
                        <a:cubicBezTo>
                          <a:pt x="202" y="0"/>
                          <a:pt x="159" y="40"/>
                          <a:pt x="133" y="95"/>
                        </a:cubicBezTo>
                        <a:cubicBezTo>
                          <a:pt x="133" y="63"/>
                          <a:pt x="133" y="32"/>
                          <a:pt x="133" y="0"/>
                        </a:cubicBezTo>
                        <a:cubicBezTo>
                          <a:pt x="88" y="2"/>
                          <a:pt x="44" y="5"/>
                          <a:pt x="0" y="8"/>
                        </a:cubicBezTo>
                        <a:cubicBezTo>
                          <a:pt x="0" y="17"/>
                          <a:pt x="0" y="27"/>
                          <a:pt x="0" y="37"/>
                        </a:cubicBezTo>
                        <a:cubicBezTo>
                          <a:pt x="66" y="37"/>
                          <a:pt x="74" y="45"/>
                          <a:pt x="74" y="90"/>
                        </a:cubicBezTo>
                        <a:close/>
                      </a:path>
                    </a:pathLst>
                  </a:custGeom>
                  <a:solidFill>
                    <a:srgbClr val="000000"/>
                  </a:solidFill>
                  <a:ln>
                    <a:noFill/>
                  </a:ln>
                </p:spPr>
                <p:style>
                  <a:lnRef idx="0"/>
                  <a:fillRef idx="0"/>
                  <a:effectRef idx="0"/>
                  <a:fontRef idx="minor"/>
                </p:style>
              </p:sp>
              <p:sp>
                <p:nvSpPr>
                  <p:cNvPr id="395" name="CustomShape 59"/>
                  <p:cNvSpPr/>
                  <p:nvPr/>
                </p:nvSpPr>
                <p:spPr>
                  <a:xfrm>
                    <a:off x="4375440" y="3064320"/>
                    <a:ext cx="151200" cy="153720"/>
                  </a:xfrm>
                  <a:custGeom>
                    <a:avLst/>
                    <a:gdLst/>
                    <a:ahLst/>
                    <a:rect l="l" t="t" r="r" b="b"/>
                    <a:pathLst>
                      <a:path w="421" h="428">
                        <a:moveTo>
                          <a:pt x="271" y="347"/>
                        </a:moveTo>
                        <a:cubicBezTo>
                          <a:pt x="274" y="385"/>
                          <a:pt x="300" y="424"/>
                          <a:pt x="343" y="424"/>
                        </a:cubicBezTo>
                        <a:cubicBezTo>
                          <a:pt x="364" y="424"/>
                          <a:pt x="420" y="411"/>
                          <a:pt x="420" y="334"/>
                        </a:cubicBezTo>
                        <a:cubicBezTo>
                          <a:pt x="420" y="317"/>
                          <a:pt x="420" y="301"/>
                          <a:pt x="420" y="284"/>
                        </a:cubicBezTo>
                        <a:cubicBezTo>
                          <a:pt x="412" y="284"/>
                          <a:pt x="404" y="284"/>
                          <a:pt x="396" y="284"/>
                        </a:cubicBezTo>
                        <a:cubicBezTo>
                          <a:pt x="396" y="301"/>
                          <a:pt x="396" y="317"/>
                          <a:pt x="396" y="334"/>
                        </a:cubicBezTo>
                        <a:cubicBezTo>
                          <a:pt x="396" y="390"/>
                          <a:pt x="372" y="395"/>
                          <a:pt x="364" y="395"/>
                        </a:cubicBezTo>
                        <a:cubicBezTo>
                          <a:pt x="332" y="395"/>
                          <a:pt x="330" y="353"/>
                          <a:pt x="330" y="347"/>
                        </a:cubicBezTo>
                        <a:cubicBezTo>
                          <a:pt x="330" y="286"/>
                          <a:pt x="330" y="224"/>
                          <a:pt x="330" y="162"/>
                        </a:cubicBezTo>
                        <a:cubicBezTo>
                          <a:pt x="330" y="122"/>
                          <a:pt x="330" y="87"/>
                          <a:pt x="295" y="53"/>
                        </a:cubicBezTo>
                        <a:cubicBezTo>
                          <a:pt x="258" y="16"/>
                          <a:pt x="213" y="0"/>
                          <a:pt x="167" y="0"/>
                        </a:cubicBezTo>
                        <a:cubicBezTo>
                          <a:pt x="90" y="0"/>
                          <a:pt x="26" y="45"/>
                          <a:pt x="26" y="106"/>
                        </a:cubicBezTo>
                        <a:cubicBezTo>
                          <a:pt x="26" y="135"/>
                          <a:pt x="45" y="151"/>
                          <a:pt x="69" y="151"/>
                        </a:cubicBezTo>
                        <a:cubicBezTo>
                          <a:pt x="95" y="151"/>
                          <a:pt x="111" y="133"/>
                          <a:pt x="111" y="106"/>
                        </a:cubicBezTo>
                        <a:cubicBezTo>
                          <a:pt x="111" y="95"/>
                          <a:pt x="106" y="66"/>
                          <a:pt x="64" y="64"/>
                        </a:cubicBezTo>
                        <a:cubicBezTo>
                          <a:pt x="90" y="32"/>
                          <a:pt x="135" y="21"/>
                          <a:pt x="165" y="21"/>
                        </a:cubicBezTo>
                        <a:cubicBezTo>
                          <a:pt x="210" y="21"/>
                          <a:pt x="263" y="58"/>
                          <a:pt x="263" y="140"/>
                        </a:cubicBezTo>
                        <a:cubicBezTo>
                          <a:pt x="263" y="152"/>
                          <a:pt x="263" y="163"/>
                          <a:pt x="263" y="175"/>
                        </a:cubicBezTo>
                        <a:cubicBezTo>
                          <a:pt x="215" y="178"/>
                          <a:pt x="151" y="180"/>
                          <a:pt x="93" y="209"/>
                        </a:cubicBezTo>
                        <a:cubicBezTo>
                          <a:pt x="21" y="241"/>
                          <a:pt x="0" y="289"/>
                          <a:pt x="0" y="329"/>
                        </a:cubicBezTo>
                        <a:cubicBezTo>
                          <a:pt x="0" y="406"/>
                          <a:pt x="90" y="427"/>
                          <a:pt x="149" y="427"/>
                        </a:cubicBezTo>
                        <a:cubicBezTo>
                          <a:pt x="210" y="427"/>
                          <a:pt x="252" y="390"/>
                          <a:pt x="271" y="347"/>
                        </a:cubicBezTo>
                        <a:moveTo>
                          <a:pt x="263" y="194"/>
                        </a:moveTo>
                        <a:cubicBezTo>
                          <a:pt x="263" y="224"/>
                          <a:pt x="263" y="255"/>
                          <a:pt x="263" y="286"/>
                        </a:cubicBezTo>
                        <a:cubicBezTo>
                          <a:pt x="263" y="377"/>
                          <a:pt x="197" y="408"/>
                          <a:pt x="154" y="408"/>
                        </a:cubicBezTo>
                        <a:cubicBezTo>
                          <a:pt x="109" y="408"/>
                          <a:pt x="72" y="374"/>
                          <a:pt x="72" y="329"/>
                        </a:cubicBezTo>
                        <a:cubicBezTo>
                          <a:pt x="72" y="278"/>
                          <a:pt x="109" y="201"/>
                          <a:pt x="263" y="194"/>
                        </a:cubicBezTo>
                        <a:close/>
                      </a:path>
                    </a:pathLst>
                  </a:custGeom>
                  <a:solidFill>
                    <a:srgbClr val="000000"/>
                  </a:solidFill>
                  <a:ln>
                    <a:noFill/>
                  </a:ln>
                </p:spPr>
                <p:style>
                  <a:lnRef idx="0"/>
                  <a:fillRef idx="0"/>
                  <a:effectRef idx="0"/>
                  <a:fontRef idx="minor"/>
                </p:style>
              </p:sp>
              <p:sp>
                <p:nvSpPr>
                  <p:cNvPr id="396" name="CustomShape 60"/>
                  <p:cNvSpPr/>
                  <p:nvPr/>
                </p:nvSpPr>
                <p:spPr>
                  <a:xfrm>
                    <a:off x="4538160" y="3067200"/>
                    <a:ext cx="113040" cy="147960"/>
                  </a:xfrm>
                  <a:custGeom>
                    <a:avLst/>
                    <a:gdLst/>
                    <a:ahLst/>
                    <a:rect l="l" t="t" r="r" b="b"/>
                    <a:pathLst>
                      <a:path w="315" h="412">
                        <a:moveTo>
                          <a:pt x="130" y="101"/>
                        </a:moveTo>
                        <a:cubicBezTo>
                          <a:pt x="130" y="67"/>
                          <a:pt x="130" y="33"/>
                          <a:pt x="130" y="0"/>
                        </a:cubicBezTo>
                        <a:cubicBezTo>
                          <a:pt x="87" y="2"/>
                          <a:pt x="43" y="5"/>
                          <a:pt x="0" y="8"/>
                        </a:cubicBezTo>
                        <a:cubicBezTo>
                          <a:pt x="0" y="17"/>
                          <a:pt x="0" y="27"/>
                          <a:pt x="0" y="37"/>
                        </a:cubicBezTo>
                        <a:cubicBezTo>
                          <a:pt x="66" y="37"/>
                          <a:pt x="74" y="45"/>
                          <a:pt x="74" y="90"/>
                        </a:cubicBezTo>
                        <a:cubicBezTo>
                          <a:pt x="74" y="173"/>
                          <a:pt x="74" y="256"/>
                          <a:pt x="74" y="339"/>
                        </a:cubicBezTo>
                        <a:cubicBezTo>
                          <a:pt x="74" y="382"/>
                          <a:pt x="64" y="382"/>
                          <a:pt x="0" y="382"/>
                        </a:cubicBezTo>
                        <a:cubicBezTo>
                          <a:pt x="0" y="392"/>
                          <a:pt x="0" y="401"/>
                          <a:pt x="0" y="411"/>
                        </a:cubicBezTo>
                        <a:cubicBezTo>
                          <a:pt x="37" y="408"/>
                          <a:pt x="82" y="408"/>
                          <a:pt x="106" y="408"/>
                        </a:cubicBezTo>
                        <a:cubicBezTo>
                          <a:pt x="144" y="408"/>
                          <a:pt x="189" y="408"/>
                          <a:pt x="226" y="411"/>
                        </a:cubicBezTo>
                        <a:cubicBezTo>
                          <a:pt x="226" y="401"/>
                          <a:pt x="226" y="392"/>
                          <a:pt x="226" y="382"/>
                        </a:cubicBezTo>
                        <a:cubicBezTo>
                          <a:pt x="220" y="382"/>
                          <a:pt x="214" y="382"/>
                          <a:pt x="207" y="382"/>
                        </a:cubicBezTo>
                        <a:cubicBezTo>
                          <a:pt x="138" y="382"/>
                          <a:pt x="136" y="371"/>
                          <a:pt x="136" y="337"/>
                        </a:cubicBezTo>
                        <a:cubicBezTo>
                          <a:pt x="136" y="289"/>
                          <a:pt x="136" y="241"/>
                          <a:pt x="136" y="193"/>
                        </a:cubicBezTo>
                        <a:cubicBezTo>
                          <a:pt x="136" y="101"/>
                          <a:pt x="175" y="18"/>
                          <a:pt x="245" y="18"/>
                        </a:cubicBezTo>
                        <a:cubicBezTo>
                          <a:pt x="253" y="18"/>
                          <a:pt x="255" y="18"/>
                          <a:pt x="255" y="21"/>
                        </a:cubicBezTo>
                        <a:cubicBezTo>
                          <a:pt x="253" y="21"/>
                          <a:pt x="234" y="32"/>
                          <a:pt x="234" y="56"/>
                        </a:cubicBezTo>
                        <a:cubicBezTo>
                          <a:pt x="234" y="82"/>
                          <a:pt x="255" y="95"/>
                          <a:pt x="274" y="95"/>
                        </a:cubicBezTo>
                        <a:cubicBezTo>
                          <a:pt x="293" y="95"/>
                          <a:pt x="314" y="85"/>
                          <a:pt x="314" y="56"/>
                        </a:cubicBezTo>
                        <a:cubicBezTo>
                          <a:pt x="314" y="26"/>
                          <a:pt x="285" y="0"/>
                          <a:pt x="245" y="0"/>
                        </a:cubicBezTo>
                        <a:cubicBezTo>
                          <a:pt x="178" y="0"/>
                          <a:pt x="144" y="61"/>
                          <a:pt x="130" y="101"/>
                        </a:cubicBezTo>
                        <a:close/>
                      </a:path>
                    </a:pathLst>
                  </a:custGeom>
                  <a:solidFill>
                    <a:srgbClr val="000000"/>
                  </a:solidFill>
                  <a:ln>
                    <a:noFill/>
                  </a:ln>
                </p:spPr>
                <p:style>
                  <a:lnRef idx="0"/>
                  <a:fillRef idx="0"/>
                  <a:effectRef idx="0"/>
                  <a:fontRef idx="minor"/>
                </p:style>
              </p:sp>
              <p:sp>
                <p:nvSpPr>
                  <p:cNvPr id="397" name="CustomShape 61"/>
                  <p:cNvSpPr/>
                  <p:nvPr/>
                </p:nvSpPr>
                <p:spPr>
                  <a:xfrm>
                    <a:off x="4667400" y="3008880"/>
                    <a:ext cx="105480" cy="209160"/>
                  </a:xfrm>
                  <a:custGeom>
                    <a:avLst/>
                    <a:gdLst/>
                    <a:ahLst/>
                    <a:rect l="l" t="t" r="r" b="b"/>
                    <a:pathLst>
                      <a:path w="294" h="582">
                        <a:moveTo>
                          <a:pt x="144" y="199"/>
                        </a:moveTo>
                        <a:cubicBezTo>
                          <a:pt x="188" y="199"/>
                          <a:pt x="232" y="199"/>
                          <a:pt x="277" y="199"/>
                        </a:cubicBezTo>
                        <a:cubicBezTo>
                          <a:pt x="277" y="189"/>
                          <a:pt x="277" y="179"/>
                          <a:pt x="277" y="170"/>
                        </a:cubicBezTo>
                        <a:cubicBezTo>
                          <a:pt x="232" y="170"/>
                          <a:pt x="188" y="170"/>
                          <a:pt x="144" y="170"/>
                        </a:cubicBezTo>
                        <a:cubicBezTo>
                          <a:pt x="144" y="113"/>
                          <a:pt x="144" y="57"/>
                          <a:pt x="144" y="0"/>
                        </a:cubicBezTo>
                        <a:cubicBezTo>
                          <a:pt x="136" y="0"/>
                          <a:pt x="128" y="0"/>
                          <a:pt x="120" y="0"/>
                        </a:cubicBezTo>
                        <a:cubicBezTo>
                          <a:pt x="120" y="77"/>
                          <a:pt x="90" y="175"/>
                          <a:pt x="0" y="180"/>
                        </a:cubicBezTo>
                        <a:cubicBezTo>
                          <a:pt x="0" y="187"/>
                          <a:pt x="0" y="193"/>
                          <a:pt x="0" y="199"/>
                        </a:cubicBezTo>
                        <a:cubicBezTo>
                          <a:pt x="27" y="199"/>
                          <a:pt x="53" y="199"/>
                          <a:pt x="80" y="199"/>
                        </a:cubicBezTo>
                        <a:cubicBezTo>
                          <a:pt x="80" y="285"/>
                          <a:pt x="80" y="371"/>
                          <a:pt x="80" y="456"/>
                        </a:cubicBezTo>
                        <a:cubicBezTo>
                          <a:pt x="80" y="570"/>
                          <a:pt x="165" y="581"/>
                          <a:pt x="200" y="581"/>
                        </a:cubicBezTo>
                        <a:cubicBezTo>
                          <a:pt x="266" y="581"/>
                          <a:pt x="293" y="517"/>
                          <a:pt x="293" y="456"/>
                        </a:cubicBezTo>
                        <a:cubicBezTo>
                          <a:pt x="293" y="439"/>
                          <a:pt x="293" y="421"/>
                          <a:pt x="293" y="403"/>
                        </a:cubicBezTo>
                        <a:cubicBezTo>
                          <a:pt x="285" y="403"/>
                          <a:pt x="277" y="403"/>
                          <a:pt x="269" y="403"/>
                        </a:cubicBezTo>
                        <a:cubicBezTo>
                          <a:pt x="269" y="420"/>
                          <a:pt x="269" y="437"/>
                          <a:pt x="269" y="454"/>
                        </a:cubicBezTo>
                        <a:cubicBezTo>
                          <a:pt x="269" y="523"/>
                          <a:pt x="239" y="560"/>
                          <a:pt x="205" y="560"/>
                        </a:cubicBezTo>
                        <a:cubicBezTo>
                          <a:pt x="144" y="560"/>
                          <a:pt x="144" y="475"/>
                          <a:pt x="144" y="459"/>
                        </a:cubicBezTo>
                        <a:cubicBezTo>
                          <a:pt x="144" y="372"/>
                          <a:pt x="144" y="286"/>
                          <a:pt x="144" y="199"/>
                        </a:cubicBezTo>
                        <a:close/>
                      </a:path>
                    </a:pathLst>
                  </a:custGeom>
                  <a:solidFill>
                    <a:srgbClr val="000000"/>
                  </a:solidFill>
                  <a:ln>
                    <a:noFill/>
                  </a:ln>
                </p:spPr>
                <p:style>
                  <a:lnRef idx="0"/>
                  <a:fillRef idx="0"/>
                  <a:effectRef idx="0"/>
                  <a:fontRef idx="minor"/>
                </p:style>
              </p:sp>
              <p:sp>
                <p:nvSpPr>
                  <p:cNvPr id="398" name="CustomShape 62"/>
                  <p:cNvSpPr/>
                  <p:nvPr/>
                </p:nvSpPr>
                <p:spPr>
                  <a:xfrm>
                    <a:off x="4802400" y="2990880"/>
                    <a:ext cx="72000" cy="224280"/>
                  </a:xfrm>
                  <a:custGeom>
                    <a:avLst/>
                    <a:gdLst/>
                    <a:ahLst/>
                    <a:rect l="l" t="t" r="r" b="b"/>
                    <a:pathLst>
                      <a:path w="201" h="624">
                        <a:moveTo>
                          <a:pt x="136" y="212"/>
                        </a:moveTo>
                        <a:cubicBezTo>
                          <a:pt x="92" y="214"/>
                          <a:pt x="49" y="217"/>
                          <a:pt x="5" y="220"/>
                        </a:cubicBezTo>
                        <a:cubicBezTo>
                          <a:pt x="5" y="229"/>
                          <a:pt x="5" y="239"/>
                          <a:pt x="5" y="249"/>
                        </a:cubicBezTo>
                        <a:cubicBezTo>
                          <a:pt x="67" y="249"/>
                          <a:pt x="75" y="254"/>
                          <a:pt x="75" y="302"/>
                        </a:cubicBezTo>
                        <a:cubicBezTo>
                          <a:pt x="75" y="385"/>
                          <a:pt x="75" y="468"/>
                          <a:pt x="75" y="551"/>
                        </a:cubicBezTo>
                        <a:cubicBezTo>
                          <a:pt x="75" y="594"/>
                          <a:pt x="64" y="594"/>
                          <a:pt x="0" y="594"/>
                        </a:cubicBezTo>
                        <a:cubicBezTo>
                          <a:pt x="0" y="604"/>
                          <a:pt x="0" y="613"/>
                          <a:pt x="0" y="623"/>
                        </a:cubicBezTo>
                        <a:cubicBezTo>
                          <a:pt x="32" y="620"/>
                          <a:pt x="80" y="620"/>
                          <a:pt x="104" y="620"/>
                        </a:cubicBezTo>
                        <a:cubicBezTo>
                          <a:pt x="136" y="620"/>
                          <a:pt x="170" y="620"/>
                          <a:pt x="200" y="623"/>
                        </a:cubicBezTo>
                        <a:cubicBezTo>
                          <a:pt x="200" y="613"/>
                          <a:pt x="200" y="604"/>
                          <a:pt x="200" y="594"/>
                        </a:cubicBezTo>
                        <a:cubicBezTo>
                          <a:pt x="138" y="594"/>
                          <a:pt x="136" y="589"/>
                          <a:pt x="136" y="551"/>
                        </a:cubicBezTo>
                        <a:cubicBezTo>
                          <a:pt x="136" y="438"/>
                          <a:pt x="136" y="325"/>
                          <a:pt x="136" y="212"/>
                        </a:cubicBezTo>
                        <a:moveTo>
                          <a:pt x="138" y="50"/>
                        </a:moveTo>
                        <a:cubicBezTo>
                          <a:pt x="138" y="18"/>
                          <a:pt x="115" y="0"/>
                          <a:pt x="91" y="0"/>
                        </a:cubicBezTo>
                        <a:cubicBezTo>
                          <a:pt x="61" y="0"/>
                          <a:pt x="40" y="23"/>
                          <a:pt x="40" y="50"/>
                        </a:cubicBezTo>
                        <a:cubicBezTo>
                          <a:pt x="40" y="74"/>
                          <a:pt x="61" y="98"/>
                          <a:pt x="91" y="98"/>
                        </a:cubicBezTo>
                        <a:cubicBezTo>
                          <a:pt x="115" y="98"/>
                          <a:pt x="138" y="79"/>
                          <a:pt x="138" y="50"/>
                        </a:cubicBezTo>
                        <a:close/>
                      </a:path>
                    </a:pathLst>
                  </a:custGeom>
                  <a:solidFill>
                    <a:srgbClr val="000000"/>
                  </a:solidFill>
                  <a:ln>
                    <a:noFill/>
                  </a:ln>
                </p:spPr>
                <p:style>
                  <a:lnRef idx="0"/>
                  <a:fillRef idx="0"/>
                  <a:effectRef idx="0"/>
                  <a:fontRef idx="minor"/>
                </p:style>
              </p:sp>
              <p:sp>
                <p:nvSpPr>
                  <p:cNvPr id="399" name="CustomShape 63"/>
                  <p:cNvSpPr/>
                  <p:nvPr/>
                </p:nvSpPr>
                <p:spPr>
                  <a:xfrm>
                    <a:off x="4895280" y="3067200"/>
                    <a:ext cx="169560" cy="147960"/>
                  </a:xfrm>
                  <a:custGeom>
                    <a:avLst/>
                    <a:gdLst/>
                    <a:ahLst/>
                    <a:rect l="l" t="t" r="r" b="b"/>
                    <a:pathLst>
                      <a:path w="472" h="412">
                        <a:moveTo>
                          <a:pt x="75" y="90"/>
                        </a:moveTo>
                        <a:cubicBezTo>
                          <a:pt x="75" y="173"/>
                          <a:pt x="75" y="256"/>
                          <a:pt x="75" y="339"/>
                        </a:cubicBezTo>
                        <a:cubicBezTo>
                          <a:pt x="75" y="382"/>
                          <a:pt x="64" y="382"/>
                          <a:pt x="0" y="382"/>
                        </a:cubicBezTo>
                        <a:cubicBezTo>
                          <a:pt x="0" y="392"/>
                          <a:pt x="0" y="401"/>
                          <a:pt x="0" y="411"/>
                        </a:cubicBezTo>
                        <a:cubicBezTo>
                          <a:pt x="35" y="408"/>
                          <a:pt x="83" y="408"/>
                          <a:pt x="107" y="408"/>
                        </a:cubicBezTo>
                        <a:cubicBezTo>
                          <a:pt x="131" y="408"/>
                          <a:pt x="181" y="408"/>
                          <a:pt x="213" y="411"/>
                        </a:cubicBezTo>
                        <a:cubicBezTo>
                          <a:pt x="213" y="401"/>
                          <a:pt x="213" y="392"/>
                          <a:pt x="213" y="382"/>
                        </a:cubicBezTo>
                        <a:cubicBezTo>
                          <a:pt x="149" y="382"/>
                          <a:pt x="138" y="382"/>
                          <a:pt x="138" y="339"/>
                        </a:cubicBezTo>
                        <a:cubicBezTo>
                          <a:pt x="138" y="282"/>
                          <a:pt x="138" y="224"/>
                          <a:pt x="138" y="167"/>
                        </a:cubicBezTo>
                        <a:cubicBezTo>
                          <a:pt x="138" y="71"/>
                          <a:pt x="205" y="18"/>
                          <a:pt x="266" y="18"/>
                        </a:cubicBezTo>
                        <a:cubicBezTo>
                          <a:pt x="325" y="18"/>
                          <a:pt x="335" y="69"/>
                          <a:pt x="335" y="122"/>
                        </a:cubicBezTo>
                        <a:cubicBezTo>
                          <a:pt x="335" y="194"/>
                          <a:pt x="335" y="267"/>
                          <a:pt x="335" y="339"/>
                        </a:cubicBezTo>
                        <a:cubicBezTo>
                          <a:pt x="335" y="382"/>
                          <a:pt x="325" y="382"/>
                          <a:pt x="261" y="382"/>
                        </a:cubicBezTo>
                        <a:cubicBezTo>
                          <a:pt x="261" y="392"/>
                          <a:pt x="261" y="401"/>
                          <a:pt x="261" y="411"/>
                        </a:cubicBezTo>
                        <a:cubicBezTo>
                          <a:pt x="293" y="408"/>
                          <a:pt x="341" y="408"/>
                          <a:pt x="367" y="408"/>
                        </a:cubicBezTo>
                        <a:cubicBezTo>
                          <a:pt x="391" y="408"/>
                          <a:pt x="439" y="408"/>
                          <a:pt x="471" y="411"/>
                        </a:cubicBezTo>
                        <a:cubicBezTo>
                          <a:pt x="471" y="401"/>
                          <a:pt x="471" y="392"/>
                          <a:pt x="471" y="382"/>
                        </a:cubicBezTo>
                        <a:cubicBezTo>
                          <a:pt x="423" y="382"/>
                          <a:pt x="399" y="382"/>
                          <a:pt x="399" y="353"/>
                        </a:cubicBezTo>
                        <a:cubicBezTo>
                          <a:pt x="399" y="293"/>
                          <a:pt x="399" y="234"/>
                          <a:pt x="399" y="175"/>
                        </a:cubicBezTo>
                        <a:cubicBezTo>
                          <a:pt x="399" y="95"/>
                          <a:pt x="399" y="66"/>
                          <a:pt x="370" y="34"/>
                        </a:cubicBezTo>
                        <a:cubicBezTo>
                          <a:pt x="357" y="18"/>
                          <a:pt x="325" y="0"/>
                          <a:pt x="271" y="0"/>
                        </a:cubicBezTo>
                        <a:cubicBezTo>
                          <a:pt x="202" y="0"/>
                          <a:pt x="160" y="40"/>
                          <a:pt x="133" y="95"/>
                        </a:cubicBezTo>
                        <a:cubicBezTo>
                          <a:pt x="133" y="63"/>
                          <a:pt x="133" y="32"/>
                          <a:pt x="133" y="0"/>
                        </a:cubicBezTo>
                        <a:cubicBezTo>
                          <a:pt x="89" y="2"/>
                          <a:pt x="44" y="5"/>
                          <a:pt x="0" y="8"/>
                        </a:cubicBezTo>
                        <a:cubicBezTo>
                          <a:pt x="0" y="17"/>
                          <a:pt x="0" y="27"/>
                          <a:pt x="0" y="37"/>
                        </a:cubicBezTo>
                        <a:cubicBezTo>
                          <a:pt x="67" y="37"/>
                          <a:pt x="75" y="45"/>
                          <a:pt x="75" y="90"/>
                        </a:cubicBezTo>
                        <a:close/>
                      </a:path>
                    </a:pathLst>
                  </a:custGeom>
                  <a:solidFill>
                    <a:srgbClr val="000000"/>
                  </a:solidFill>
                  <a:ln>
                    <a:noFill/>
                  </a:ln>
                </p:spPr>
                <p:style>
                  <a:lnRef idx="0"/>
                  <a:fillRef idx="0"/>
                  <a:effectRef idx="0"/>
                  <a:fontRef idx="minor"/>
                </p:style>
              </p:sp>
              <p:sp>
                <p:nvSpPr>
                  <p:cNvPr id="400" name="CustomShape 64"/>
                  <p:cNvSpPr/>
                  <p:nvPr/>
                </p:nvSpPr>
                <p:spPr>
                  <a:xfrm>
                    <a:off x="5081040" y="3063240"/>
                    <a:ext cx="154440" cy="220680"/>
                  </a:xfrm>
                  <a:custGeom>
                    <a:avLst/>
                    <a:gdLst/>
                    <a:ahLst/>
                    <a:rect l="l" t="t" r="r" b="b"/>
                    <a:pathLst>
                      <a:path w="430" h="614">
                        <a:moveTo>
                          <a:pt x="181" y="260"/>
                        </a:moveTo>
                        <a:cubicBezTo>
                          <a:pt x="101" y="260"/>
                          <a:pt x="101" y="167"/>
                          <a:pt x="101" y="146"/>
                        </a:cubicBezTo>
                        <a:cubicBezTo>
                          <a:pt x="101" y="122"/>
                          <a:pt x="101" y="90"/>
                          <a:pt x="115" y="69"/>
                        </a:cubicBezTo>
                        <a:cubicBezTo>
                          <a:pt x="123" y="56"/>
                          <a:pt x="144" y="32"/>
                          <a:pt x="181" y="32"/>
                        </a:cubicBezTo>
                        <a:cubicBezTo>
                          <a:pt x="264" y="32"/>
                          <a:pt x="264" y="125"/>
                          <a:pt x="264" y="146"/>
                        </a:cubicBezTo>
                        <a:cubicBezTo>
                          <a:pt x="264" y="170"/>
                          <a:pt x="264" y="199"/>
                          <a:pt x="248" y="223"/>
                        </a:cubicBezTo>
                        <a:cubicBezTo>
                          <a:pt x="242" y="234"/>
                          <a:pt x="218" y="260"/>
                          <a:pt x="181" y="260"/>
                        </a:cubicBezTo>
                        <a:moveTo>
                          <a:pt x="75" y="297"/>
                        </a:moveTo>
                        <a:cubicBezTo>
                          <a:pt x="75" y="295"/>
                          <a:pt x="75" y="271"/>
                          <a:pt x="91" y="252"/>
                        </a:cubicBezTo>
                        <a:cubicBezTo>
                          <a:pt x="125" y="279"/>
                          <a:pt x="165" y="281"/>
                          <a:pt x="181" y="281"/>
                        </a:cubicBezTo>
                        <a:cubicBezTo>
                          <a:pt x="269" y="281"/>
                          <a:pt x="333" y="218"/>
                          <a:pt x="333" y="146"/>
                        </a:cubicBezTo>
                        <a:cubicBezTo>
                          <a:pt x="333" y="112"/>
                          <a:pt x="319" y="77"/>
                          <a:pt x="296" y="56"/>
                        </a:cubicBezTo>
                        <a:cubicBezTo>
                          <a:pt x="330" y="24"/>
                          <a:pt x="362" y="19"/>
                          <a:pt x="378" y="19"/>
                        </a:cubicBezTo>
                        <a:cubicBezTo>
                          <a:pt x="381" y="19"/>
                          <a:pt x="386" y="19"/>
                          <a:pt x="389" y="21"/>
                        </a:cubicBezTo>
                        <a:cubicBezTo>
                          <a:pt x="378" y="24"/>
                          <a:pt x="373" y="35"/>
                          <a:pt x="373" y="45"/>
                        </a:cubicBezTo>
                        <a:cubicBezTo>
                          <a:pt x="373" y="61"/>
                          <a:pt x="386" y="72"/>
                          <a:pt x="402" y="72"/>
                        </a:cubicBezTo>
                        <a:cubicBezTo>
                          <a:pt x="410" y="72"/>
                          <a:pt x="429" y="67"/>
                          <a:pt x="429" y="45"/>
                        </a:cubicBezTo>
                        <a:cubicBezTo>
                          <a:pt x="429" y="29"/>
                          <a:pt x="418" y="0"/>
                          <a:pt x="381" y="0"/>
                        </a:cubicBezTo>
                        <a:cubicBezTo>
                          <a:pt x="362" y="0"/>
                          <a:pt x="319" y="5"/>
                          <a:pt x="282" y="43"/>
                        </a:cubicBezTo>
                        <a:cubicBezTo>
                          <a:pt x="242" y="13"/>
                          <a:pt x="202" y="11"/>
                          <a:pt x="181" y="11"/>
                        </a:cubicBezTo>
                        <a:cubicBezTo>
                          <a:pt x="96" y="11"/>
                          <a:pt x="29" y="74"/>
                          <a:pt x="29" y="146"/>
                        </a:cubicBezTo>
                        <a:cubicBezTo>
                          <a:pt x="29" y="186"/>
                          <a:pt x="51" y="223"/>
                          <a:pt x="75" y="242"/>
                        </a:cubicBezTo>
                        <a:cubicBezTo>
                          <a:pt x="61" y="255"/>
                          <a:pt x="45" y="287"/>
                          <a:pt x="45" y="319"/>
                        </a:cubicBezTo>
                        <a:cubicBezTo>
                          <a:pt x="45" y="348"/>
                          <a:pt x="59" y="382"/>
                          <a:pt x="88" y="401"/>
                        </a:cubicBezTo>
                        <a:cubicBezTo>
                          <a:pt x="29" y="417"/>
                          <a:pt x="0" y="457"/>
                          <a:pt x="0" y="494"/>
                        </a:cubicBezTo>
                        <a:cubicBezTo>
                          <a:pt x="0" y="563"/>
                          <a:pt x="93" y="613"/>
                          <a:pt x="208" y="613"/>
                        </a:cubicBezTo>
                        <a:cubicBezTo>
                          <a:pt x="317" y="613"/>
                          <a:pt x="415" y="565"/>
                          <a:pt x="415" y="494"/>
                        </a:cubicBezTo>
                        <a:cubicBezTo>
                          <a:pt x="415" y="459"/>
                          <a:pt x="402" y="411"/>
                          <a:pt x="354" y="388"/>
                        </a:cubicBezTo>
                        <a:cubicBezTo>
                          <a:pt x="303" y="361"/>
                          <a:pt x="250" y="361"/>
                          <a:pt x="194" y="361"/>
                        </a:cubicBezTo>
                        <a:cubicBezTo>
                          <a:pt x="170" y="361"/>
                          <a:pt x="131" y="361"/>
                          <a:pt x="123" y="358"/>
                        </a:cubicBezTo>
                        <a:cubicBezTo>
                          <a:pt x="93" y="356"/>
                          <a:pt x="75" y="327"/>
                          <a:pt x="75" y="297"/>
                        </a:cubicBezTo>
                        <a:moveTo>
                          <a:pt x="208" y="592"/>
                        </a:moveTo>
                        <a:cubicBezTo>
                          <a:pt x="115" y="592"/>
                          <a:pt x="48" y="544"/>
                          <a:pt x="48" y="494"/>
                        </a:cubicBezTo>
                        <a:cubicBezTo>
                          <a:pt x="48" y="451"/>
                          <a:pt x="85" y="417"/>
                          <a:pt x="125" y="414"/>
                        </a:cubicBezTo>
                        <a:cubicBezTo>
                          <a:pt x="144" y="414"/>
                          <a:pt x="162" y="414"/>
                          <a:pt x="181" y="414"/>
                        </a:cubicBezTo>
                        <a:cubicBezTo>
                          <a:pt x="261" y="414"/>
                          <a:pt x="367" y="414"/>
                          <a:pt x="367" y="494"/>
                        </a:cubicBezTo>
                        <a:cubicBezTo>
                          <a:pt x="367" y="544"/>
                          <a:pt x="301" y="592"/>
                          <a:pt x="208" y="592"/>
                        </a:cubicBezTo>
                        <a:close/>
                      </a:path>
                    </a:pathLst>
                  </a:custGeom>
                  <a:solidFill>
                    <a:srgbClr val="000000"/>
                  </a:solidFill>
                  <a:ln>
                    <a:noFill/>
                  </a:ln>
                </p:spPr>
                <p:style>
                  <a:lnRef idx="0"/>
                  <a:fillRef idx="0"/>
                  <a:effectRef idx="0"/>
                  <a:fontRef idx="minor"/>
                </p:style>
              </p:sp>
              <p:sp>
                <p:nvSpPr>
                  <p:cNvPr id="401" name="CustomShape 65"/>
                  <p:cNvSpPr/>
                  <p:nvPr/>
                </p:nvSpPr>
                <p:spPr>
                  <a:xfrm>
                    <a:off x="5254560" y="3064320"/>
                    <a:ext cx="151200" cy="153720"/>
                  </a:xfrm>
                  <a:custGeom>
                    <a:avLst/>
                    <a:gdLst/>
                    <a:ahLst/>
                    <a:rect l="l" t="t" r="r" b="b"/>
                    <a:pathLst>
                      <a:path w="421" h="428">
                        <a:moveTo>
                          <a:pt x="271" y="347"/>
                        </a:moveTo>
                        <a:cubicBezTo>
                          <a:pt x="274" y="385"/>
                          <a:pt x="300" y="424"/>
                          <a:pt x="343" y="424"/>
                        </a:cubicBezTo>
                        <a:cubicBezTo>
                          <a:pt x="364" y="424"/>
                          <a:pt x="420" y="411"/>
                          <a:pt x="420" y="334"/>
                        </a:cubicBezTo>
                        <a:cubicBezTo>
                          <a:pt x="420" y="317"/>
                          <a:pt x="420" y="301"/>
                          <a:pt x="420" y="284"/>
                        </a:cubicBezTo>
                        <a:cubicBezTo>
                          <a:pt x="412" y="284"/>
                          <a:pt x="404" y="284"/>
                          <a:pt x="396" y="284"/>
                        </a:cubicBezTo>
                        <a:cubicBezTo>
                          <a:pt x="396" y="301"/>
                          <a:pt x="396" y="317"/>
                          <a:pt x="396" y="334"/>
                        </a:cubicBezTo>
                        <a:cubicBezTo>
                          <a:pt x="396" y="390"/>
                          <a:pt x="375" y="395"/>
                          <a:pt x="364" y="395"/>
                        </a:cubicBezTo>
                        <a:cubicBezTo>
                          <a:pt x="332" y="395"/>
                          <a:pt x="330" y="353"/>
                          <a:pt x="330" y="347"/>
                        </a:cubicBezTo>
                        <a:cubicBezTo>
                          <a:pt x="330" y="286"/>
                          <a:pt x="330" y="224"/>
                          <a:pt x="330" y="162"/>
                        </a:cubicBezTo>
                        <a:cubicBezTo>
                          <a:pt x="330" y="122"/>
                          <a:pt x="330" y="87"/>
                          <a:pt x="295" y="53"/>
                        </a:cubicBezTo>
                        <a:cubicBezTo>
                          <a:pt x="258" y="16"/>
                          <a:pt x="213" y="0"/>
                          <a:pt x="167" y="0"/>
                        </a:cubicBezTo>
                        <a:cubicBezTo>
                          <a:pt x="90" y="0"/>
                          <a:pt x="26" y="45"/>
                          <a:pt x="26" y="106"/>
                        </a:cubicBezTo>
                        <a:cubicBezTo>
                          <a:pt x="26" y="135"/>
                          <a:pt x="45" y="151"/>
                          <a:pt x="69" y="151"/>
                        </a:cubicBezTo>
                        <a:cubicBezTo>
                          <a:pt x="95" y="151"/>
                          <a:pt x="111" y="133"/>
                          <a:pt x="111" y="106"/>
                        </a:cubicBezTo>
                        <a:cubicBezTo>
                          <a:pt x="111" y="95"/>
                          <a:pt x="109" y="66"/>
                          <a:pt x="64" y="64"/>
                        </a:cubicBezTo>
                        <a:cubicBezTo>
                          <a:pt x="90" y="32"/>
                          <a:pt x="135" y="21"/>
                          <a:pt x="165" y="21"/>
                        </a:cubicBezTo>
                        <a:cubicBezTo>
                          <a:pt x="213" y="21"/>
                          <a:pt x="266" y="58"/>
                          <a:pt x="266" y="140"/>
                        </a:cubicBezTo>
                        <a:cubicBezTo>
                          <a:pt x="266" y="152"/>
                          <a:pt x="266" y="163"/>
                          <a:pt x="266" y="175"/>
                        </a:cubicBezTo>
                        <a:cubicBezTo>
                          <a:pt x="218" y="178"/>
                          <a:pt x="151" y="180"/>
                          <a:pt x="93" y="209"/>
                        </a:cubicBezTo>
                        <a:cubicBezTo>
                          <a:pt x="24" y="241"/>
                          <a:pt x="0" y="289"/>
                          <a:pt x="0" y="329"/>
                        </a:cubicBezTo>
                        <a:cubicBezTo>
                          <a:pt x="0" y="406"/>
                          <a:pt x="90" y="427"/>
                          <a:pt x="149" y="427"/>
                        </a:cubicBezTo>
                        <a:cubicBezTo>
                          <a:pt x="210" y="427"/>
                          <a:pt x="252" y="390"/>
                          <a:pt x="271" y="347"/>
                        </a:cubicBezTo>
                        <a:moveTo>
                          <a:pt x="266" y="194"/>
                        </a:moveTo>
                        <a:cubicBezTo>
                          <a:pt x="266" y="224"/>
                          <a:pt x="266" y="255"/>
                          <a:pt x="266" y="286"/>
                        </a:cubicBezTo>
                        <a:cubicBezTo>
                          <a:pt x="266" y="377"/>
                          <a:pt x="197" y="408"/>
                          <a:pt x="154" y="408"/>
                        </a:cubicBezTo>
                        <a:cubicBezTo>
                          <a:pt x="109" y="408"/>
                          <a:pt x="72" y="374"/>
                          <a:pt x="72" y="329"/>
                        </a:cubicBezTo>
                        <a:cubicBezTo>
                          <a:pt x="72" y="278"/>
                          <a:pt x="111" y="201"/>
                          <a:pt x="266" y="194"/>
                        </a:cubicBezTo>
                        <a:close/>
                      </a:path>
                    </a:pathLst>
                  </a:custGeom>
                  <a:solidFill>
                    <a:srgbClr val="000000"/>
                  </a:solidFill>
                  <a:ln>
                    <a:noFill/>
                  </a:ln>
                </p:spPr>
                <p:style>
                  <a:lnRef idx="0"/>
                  <a:fillRef idx="0"/>
                  <a:effectRef idx="0"/>
                  <a:fontRef idx="minor"/>
                </p:style>
              </p:sp>
              <p:sp>
                <p:nvSpPr>
                  <p:cNvPr id="402" name="CustomShape 66"/>
                  <p:cNvSpPr/>
                  <p:nvPr/>
                </p:nvSpPr>
                <p:spPr>
                  <a:xfrm>
                    <a:off x="5419080" y="2982240"/>
                    <a:ext cx="74880" cy="232920"/>
                  </a:xfrm>
                  <a:custGeom>
                    <a:avLst/>
                    <a:gdLst/>
                    <a:ahLst/>
                    <a:rect l="l" t="t" r="r" b="b"/>
                    <a:pathLst>
                      <a:path w="209" h="648">
                        <a:moveTo>
                          <a:pt x="136" y="0"/>
                        </a:moveTo>
                        <a:cubicBezTo>
                          <a:pt x="91" y="3"/>
                          <a:pt x="45" y="7"/>
                          <a:pt x="0" y="10"/>
                        </a:cubicBezTo>
                        <a:cubicBezTo>
                          <a:pt x="0" y="20"/>
                          <a:pt x="0" y="30"/>
                          <a:pt x="0" y="39"/>
                        </a:cubicBezTo>
                        <a:cubicBezTo>
                          <a:pt x="67" y="39"/>
                          <a:pt x="75" y="45"/>
                          <a:pt x="75" y="93"/>
                        </a:cubicBezTo>
                        <a:cubicBezTo>
                          <a:pt x="75" y="253"/>
                          <a:pt x="75" y="414"/>
                          <a:pt x="75" y="575"/>
                        </a:cubicBezTo>
                        <a:cubicBezTo>
                          <a:pt x="75" y="618"/>
                          <a:pt x="64" y="618"/>
                          <a:pt x="0" y="618"/>
                        </a:cubicBezTo>
                        <a:cubicBezTo>
                          <a:pt x="0" y="628"/>
                          <a:pt x="0" y="637"/>
                          <a:pt x="0" y="647"/>
                        </a:cubicBezTo>
                        <a:cubicBezTo>
                          <a:pt x="32" y="644"/>
                          <a:pt x="80" y="644"/>
                          <a:pt x="104" y="644"/>
                        </a:cubicBezTo>
                        <a:cubicBezTo>
                          <a:pt x="128" y="644"/>
                          <a:pt x="173" y="644"/>
                          <a:pt x="208" y="647"/>
                        </a:cubicBezTo>
                        <a:cubicBezTo>
                          <a:pt x="208" y="637"/>
                          <a:pt x="208" y="628"/>
                          <a:pt x="208" y="618"/>
                        </a:cubicBezTo>
                        <a:cubicBezTo>
                          <a:pt x="147" y="618"/>
                          <a:pt x="136" y="618"/>
                          <a:pt x="136" y="575"/>
                        </a:cubicBezTo>
                        <a:cubicBezTo>
                          <a:pt x="136" y="384"/>
                          <a:pt x="136" y="192"/>
                          <a:pt x="136" y="0"/>
                        </a:cubicBezTo>
                        <a:close/>
                      </a:path>
                    </a:pathLst>
                  </a:custGeom>
                  <a:solidFill>
                    <a:srgbClr val="000000"/>
                  </a:solidFill>
                  <a:ln>
                    <a:noFill/>
                  </a:ln>
                </p:spPr>
                <p:style>
                  <a:lnRef idx="0"/>
                  <a:fillRef idx="0"/>
                  <a:effectRef idx="0"/>
                  <a:fontRef idx="minor"/>
                </p:style>
              </p:sp>
              <p:sp>
                <p:nvSpPr>
                  <p:cNvPr id="403" name="CustomShape 67"/>
                  <p:cNvSpPr/>
                  <p:nvPr/>
                </p:nvSpPr>
                <p:spPr>
                  <a:xfrm>
                    <a:off x="5511240" y="3064320"/>
                    <a:ext cx="129960" cy="153720"/>
                  </a:xfrm>
                  <a:custGeom>
                    <a:avLst/>
                    <a:gdLst/>
                    <a:ahLst/>
                    <a:rect l="l" t="t" r="r" b="b"/>
                    <a:pathLst>
                      <a:path w="362" h="428">
                        <a:moveTo>
                          <a:pt x="79" y="183"/>
                        </a:moveTo>
                        <a:cubicBezTo>
                          <a:pt x="85" y="45"/>
                          <a:pt x="162" y="21"/>
                          <a:pt x="194" y="21"/>
                        </a:cubicBezTo>
                        <a:cubicBezTo>
                          <a:pt x="290" y="21"/>
                          <a:pt x="300" y="148"/>
                          <a:pt x="300" y="183"/>
                        </a:cubicBezTo>
                        <a:cubicBezTo>
                          <a:pt x="227" y="183"/>
                          <a:pt x="153" y="183"/>
                          <a:pt x="79" y="183"/>
                        </a:cubicBezTo>
                        <a:moveTo>
                          <a:pt x="77" y="204"/>
                        </a:moveTo>
                        <a:cubicBezTo>
                          <a:pt x="164" y="204"/>
                          <a:pt x="251" y="204"/>
                          <a:pt x="337" y="204"/>
                        </a:cubicBezTo>
                        <a:cubicBezTo>
                          <a:pt x="359" y="204"/>
                          <a:pt x="361" y="204"/>
                          <a:pt x="361" y="183"/>
                        </a:cubicBezTo>
                        <a:cubicBezTo>
                          <a:pt x="361" y="90"/>
                          <a:pt x="311" y="0"/>
                          <a:pt x="194" y="0"/>
                        </a:cubicBezTo>
                        <a:cubicBezTo>
                          <a:pt x="85" y="0"/>
                          <a:pt x="0" y="98"/>
                          <a:pt x="0" y="212"/>
                        </a:cubicBezTo>
                        <a:cubicBezTo>
                          <a:pt x="0" y="337"/>
                          <a:pt x="98" y="427"/>
                          <a:pt x="204" y="427"/>
                        </a:cubicBezTo>
                        <a:cubicBezTo>
                          <a:pt x="319" y="427"/>
                          <a:pt x="361" y="324"/>
                          <a:pt x="361" y="308"/>
                        </a:cubicBezTo>
                        <a:cubicBezTo>
                          <a:pt x="361" y="297"/>
                          <a:pt x="353" y="297"/>
                          <a:pt x="348" y="297"/>
                        </a:cubicBezTo>
                        <a:cubicBezTo>
                          <a:pt x="340" y="297"/>
                          <a:pt x="340" y="302"/>
                          <a:pt x="337" y="310"/>
                        </a:cubicBezTo>
                        <a:cubicBezTo>
                          <a:pt x="306" y="406"/>
                          <a:pt x="220" y="406"/>
                          <a:pt x="210" y="406"/>
                        </a:cubicBezTo>
                        <a:cubicBezTo>
                          <a:pt x="165" y="406"/>
                          <a:pt x="127" y="377"/>
                          <a:pt x="106" y="342"/>
                        </a:cubicBezTo>
                        <a:cubicBezTo>
                          <a:pt x="77" y="297"/>
                          <a:pt x="77" y="236"/>
                          <a:pt x="77" y="204"/>
                        </a:cubicBezTo>
                        <a:close/>
                      </a:path>
                    </a:pathLst>
                  </a:custGeom>
                  <a:solidFill>
                    <a:srgbClr val="000000"/>
                  </a:solidFill>
                  <a:ln>
                    <a:noFill/>
                  </a:ln>
                </p:spPr>
                <p:style>
                  <a:lnRef idx="0"/>
                  <a:fillRef idx="0"/>
                  <a:effectRef idx="0"/>
                  <a:fontRef idx="minor"/>
                </p:style>
              </p:sp>
              <p:sp>
                <p:nvSpPr>
                  <p:cNvPr id="404" name="CustomShape 68"/>
                  <p:cNvSpPr/>
                  <p:nvPr/>
                </p:nvSpPr>
                <p:spPr>
                  <a:xfrm>
                    <a:off x="5680440" y="3178800"/>
                    <a:ext cx="35640" cy="36360"/>
                  </a:xfrm>
                  <a:custGeom>
                    <a:avLst/>
                    <a:gdLst/>
                    <a:ahLst/>
                    <a:rect l="l" t="t" r="r" b="b"/>
                    <a:pathLst>
                      <a:path w="100" h="102">
                        <a:moveTo>
                          <a:pt x="99" y="51"/>
                        </a:moveTo>
                        <a:cubicBezTo>
                          <a:pt x="99" y="24"/>
                          <a:pt x="75" y="0"/>
                          <a:pt x="48" y="0"/>
                        </a:cubicBezTo>
                        <a:cubicBezTo>
                          <a:pt x="22" y="0"/>
                          <a:pt x="0" y="24"/>
                          <a:pt x="0" y="51"/>
                        </a:cubicBezTo>
                        <a:cubicBezTo>
                          <a:pt x="0" y="77"/>
                          <a:pt x="22" y="101"/>
                          <a:pt x="48" y="101"/>
                        </a:cubicBezTo>
                        <a:cubicBezTo>
                          <a:pt x="75" y="101"/>
                          <a:pt x="99" y="77"/>
                          <a:pt x="99" y="51"/>
                        </a:cubicBezTo>
                        <a:close/>
                      </a:path>
                    </a:pathLst>
                  </a:custGeom>
                  <a:solidFill>
                    <a:srgbClr val="000000"/>
                  </a:solidFill>
                  <a:ln>
                    <a:noFill/>
                  </a:ln>
                </p:spPr>
                <p:style>
                  <a:lnRef idx="0"/>
                  <a:fillRef idx="0"/>
                  <a:effectRef idx="0"/>
                  <a:fontRef idx="minor"/>
                </p:style>
              </p:sp>
            </p:grpSp>
          </p:grpSp>
        </p:grpSp>
      </p:grpSp>
      <p:pic>
        <p:nvPicPr>
          <p:cNvPr id="405" name="" descr=""/>
          <p:cNvPicPr/>
          <p:nvPr/>
        </p:nvPicPr>
        <p:blipFill>
          <a:blip r:embed="rId1"/>
          <a:stretch/>
        </p:blipFill>
        <p:spPr>
          <a:xfrm>
            <a:off x="8229600" y="4167360"/>
            <a:ext cx="2649240" cy="2033280"/>
          </a:xfrm>
          <a:prstGeom prst="rect">
            <a:avLst/>
          </a:prstGeom>
          <a:ln>
            <a:noFill/>
          </a:ln>
        </p:spPr>
      </p:pic>
      <p:pic>
        <p:nvPicPr>
          <p:cNvPr id="406" name="" descr=""/>
          <p:cNvPicPr/>
          <p:nvPr/>
        </p:nvPicPr>
        <p:blipFill>
          <a:blip r:embed="rId2"/>
          <a:stretch/>
        </p:blipFill>
        <p:spPr>
          <a:xfrm>
            <a:off x="7955280" y="2080800"/>
            <a:ext cx="3632040" cy="1759320"/>
          </a:xfrm>
          <a:prstGeom prst="rect">
            <a:avLst/>
          </a:prstGeom>
          <a:ln>
            <a:noFill/>
          </a:ln>
        </p:spPr>
      </p:pic>
      <p:sp>
        <p:nvSpPr>
          <p:cNvPr id="407" name="CustomShape 69"/>
          <p:cNvSpPr/>
          <p:nvPr/>
        </p:nvSpPr>
        <p:spPr>
          <a:xfrm>
            <a:off x="0" y="2651760"/>
            <a:ext cx="320004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dbe34"/>
                </a:solidFill>
                <a:latin typeface="Arial"/>
              </a:rPr>
              <a:t>Continuous time</a:t>
            </a:r>
            <a:endParaRPr b="0" lang="en-US" sz="1300" spc="-1" strike="noStrike">
              <a:latin typeface="Arial"/>
            </a:endParaRPr>
          </a:p>
        </p:txBody>
      </p:sp>
      <p:sp>
        <p:nvSpPr>
          <p:cNvPr id="408" name="CustomShape 70"/>
          <p:cNvSpPr/>
          <p:nvPr/>
        </p:nvSpPr>
        <p:spPr>
          <a:xfrm>
            <a:off x="0" y="4848120"/>
            <a:ext cx="320004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c9211e"/>
                </a:solidFill>
                <a:latin typeface="Arial"/>
              </a:rPr>
              <a:t>Discrete time</a:t>
            </a:r>
            <a:endParaRPr b="0" lang="en-US" sz="1300" spc="-1" strike="noStrike">
              <a:latin typeface="Arial"/>
            </a:endParaRPr>
          </a:p>
        </p:txBody>
      </p:sp>
      <p:sp>
        <p:nvSpPr>
          <p:cNvPr id="409" name="CustomShape 71"/>
          <p:cNvSpPr/>
          <p:nvPr/>
        </p:nvSpPr>
        <p:spPr>
          <a:xfrm>
            <a:off x="3708000" y="1320120"/>
            <a:ext cx="320004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8dbe34"/>
                </a:solidFill>
                <a:latin typeface="Arial"/>
              </a:rPr>
              <a:t>Continuous state space</a:t>
            </a:r>
            <a:endParaRPr b="0" lang="en-US" sz="1300" spc="-1" strike="noStrike">
              <a:latin typeface="Arial"/>
            </a:endParaRPr>
          </a:p>
        </p:txBody>
      </p:sp>
      <p:sp>
        <p:nvSpPr>
          <p:cNvPr id="410" name="CustomShape 72"/>
          <p:cNvSpPr/>
          <p:nvPr/>
        </p:nvSpPr>
        <p:spPr>
          <a:xfrm>
            <a:off x="8748000" y="1356480"/>
            <a:ext cx="320004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300" spc="-1" strike="noStrike">
                <a:solidFill>
                  <a:srgbClr val="c9211e"/>
                </a:solidFill>
                <a:latin typeface="Arial"/>
              </a:rPr>
              <a:t>Discrete state space</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Full information vs. </a:t>
            </a:r>
            <a:br/>
            <a:r>
              <a:rPr b="1" lang="ru-RU" sz="2800" spc="-1" strike="noStrike">
                <a:solidFill>
                  <a:srgbClr val="000000"/>
                </a:solidFill>
                <a:latin typeface="Futura Bk BT"/>
                <a:ea typeface="Futura"/>
              </a:rPr>
              <a:t>Partial information</a:t>
            </a:r>
            <a:endParaRPr b="0" lang="en-US" sz="2800" spc="-1" strike="noStrike">
              <a:latin typeface="Arial"/>
            </a:endParaRPr>
          </a:p>
        </p:txBody>
      </p:sp>
      <p:pic>
        <p:nvPicPr>
          <p:cNvPr id="412" name="" descr=""/>
          <p:cNvPicPr/>
          <p:nvPr/>
        </p:nvPicPr>
        <p:blipFill>
          <a:blip r:embed="rId1"/>
          <a:stretch/>
        </p:blipFill>
        <p:spPr>
          <a:xfrm>
            <a:off x="548640" y="1920240"/>
            <a:ext cx="11246760" cy="40230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Full information vs. </a:t>
            </a:r>
            <a:br/>
            <a:r>
              <a:rPr b="1" lang="ru-RU" sz="2800" spc="-1" strike="noStrike">
                <a:solidFill>
                  <a:srgbClr val="000000"/>
                </a:solidFill>
                <a:latin typeface="Futura Bk BT"/>
                <a:ea typeface="Futura"/>
              </a:rPr>
              <a:t>Partial information</a:t>
            </a:r>
            <a:endParaRPr b="0" lang="en-US" sz="2800" spc="-1" strike="noStrike">
              <a:latin typeface="Arial"/>
            </a:endParaRPr>
          </a:p>
        </p:txBody>
      </p:sp>
      <p:sp>
        <p:nvSpPr>
          <p:cNvPr id="414" name="CustomShape 2"/>
          <p:cNvSpPr/>
          <p:nvPr/>
        </p:nvSpPr>
        <p:spPr>
          <a:xfrm>
            <a:off x="2417760" y="3132720"/>
            <a:ext cx="7047720" cy="699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000" spc="-1" strike="noStrike">
                <a:solidFill>
                  <a:srgbClr val="000000"/>
                </a:solidFill>
                <a:latin typeface="Futura Bk BT"/>
                <a:ea typeface="DejaVu Sans"/>
              </a:rPr>
              <a:t>Observation     State</a:t>
            </a:r>
            <a:endParaRPr b="0" lang="en-US" sz="4000" spc="-1" strike="noStrike">
              <a:latin typeface="Arial"/>
            </a:endParaRPr>
          </a:p>
        </p:txBody>
      </p:sp>
      <p:grpSp>
        <p:nvGrpSpPr>
          <p:cNvPr id="415" name="Group 3"/>
          <p:cNvGrpSpPr/>
          <p:nvPr/>
        </p:nvGrpSpPr>
        <p:grpSpPr>
          <a:xfrm>
            <a:off x="6165720" y="2934000"/>
            <a:ext cx="489960" cy="683640"/>
            <a:chOff x="6165720" y="2934000"/>
            <a:chExt cx="489960" cy="683640"/>
          </a:xfrm>
        </p:grpSpPr>
        <p:grpSp>
          <p:nvGrpSpPr>
            <p:cNvPr id="416" name="Group 4"/>
            <p:cNvGrpSpPr/>
            <p:nvPr/>
          </p:nvGrpSpPr>
          <p:grpSpPr>
            <a:xfrm>
              <a:off x="6165720" y="2934000"/>
              <a:ext cx="489960" cy="683640"/>
              <a:chOff x="6165720" y="2934000"/>
              <a:chExt cx="489960" cy="683640"/>
            </a:xfrm>
          </p:grpSpPr>
          <p:sp>
            <p:nvSpPr>
              <p:cNvPr id="417" name="CustomShape 5"/>
              <p:cNvSpPr/>
              <p:nvPr/>
            </p:nvSpPr>
            <p:spPr>
              <a:xfrm>
                <a:off x="6308640" y="2934000"/>
                <a:ext cx="204120" cy="363960"/>
              </a:xfrm>
              <a:custGeom>
                <a:avLst/>
                <a:gdLst/>
                <a:ahLst/>
                <a:rect l="l" t="t" r="r" b="b"/>
                <a:pathLst>
                  <a:path w="568" h="1012">
                    <a:moveTo>
                      <a:pt x="286" y="643"/>
                    </a:moveTo>
                    <a:cubicBezTo>
                      <a:pt x="286" y="520"/>
                      <a:pt x="368" y="409"/>
                      <a:pt x="479" y="345"/>
                    </a:cubicBezTo>
                    <a:cubicBezTo>
                      <a:pt x="502" y="327"/>
                      <a:pt x="567" y="281"/>
                      <a:pt x="567" y="193"/>
                    </a:cubicBezTo>
                    <a:cubicBezTo>
                      <a:pt x="567" y="117"/>
                      <a:pt x="514" y="0"/>
                      <a:pt x="269" y="0"/>
                    </a:cubicBezTo>
                    <a:cubicBezTo>
                      <a:pt x="93" y="0"/>
                      <a:pt x="0" y="94"/>
                      <a:pt x="0" y="193"/>
                    </a:cubicBezTo>
                    <a:cubicBezTo>
                      <a:pt x="0" y="251"/>
                      <a:pt x="47" y="263"/>
                      <a:pt x="64" y="263"/>
                    </a:cubicBezTo>
                    <a:cubicBezTo>
                      <a:pt x="93" y="263"/>
                      <a:pt x="134" y="245"/>
                      <a:pt x="134" y="193"/>
                    </a:cubicBezTo>
                    <a:cubicBezTo>
                      <a:pt x="134" y="187"/>
                      <a:pt x="134" y="134"/>
                      <a:pt x="64" y="129"/>
                    </a:cubicBezTo>
                    <a:cubicBezTo>
                      <a:pt x="93" y="88"/>
                      <a:pt x="158" y="41"/>
                      <a:pt x="263" y="41"/>
                    </a:cubicBezTo>
                    <a:cubicBezTo>
                      <a:pt x="427" y="41"/>
                      <a:pt x="438" y="123"/>
                      <a:pt x="438" y="187"/>
                    </a:cubicBezTo>
                    <a:cubicBezTo>
                      <a:pt x="438" y="263"/>
                      <a:pt x="409" y="292"/>
                      <a:pt x="386" y="316"/>
                    </a:cubicBezTo>
                    <a:cubicBezTo>
                      <a:pt x="292" y="397"/>
                      <a:pt x="240" y="526"/>
                      <a:pt x="240" y="637"/>
                    </a:cubicBezTo>
                    <a:cubicBezTo>
                      <a:pt x="240" y="656"/>
                      <a:pt x="240" y="676"/>
                      <a:pt x="240" y="695"/>
                    </a:cubicBezTo>
                    <a:cubicBezTo>
                      <a:pt x="240" y="725"/>
                      <a:pt x="240" y="730"/>
                      <a:pt x="263" y="730"/>
                    </a:cubicBezTo>
                    <a:cubicBezTo>
                      <a:pt x="286" y="730"/>
                      <a:pt x="286" y="725"/>
                      <a:pt x="286" y="695"/>
                    </a:cubicBezTo>
                    <a:cubicBezTo>
                      <a:pt x="286" y="678"/>
                      <a:pt x="286" y="660"/>
                      <a:pt x="286" y="643"/>
                    </a:cubicBezTo>
                    <a:moveTo>
                      <a:pt x="345" y="929"/>
                    </a:moveTo>
                    <a:cubicBezTo>
                      <a:pt x="345" y="877"/>
                      <a:pt x="304" y="847"/>
                      <a:pt x="263" y="847"/>
                    </a:cubicBezTo>
                    <a:cubicBezTo>
                      <a:pt x="210" y="847"/>
                      <a:pt x="175" y="888"/>
                      <a:pt x="175" y="929"/>
                    </a:cubicBezTo>
                    <a:cubicBezTo>
                      <a:pt x="175" y="976"/>
                      <a:pt x="216" y="1011"/>
                      <a:pt x="257" y="1011"/>
                    </a:cubicBezTo>
                    <a:cubicBezTo>
                      <a:pt x="310" y="1011"/>
                      <a:pt x="345" y="970"/>
                      <a:pt x="345" y="929"/>
                    </a:cubicBezTo>
                    <a:close/>
                  </a:path>
                </a:pathLst>
              </a:custGeom>
              <a:solidFill>
                <a:srgbClr val="000000"/>
              </a:solidFill>
              <a:ln>
                <a:noFill/>
              </a:ln>
            </p:spPr>
            <p:style>
              <a:lnRef idx="0"/>
              <a:fillRef idx="0"/>
              <a:effectRef idx="0"/>
              <a:fontRef idx="minor"/>
            </p:style>
          </p:sp>
          <p:sp>
            <p:nvSpPr>
              <p:cNvPr id="418" name="CustomShape 6"/>
              <p:cNvSpPr/>
              <p:nvPr/>
            </p:nvSpPr>
            <p:spPr>
              <a:xfrm>
                <a:off x="6165720" y="3445200"/>
                <a:ext cx="489960" cy="172440"/>
              </a:xfrm>
              <a:custGeom>
                <a:avLst/>
                <a:gdLst/>
                <a:ahLst/>
                <a:rect l="l" t="t" r="r" b="b"/>
                <a:pathLst>
                  <a:path w="1362" h="480">
                    <a:moveTo>
                      <a:pt x="1291" y="82"/>
                    </a:moveTo>
                    <a:cubicBezTo>
                      <a:pt x="1320" y="82"/>
                      <a:pt x="1361" y="82"/>
                      <a:pt x="1361" y="41"/>
                    </a:cubicBezTo>
                    <a:cubicBezTo>
                      <a:pt x="1361" y="0"/>
                      <a:pt x="1320" y="0"/>
                      <a:pt x="1291" y="0"/>
                    </a:cubicBezTo>
                    <a:cubicBezTo>
                      <a:pt x="882" y="0"/>
                      <a:pt x="473" y="0"/>
                      <a:pt x="64" y="0"/>
                    </a:cubicBezTo>
                    <a:cubicBezTo>
                      <a:pt x="35" y="0"/>
                      <a:pt x="0" y="0"/>
                      <a:pt x="0" y="41"/>
                    </a:cubicBezTo>
                    <a:cubicBezTo>
                      <a:pt x="0" y="82"/>
                      <a:pt x="35" y="82"/>
                      <a:pt x="70" y="82"/>
                    </a:cubicBezTo>
                    <a:cubicBezTo>
                      <a:pt x="477" y="82"/>
                      <a:pt x="884" y="82"/>
                      <a:pt x="1291" y="82"/>
                    </a:cubicBezTo>
                    <a:moveTo>
                      <a:pt x="1291" y="479"/>
                    </a:moveTo>
                    <a:cubicBezTo>
                      <a:pt x="1320" y="479"/>
                      <a:pt x="1361" y="479"/>
                      <a:pt x="1361" y="438"/>
                    </a:cubicBezTo>
                    <a:cubicBezTo>
                      <a:pt x="1361" y="397"/>
                      <a:pt x="1320" y="397"/>
                      <a:pt x="1291" y="397"/>
                    </a:cubicBezTo>
                    <a:cubicBezTo>
                      <a:pt x="884" y="397"/>
                      <a:pt x="477" y="397"/>
                      <a:pt x="70" y="397"/>
                    </a:cubicBezTo>
                    <a:cubicBezTo>
                      <a:pt x="35" y="397"/>
                      <a:pt x="0" y="397"/>
                      <a:pt x="0" y="438"/>
                    </a:cubicBezTo>
                    <a:cubicBezTo>
                      <a:pt x="0" y="479"/>
                      <a:pt x="35" y="479"/>
                      <a:pt x="64" y="479"/>
                    </a:cubicBezTo>
                    <a:cubicBezTo>
                      <a:pt x="473" y="479"/>
                      <a:pt x="882" y="479"/>
                      <a:pt x="1291" y="479"/>
                    </a:cubicBezTo>
                    <a:close/>
                  </a:path>
                </a:pathLst>
              </a:custGeom>
              <a:solidFill>
                <a:srgbClr val="000000"/>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Full information vs. </a:t>
            </a:r>
            <a:br/>
            <a:r>
              <a:rPr b="1" lang="ru-RU" sz="2800" spc="-1" strike="noStrike">
                <a:solidFill>
                  <a:srgbClr val="000000"/>
                </a:solidFill>
                <a:latin typeface="Futura Bk BT"/>
                <a:ea typeface="Futura"/>
              </a:rPr>
              <a:t>Partial information</a:t>
            </a:r>
            <a:endParaRPr b="0" lang="en-US" sz="2800" spc="-1" strike="noStrike">
              <a:latin typeface="Arial"/>
            </a:endParaRPr>
          </a:p>
        </p:txBody>
      </p:sp>
      <p:sp>
        <p:nvSpPr>
          <p:cNvPr id="420" name="CustomShape 2"/>
          <p:cNvSpPr/>
          <p:nvPr/>
        </p:nvSpPr>
        <p:spPr>
          <a:xfrm>
            <a:off x="473760" y="3240720"/>
            <a:ext cx="7047720" cy="699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000" spc="-1" strike="noStrike">
                <a:solidFill>
                  <a:srgbClr val="000000"/>
                </a:solidFill>
                <a:latin typeface="Futura Bk BT"/>
                <a:ea typeface="DejaVu Sans"/>
              </a:rPr>
              <a:t>Observation     State</a:t>
            </a:r>
            <a:endParaRPr b="0" lang="en-US" sz="4000" spc="-1" strike="noStrike">
              <a:latin typeface="Arial"/>
            </a:endParaRPr>
          </a:p>
        </p:txBody>
      </p:sp>
      <p:grpSp>
        <p:nvGrpSpPr>
          <p:cNvPr id="421" name="Group 3"/>
          <p:cNvGrpSpPr/>
          <p:nvPr/>
        </p:nvGrpSpPr>
        <p:grpSpPr>
          <a:xfrm>
            <a:off x="4221720" y="3553200"/>
            <a:ext cx="489960" cy="172440"/>
            <a:chOff x="4221720" y="3553200"/>
            <a:chExt cx="489960" cy="172440"/>
          </a:xfrm>
        </p:grpSpPr>
        <p:grpSp>
          <p:nvGrpSpPr>
            <p:cNvPr id="422" name="Group 4"/>
            <p:cNvGrpSpPr/>
            <p:nvPr/>
          </p:nvGrpSpPr>
          <p:grpSpPr>
            <a:xfrm>
              <a:off x="4221720" y="3553200"/>
              <a:ext cx="489960" cy="172440"/>
              <a:chOff x="4221720" y="3553200"/>
              <a:chExt cx="489960" cy="172440"/>
            </a:xfrm>
          </p:grpSpPr>
          <p:sp>
            <p:nvSpPr>
              <p:cNvPr id="423" name="CustomShape 5"/>
              <p:cNvSpPr/>
              <p:nvPr/>
            </p:nvSpPr>
            <p:spPr>
              <a:xfrm>
                <a:off x="4221720" y="3553200"/>
                <a:ext cx="489960" cy="172440"/>
              </a:xfrm>
              <a:custGeom>
                <a:avLst/>
                <a:gdLst/>
                <a:ahLst/>
                <a:rect l="l" t="t" r="r" b="b"/>
                <a:pathLst>
                  <a:path w="1362" h="480">
                    <a:moveTo>
                      <a:pt x="1291" y="82"/>
                    </a:moveTo>
                    <a:cubicBezTo>
                      <a:pt x="1320" y="82"/>
                      <a:pt x="1361" y="82"/>
                      <a:pt x="1361" y="41"/>
                    </a:cubicBezTo>
                    <a:cubicBezTo>
                      <a:pt x="1361" y="0"/>
                      <a:pt x="1320" y="0"/>
                      <a:pt x="1291" y="0"/>
                    </a:cubicBezTo>
                    <a:cubicBezTo>
                      <a:pt x="882" y="0"/>
                      <a:pt x="473" y="0"/>
                      <a:pt x="64" y="0"/>
                    </a:cubicBezTo>
                    <a:cubicBezTo>
                      <a:pt x="35" y="0"/>
                      <a:pt x="0" y="0"/>
                      <a:pt x="0" y="41"/>
                    </a:cubicBezTo>
                    <a:cubicBezTo>
                      <a:pt x="0" y="82"/>
                      <a:pt x="35" y="82"/>
                      <a:pt x="70" y="82"/>
                    </a:cubicBezTo>
                    <a:cubicBezTo>
                      <a:pt x="477" y="82"/>
                      <a:pt x="884" y="82"/>
                      <a:pt x="1291" y="82"/>
                    </a:cubicBezTo>
                    <a:moveTo>
                      <a:pt x="1291" y="479"/>
                    </a:moveTo>
                    <a:cubicBezTo>
                      <a:pt x="1320" y="479"/>
                      <a:pt x="1361" y="479"/>
                      <a:pt x="1361" y="438"/>
                    </a:cubicBezTo>
                    <a:cubicBezTo>
                      <a:pt x="1361" y="397"/>
                      <a:pt x="1320" y="397"/>
                      <a:pt x="1291" y="397"/>
                    </a:cubicBezTo>
                    <a:cubicBezTo>
                      <a:pt x="884" y="397"/>
                      <a:pt x="477" y="397"/>
                      <a:pt x="70" y="397"/>
                    </a:cubicBezTo>
                    <a:cubicBezTo>
                      <a:pt x="35" y="397"/>
                      <a:pt x="0" y="397"/>
                      <a:pt x="0" y="438"/>
                    </a:cubicBezTo>
                    <a:cubicBezTo>
                      <a:pt x="0" y="479"/>
                      <a:pt x="35" y="479"/>
                      <a:pt x="64" y="479"/>
                    </a:cubicBezTo>
                    <a:cubicBezTo>
                      <a:pt x="473" y="479"/>
                      <a:pt x="882" y="479"/>
                      <a:pt x="1291" y="479"/>
                    </a:cubicBezTo>
                    <a:close/>
                  </a:path>
                </a:pathLst>
              </a:custGeom>
              <a:solidFill>
                <a:srgbClr val="000000"/>
              </a:solidFill>
              <a:ln>
                <a:noFill/>
              </a:ln>
            </p:spPr>
            <p:style>
              <a:lnRef idx="0"/>
              <a:fillRef idx="0"/>
              <a:effectRef idx="0"/>
              <a:fontRef idx="minor"/>
            </p:style>
          </p:sp>
        </p:grpSp>
      </p:grpSp>
      <p:sp>
        <p:nvSpPr>
          <p:cNvPr id="424" name="CustomShape 6"/>
          <p:cNvSpPr/>
          <p:nvPr/>
        </p:nvSpPr>
        <p:spPr>
          <a:xfrm>
            <a:off x="1972800" y="2508480"/>
            <a:ext cx="2925720" cy="48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Full information</a:t>
            </a:r>
            <a:endParaRPr b="0" lang="en-US" sz="2800" spc="-1" strike="noStrike">
              <a:latin typeface="Arial"/>
            </a:endParaRPr>
          </a:p>
        </p:txBody>
      </p:sp>
      <p:sp>
        <p:nvSpPr>
          <p:cNvPr id="425" name="CustomShape 7"/>
          <p:cNvSpPr/>
          <p:nvPr/>
        </p:nvSpPr>
        <p:spPr>
          <a:xfrm>
            <a:off x="5333760" y="4860720"/>
            <a:ext cx="7047720" cy="699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000" spc="-1" strike="noStrike">
                <a:solidFill>
                  <a:srgbClr val="000000"/>
                </a:solidFill>
                <a:latin typeface="Futura Bk BT"/>
                <a:ea typeface="DejaVu Sans"/>
              </a:rPr>
              <a:t>Observation     State</a:t>
            </a:r>
            <a:endParaRPr b="0" lang="en-US" sz="4000" spc="-1" strike="noStrike">
              <a:latin typeface="Arial"/>
            </a:endParaRPr>
          </a:p>
        </p:txBody>
      </p:sp>
      <p:sp>
        <p:nvSpPr>
          <p:cNvPr id="426" name="CustomShape 8"/>
          <p:cNvSpPr/>
          <p:nvPr/>
        </p:nvSpPr>
        <p:spPr>
          <a:xfrm>
            <a:off x="6832800" y="4128480"/>
            <a:ext cx="358308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Partial information</a:t>
            </a:r>
            <a:endParaRPr b="0" lang="en-US" sz="2800" spc="-1" strike="noStrike">
              <a:latin typeface="Arial"/>
            </a:endParaRPr>
          </a:p>
        </p:txBody>
      </p:sp>
      <p:grpSp>
        <p:nvGrpSpPr>
          <p:cNvPr id="427" name="Group 9"/>
          <p:cNvGrpSpPr/>
          <p:nvPr/>
        </p:nvGrpSpPr>
        <p:grpSpPr>
          <a:xfrm>
            <a:off x="9100080" y="4938840"/>
            <a:ext cx="498600" cy="694440"/>
            <a:chOff x="9100080" y="4938840"/>
            <a:chExt cx="498600" cy="694440"/>
          </a:xfrm>
        </p:grpSpPr>
        <p:grpSp>
          <p:nvGrpSpPr>
            <p:cNvPr id="428" name="Group 10"/>
            <p:cNvGrpSpPr/>
            <p:nvPr/>
          </p:nvGrpSpPr>
          <p:grpSpPr>
            <a:xfrm>
              <a:off x="9100080" y="4938840"/>
              <a:ext cx="498600" cy="694440"/>
              <a:chOff x="9100080" y="4938840"/>
              <a:chExt cx="498600" cy="694440"/>
            </a:xfrm>
          </p:grpSpPr>
          <p:sp>
            <p:nvSpPr>
              <p:cNvPr id="429" name="CustomShape 11"/>
              <p:cNvSpPr/>
              <p:nvPr/>
            </p:nvSpPr>
            <p:spPr>
              <a:xfrm>
                <a:off x="9100080" y="4977000"/>
                <a:ext cx="460440" cy="618120"/>
              </a:xfrm>
              <a:custGeom>
                <a:avLst/>
                <a:gdLst/>
                <a:ahLst/>
                <a:rect l="l" t="t" r="r" b="b"/>
                <a:pathLst>
                  <a:path w="1280" h="1718">
                    <a:moveTo>
                      <a:pt x="642" y="1717"/>
                    </a:moveTo>
                    <a:cubicBezTo>
                      <a:pt x="428" y="1717"/>
                      <a:pt x="214" y="1717"/>
                      <a:pt x="0" y="1717"/>
                    </a:cubicBezTo>
                    <a:cubicBezTo>
                      <a:pt x="0" y="1144"/>
                      <a:pt x="0" y="572"/>
                      <a:pt x="0" y="0"/>
                    </a:cubicBezTo>
                    <a:cubicBezTo>
                      <a:pt x="426" y="0"/>
                      <a:pt x="852" y="0"/>
                      <a:pt x="1279" y="0"/>
                    </a:cubicBezTo>
                    <a:cubicBezTo>
                      <a:pt x="1279" y="572"/>
                      <a:pt x="1279" y="1144"/>
                      <a:pt x="1279" y="1717"/>
                    </a:cubicBezTo>
                    <a:cubicBezTo>
                      <a:pt x="1066" y="1717"/>
                      <a:pt x="854" y="1717"/>
                      <a:pt x="642" y="1717"/>
                    </a:cubicBezTo>
                    <a:close/>
                  </a:path>
                </a:pathLst>
              </a:custGeom>
              <a:solidFill>
                <a:srgbClr val="ffffff"/>
              </a:solidFill>
              <a:ln>
                <a:noFill/>
              </a:ln>
            </p:spPr>
            <p:style>
              <a:lnRef idx="0"/>
              <a:fillRef idx="0"/>
              <a:effectRef idx="0"/>
              <a:fontRef idx="minor"/>
            </p:style>
          </p:sp>
          <p:sp>
            <p:nvSpPr>
              <p:cNvPr id="430" name="CustomShape 12"/>
              <p:cNvSpPr/>
              <p:nvPr/>
            </p:nvSpPr>
            <p:spPr>
              <a:xfrm>
                <a:off x="9165960" y="4938840"/>
                <a:ext cx="371160" cy="694440"/>
              </a:xfrm>
              <a:custGeom>
                <a:avLst/>
                <a:gdLst/>
                <a:ahLst/>
                <a:rect l="l" t="t" r="r" b="b"/>
                <a:pathLst>
                  <a:path w="1032" h="1930">
                    <a:moveTo>
                      <a:pt x="1013" y="82"/>
                    </a:moveTo>
                    <a:cubicBezTo>
                      <a:pt x="1031" y="53"/>
                      <a:pt x="1031" y="47"/>
                      <a:pt x="1031" y="41"/>
                    </a:cubicBezTo>
                    <a:cubicBezTo>
                      <a:pt x="1031" y="29"/>
                      <a:pt x="1019" y="0"/>
                      <a:pt x="990" y="0"/>
                    </a:cubicBezTo>
                    <a:cubicBezTo>
                      <a:pt x="966" y="0"/>
                      <a:pt x="954" y="12"/>
                      <a:pt x="942" y="41"/>
                    </a:cubicBezTo>
                    <a:cubicBezTo>
                      <a:pt x="634" y="643"/>
                      <a:pt x="326" y="1244"/>
                      <a:pt x="17" y="1846"/>
                    </a:cubicBezTo>
                    <a:cubicBezTo>
                      <a:pt x="0" y="1876"/>
                      <a:pt x="0" y="1882"/>
                      <a:pt x="0" y="1887"/>
                    </a:cubicBezTo>
                    <a:cubicBezTo>
                      <a:pt x="0" y="1905"/>
                      <a:pt x="12" y="1929"/>
                      <a:pt x="41" y="1929"/>
                    </a:cubicBezTo>
                    <a:cubicBezTo>
                      <a:pt x="65" y="1929"/>
                      <a:pt x="70" y="1917"/>
                      <a:pt x="88" y="1887"/>
                    </a:cubicBezTo>
                    <a:cubicBezTo>
                      <a:pt x="396" y="1286"/>
                      <a:pt x="705" y="684"/>
                      <a:pt x="1013" y="82"/>
                    </a:cubicBezTo>
                    <a:close/>
                  </a:path>
                </a:pathLst>
              </a:custGeom>
              <a:solidFill>
                <a:srgbClr val="000000"/>
              </a:solidFill>
              <a:ln>
                <a:noFill/>
              </a:ln>
            </p:spPr>
            <p:style>
              <a:lnRef idx="0"/>
              <a:fillRef idx="0"/>
              <a:effectRef idx="0"/>
              <a:fontRef idx="minor"/>
            </p:style>
          </p:sp>
          <p:sp>
            <p:nvSpPr>
              <p:cNvPr id="431" name="CustomShape 13"/>
              <p:cNvSpPr/>
              <p:nvPr/>
            </p:nvSpPr>
            <p:spPr>
              <a:xfrm>
                <a:off x="9104400" y="5197680"/>
                <a:ext cx="494280" cy="176400"/>
              </a:xfrm>
              <a:custGeom>
                <a:avLst/>
                <a:gdLst/>
                <a:ahLst/>
                <a:rect l="l" t="t" r="r" b="b"/>
                <a:pathLst>
                  <a:path w="1374" h="491">
                    <a:moveTo>
                      <a:pt x="1302" y="89"/>
                    </a:moveTo>
                    <a:cubicBezTo>
                      <a:pt x="1331" y="89"/>
                      <a:pt x="1373" y="92"/>
                      <a:pt x="1373" y="48"/>
                    </a:cubicBezTo>
                    <a:cubicBezTo>
                      <a:pt x="1373" y="3"/>
                      <a:pt x="1331" y="0"/>
                      <a:pt x="1302" y="0"/>
                    </a:cubicBezTo>
                    <a:cubicBezTo>
                      <a:pt x="890" y="0"/>
                      <a:pt x="477" y="0"/>
                      <a:pt x="65" y="0"/>
                    </a:cubicBezTo>
                    <a:cubicBezTo>
                      <a:pt x="35" y="0"/>
                      <a:pt x="0" y="3"/>
                      <a:pt x="0" y="48"/>
                    </a:cubicBezTo>
                    <a:cubicBezTo>
                      <a:pt x="0" y="92"/>
                      <a:pt x="35" y="89"/>
                      <a:pt x="71" y="89"/>
                    </a:cubicBezTo>
                    <a:cubicBezTo>
                      <a:pt x="481" y="89"/>
                      <a:pt x="891" y="89"/>
                      <a:pt x="1302" y="89"/>
                    </a:cubicBezTo>
                    <a:moveTo>
                      <a:pt x="1302" y="490"/>
                    </a:moveTo>
                    <a:cubicBezTo>
                      <a:pt x="1331" y="490"/>
                      <a:pt x="1373" y="487"/>
                      <a:pt x="1373" y="443"/>
                    </a:cubicBezTo>
                    <a:cubicBezTo>
                      <a:pt x="1373" y="399"/>
                      <a:pt x="1331" y="402"/>
                      <a:pt x="1302" y="402"/>
                    </a:cubicBezTo>
                    <a:cubicBezTo>
                      <a:pt x="891" y="402"/>
                      <a:pt x="481" y="402"/>
                      <a:pt x="71" y="402"/>
                    </a:cubicBezTo>
                    <a:cubicBezTo>
                      <a:pt x="35" y="402"/>
                      <a:pt x="0" y="399"/>
                      <a:pt x="0" y="443"/>
                    </a:cubicBezTo>
                    <a:cubicBezTo>
                      <a:pt x="0" y="487"/>
                      <a:pt x="35" y="490"/>
                      <a:pt x="65" y="490"/>
                    </a:cubicBezTo>
                    <a:cubicBezTo>
                      <a:pt x="477" y="490"/>
                      <a:pt x="890" y="490"/>
                      <a:pt x="1302" y="490"/>
                    </a:cubicBezTo>
                    <a:close/>
                  </a:path>
                </a:pathLst>
              </a:custGeom>
              <a:solidFill>
                <a:srgbClr val="000000"/>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 </a:t>
            </a:r>
            <a:r>
              <a:rPr b="1" lang="ru-RU" sz="2800" spc="-1" strike="noStrike">
                <a:solidFill>
                  <a:srgbClr val="000000"/>
                </a:solidFill>
                <a:latin typeface="Futura Bk BT"/>
                <a:ea typeface="Futura"/>
              </a:rPr>
              <a:t>Partial information examples</a:t>
            </a:r>
            <a:endParaRPr b="0" lang="en-US" sz="2800" spc="-1" strike="noStrike">
              <a:latin typeface="Arial"/>
            </a:endParaRPr>
          </a:p>
        </p:txBody>
      </p:sp>
      <p:sp>
        <p:nvSpPr>
          <p:cNvPr id="433" name="CustomShape 2"/>
          <p:cNvSpPr/>
          <p:nvPr/>
        </p:nvSpPr>
        <p:spPr>
          <a:xfrm>
            <a:off x="1360800" y="3084480"/>
            <a:ext cx="2925720" cy="48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Full information</a:t>
            </a:r>
            <a:endParaRPr b="0" lang="en-US" sz="2800" spc="-1" strike="noStrike">
              <a:latin typeface="Arial"/>
            </a:endParaRPr>
          </a:p>
        </p:txBody>
      </p:sp>
      <p:sp>
        <p:nvSpPr>
          <p:cNvPr id="434" name="CustomShape 3"/>
          <p:cNvSpPr/>
          <p:nvPr/>
        </p:nvSpPr>
        <p:spPr>
          <a:xfrm>
            <a:off x="6688800" y="3156480"/>
            <a:ext cx="358308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Partial information</a:t>
            </a:r>
            <a:endParaRPr b="0" lang="en-US" sz="2800" spc="-1" strike="noStrike">
              <a:latin typeface="Arial"/>
            </a:endParaRPr>
          </a:p>
        </p:txBody>
      </p:sp>
      <p:grpSp>
        <p:nvGrpSpPr>
          <p:cNvPr id="435" name="Group 4"/>
          <p:cNvGrpSpPr/>
          <p:nvPr/>
        </p:nvGrpSpPr>
        <p:grpSpPr>
          <a:xfrm>
            <a:off x="1294560" y="3970440"/>
            <a:ext cx="2765160" cy="443160"/>
            <a:chOff x="1294560" y="3970440"/>
            <a:chExt cx="2765160" cy="443160"/>
          </a:xfrm>
        </p:grpSpPr>
        <p:grpSp>
          <p:nvGrpSpPr>
            <p:cNvPr id="436" name="Group 5"/>
            <p:cNvGrpSpPr/>
            <p:nvPr/>
          </p:nvGrpSpPr>
          <p:grpSpPr>
            <a:xfrm>
              <a:off x="1294560" y="3970440"/>
              <a:ext cx="2765160" cy="443160"/>
              <a:chOff x="1294560" y="3970440"/>
              <a:chExt cx="2765160" cy="443160"/>
            </a:xfrm>
          </p:grpSpPr>
          <p:sp>
            <p:nvSpPr>
              <p:cNvPr id="437" name="CustomShape 6"/>
              <p:cNvSpPr/>
              <p:nvPr/>
            </p:nvSpPr>
            <p:spPr>
              <a:xfrm>
                <a:off x="1304640" y="3993120"/>
                <a:ext cx="2732040" cy="397800"/>
              </a:xfrm>
              <a:custGeom>
                <a:avLst/>
                <a:gdLst/>
                <a:ahLst/>
                <a:rect l="l" t="t" r="r" b="b"/>
                <a:pathLst>
                  <a:path w="7590" h="1106">
                    <a:moveTo>
                      <a:pt x="0" y="0"/>
                    </a:moveTo>
                    <a:cubicBezTo>
                      <a:pt x="2530" y="0"/>
                      <a:pt x="5060" y="0"/>
                      <a:pt x="7589" y="0"/>
                    </a:cubicBezTo>
                    <a:cubicBezTo>
                      <a:pt x="7589" y="368"/>
                      <a:pt x="7589" y="737"/>
                      <a:pt x="7589" y="1105"/>
                    </a:cubicBezTo>
                    <a:cubicBezTo>
                      <a:pt x="5060" y="1105"/>
                      <a:pt x="2530" y="1105"/>
                      <a:pt x="0" y="1105"/>
                    </a:cubicBezTo>
                    <a:cubicBezTo>
                      <a:pt x="0" y="737"/>
                      <a:pt x="0" y="368"/>
                      <a:pt x="0" y="0"/>
                    </a:cubicBezTo>
                    <a:close/>
                  </a:path>
                </a:pathLst>
              </a:custGeom>
              <a:solidFill>
                <a:srgbClr val="ffffff"/>
              </a:solidFill>
              <a:ln>
                <a:noFill/>
              </a:ln>
            </p:spPr>
            <p:style>
              <a:lnRef idx="0"/>
              <a:fillRef idx="0"/>
              <a:effectRef idx="0"/>
              <a:fontRef idx="minor"/>
            </p:style>
          </p:sp>
          <p:sp>
            <p:nvSpPr>
              <p:cNvPr id="438" name="CustomShape 7"/>
              <p:cNvSpPr/>
              <p:nvPr/>
            </p:nvSpPr>
            <p:spPr>
              <a:xfrm>
                <a:off x="1294560" y="4107240"/>
                <a:ext cx="229680" cy="200160"/>
              </a:xfrm>
              <a:custGeom>
                <a:avLst/>
                <a:gdLst/>
                <a:ahLst/>
                <a:rect l="l" t="t" r="r" b="b"/>
                <a:pathLst>
                  <a:path w="639" h="557">
                    <a:moveTo>
                      <a:pt x="398" y="475"/>
                    </a:moveTo>
                    <a:cubicBezTo>
                      <a:pt x="413" y="524"/>
                      <a:pt x="455" y="556"/>
                      <a:pt x="508" y="556"/>
                    </a:cubicBezTo>
                    <a:cubicBezTo>
                      <a:pt x="554" y="556"/>
                      <a:pt x="582" y="527"/>
                      <a:pt x="599" y="489"/>
                    </a:cubicBezTo>
                    <a:cubicBezTo>
                      <a:pt x="621" y="443"/>
                      <a:pt x="638" y="369"/>
                      <a:pt x="638" y="366"/>
                    </a:cubicBezTo>
                    <a:cubicBezTo>
                      <a:pt x="638" y="355"/>
                      <a:pt x="628" y="355"/>
                      <a:pt x="624" y="355"/>
                    </a:cubicBezTo>
                    <a:cubicBezTo>
                      <a:pt x="610" y="355"/>
                      <a:pt x="610" y="359"/>
                      <a:pt x="607" y="376"/>
                    </a:cubicBezTo>
                    <a:cubicBezTo>
                      <a:pt x="589" y="447"/>
                      <a:pt x="564" y="531"/>
                      <a:pt x="511" y="531"/>
                    </a:cubicBezTo>
                    <a:cubicBezTo>
                      <a:pt x="487" y="531"/>
                      <a:pt x="473" y="513"/>
                      <a:pt x="473" y="475"/>
                    </a:cubicBezTo>
                    <a:cubicBezTo>
                      <a:pt x="473" y="447"/>
                      <a:pt x="490" y="387"/>
                      <a:pt x="497" y="345"/>
                    </a:cubicBezTo>
                    <a:cubicBezTo>
                      <a:pt x="509" y="300"/>
                      <a:pt x="521" y="255"/>
                      <a:pt x="532" y="211"/>
                    </a:cubicBezTo>
                    <a:cubicBezTo>
                      <a:pt x="536" y="193"/>
                      <a:pt x="550" y="148"/>
                      <a:pt x="554" y="130"/>
                    </a:cubicBezTo>
                    <a:cubicBezTo>
                      <a:pt x="561" y="98"/>
                      <a:pt x="575" y="53"/>
                      <a:pt x="575" y="46"/>
                    </a:cubicBezTo>
                    <a:cubicBezTo>
                      <a:pt x="575" y="24"/>
                      <a:pt x="557" y="14"/>
                      <a:pt x="536" y="14"/>
                    </a:cubicBezTo>
                    <a:cubicBezTo>
                      <a:pt x="532" y="14"/>
                      <a:pt x="497" y="14"/>
                      <a:pt x="490" y="56"/>
                    </a:cubicBezTo>
                    <a:cubicBezTo>
                      <a:pt x="465" y="144"/>
                      <a:pt x="409" y="362"/>
                      <a:pt x="395" y="425"/>
                    </a:cubicBezTo>
                    <a:cubicBezTo>
                      <a:pt x="395" y="432"/>
                      <a:pt x="346" y="531"/>
                      <a:pt x="254" y="531"/>
                    </a:cubicBezTo>
                    <a:cubicBezTo>
                      <a:pt x="190" y="531"/>
                      <a:pt x="176" y="475"/>
                      <a:pt x="176" y="429"/>
                    </a:cubicBezTo>
                    <a:cubicBezTo>
                      <a:pt x="176" y="359"/>
                      <a:pt x="212" y="264"/>
                      <a:pt x="243" y="179"/>
                    </a:cubicBezTo>
                    <a:cubicBezTo>
                      <a:pt x="261" y="141"/>
                      <a:pt x="264" y="123"/>
                      <a:pt x="264" y="98"/>
                    </a:cubicBezTo>
                    <a:cubicBezTo>
                      <a:pt x="264" y="46"/>
                      <a:pt x="226" y="0"/>
                      <a:pt x="166" y="0"/>
                    </a:cubicBezTo>
                    <a:cubicBezTo>
                      <a:pt x="46" y="0"/>
                      <a:pt x="0" y="179"/>
                      <a:pt x="0" y="190"/>
                    </a:cubicBezTo>
                    <a:cubicBezTo>
                      <a:pt x="0" y="200"/>
                      <a:pt x="9" y="197"/>
                      <a:pt x="14" y="200"/>
                    </a:cubicBezTo>
                    <a:cubicBezTo>
                      <a:pt x="28" y="200"/>
                      <a:pt x="28" y="197"/>
                      <a:pt x="35" y="179"/>
                    </a:cubicBezTo>
                    <a:cubicBezTo>
                      <a:pt x="67" y="70"/>
                      <a:pt x="113" y="24"/>
                      <a:pt x="162" y="24"/>
                    </a:cubicBezTo>
                    <a:cubicBezTo>
                      <a:pt x="173" y="24"/>
                      <a:pt x="190" y="28"/>
                      <a:pt x="190" y="67"/>
                    </a:cubicBezTo>
                    <a:cubicBezTo>
                      <a:pt x="190" y="95"/>
                      <a:pt x="176" y="134"/>
                      <a:pt x="169" y="151"/>
                    </a:cubicBezTo>
                    <a:cubicBezTo>
                      <a:pt x="123" y="271"/>
                      <a:pt x="99" y="348"/>
                      <a:pt x="99" y="408"/>
                    </a:cubicBezTo>
                    <a:cubicBezTo>
                      <a:pt x="99" y="527"/>
                      <a:pt x="183" y="556"/>
                      <a:pt x="250" y="556"/>
                    </a:cubicBezTo>
                    <a:cubicBezTo>
                      <a:pt x="331" y="556"/>
                      <a:pt x="377" y="503"/>
                      <a:pt x="398" y="475"/>
                    </a:cubicBezTo>
                    <a:close/>
                  </a:path>
                </a:pathLst>
              </a:custGeom>
              <a:solidFill>
                <a:srgbClr val="000000"/>
              </a:solidFill>
              <a:ln>
                <a:noFill/>
              </a:ln>
            </p:spPr>
            <p:style>
              <a:lnRef idx="0"/>
              <a:fillRef idx="0"/>
              <a:effectRef idx="0"/>
              <a:fontRef idx="minor"/>
            </p:style>
          </p:sp>
          <p:sp>
            <p:nvSpPr>
              <p:cNvPr id="439" name="CustomShape 8"/>
              <p:cNvSpPr/>
              <p:nvPr/>
            </p:nvSpPr>
            <p:spPr>
              <a:xfrm>
                <a:off x="1581480" y="3970440"/>
                <a:ext cx="102960" cy="443160"/>
              </a:xfrm>
              <a:custGeom>
                <a:avLst/>
                <a:gdLst/>
                <a:ahLst/>
                <a:rect l="l" t="t" r="r" b="b"/>
                <a:pathLst>
                  <a:path w="287" h="1232">
                    <a:moveTo>
                      <a:pt x="286" y="1217"/>
                    </a:moveTo>
                    <a:cubicBezTo>
                      <a:pt x="286" y="1213"/>
                      <a:pt x="286" y="1213"/>
                      <a:pt x="264" y="1192"/>
                    </a:cubicBezTo>
                    <a:cubicBezTo>
                      <a:pt x="113" y="1038"/>
                      <a:pt x="71" y="805"/>
                      <a:pt x="71" y="616"/>
                    </a:cubicBezTo>
                    <a:cubicBezTo>
                      <a:pt x="71" y="401"/>
                      <a:pt x="120" y="186"/>
                      <a:pt x="272" y="32"/>
                    </a:cubicBezTo>
                    <a:cubicBezTo>
                      <a:pt x="286" y="18"/>
                      <a:pt x="286" y="18"/>
                      <a:pt x="286" y="11"/>
                    </a:cubicBezTo>
                    <a:cubicBezTo>
                      <a:pt x="286" y="4"/>
                      <a:pt x="282" y="0"/>
                      <a:pt x="275" y="0"/>
                    </a:cubicBezTo>
                    <a:cubicBezTo>
                      <a:pt x="261" y="0"/>
                      <a:pt x="152" y="84"/>
                      <a:pt x="78" y="239"/>
                    </a:cubicBezTo>
                    <a:cubicBezTo>
                      <a:pt x="14" y="376"/>
                      <a:pt x="0" y="514"/>
                      <a:pt x="0" y="616"/>
                    </a:cubicBezTo>
                    <a:cubicBezTo>
                      <a:pt x="0" y="710"/>
                      <a:pt x="14" y="862"/>
                      <a:pt x="81" y="999"/>
                    </a:cubicBezTo>
                    <a:cubicBezTo>
                      <a:pt x="155" y="1150"/>
                      <a:pt x="261" y="1231"/>
                      <a:pt x="275" y="1231"/>
                    </a:cubicBezTo>
                    <a:cubicBezTo>
                      <a:pt x="282" y="1231"/>
                      <a:pt x="286" y="1227"/>
                      <a:pt x="286" y="1217"/>
                    </a:cubicBezTo>
                    <a:close/>
                  </a:path>
                </a:pathLst>
              </a:custGeom>
              <a:solidFill>
                <a:srgbClr val="000000"/>
              </a:solidFill>
              <a:ln>
                <a:noFill/>
              </a:ln>
            </p:spPr>
            <p:style>
              <a:lnRef idx="0"/>
              <a:fillRef idx="0"/>
              <a:effectRef idx="0"/>
              <a:fontRef idx="minor"/>
            </p:style>
          </p:sp>
          <p:sp>
            <p:nvSpPr>
              <p:cNvPr id="440" name="CustomShape 9"/>
              <p:cNvSpPr/>
              <p:nvPr/>
            </p:nvSpPr>
            <p:spPr>
              <a:xfrm>
                <a:off x="1721160" y="4024800"/>
                <a:ext cx="137160" cy="282600"/>
              </a:xfrm>
              <a:custGeom>
                <a:avLst/>
                <a:gdLst/>
                <a:ahLst/>
                <a:rect l="l" t="t" r="r" b="b"/>
                <a:pathLst>
                  <a:path w="382" h="786">
                    <a:moveTo>
                      <a:pt x="226" y="282"/>
                    </a:moveTo>
                    <a:cubicBezTo>
                      <a:pt x="264" y="282"/>
                      <a:pt x="303" y="282"/>
                      <a:pt x="342" y="282"/>
                    </a:cubicBezTo>
                    <a:cubicBezTo>
                      <a:pt x="367" y="282"/>
                      <a:pt x="381" y="282"/>
                      <a:pt x="381" y="253"/>
                    </a:cubicBezTo>
                    <a:cubicBezTo>
                      <a:pt x="381" y="243"/>
                      <a:pt x="367" y="243"/>
                      <a:pt x="346" y="243"/>
                    </a:cubicBezTo>
                    <a:cubicBezTo>
                      <a:pt x="309" y="243"/>
                      <a:pt x="273" y="243"/>
                      <a:pt x="236" y="243"/>
                    </a:cubicBezTo>
                    <a:cubicBezTo>
                      <a:pt x="282" y="67"/>
                      <a:pt x="286" y="42"/>
                      <a:pt x="286" y="35"/>
                    </a:cubicBezTo>
                    <a:cubicBezTo>
                      <a:pt x="286" y="14"/>
                      <a:pt x="271" y="0"/>
                      <a:pt x="250" y="0"/>
                    </a:cubicBezTo>
                    <a:cubicBezTo>
                      <a:pt x="247" y="0"/>
                      <a:pt x="212" y="4"/>
                      <a:pt x="201" y="46"/>
                    </a:cubicBezTo>
                    <a:cubicBezTo>
                      <a:pt x="184" y="112"/>
                      <a:pt x="168" y="177"/>
                      <a:pt x="152" y="243"/>
                    </a:cubicBezTo>
                    <a:cubicBezTo>
                      <a:pt x="113" y="243"/>
                      <a:pt x="74" y="243"/>
                      <a:pt x="35" y="243"/>
                    </a:cubicBezTo>
                    <a:cubicBezTo>
                      <a:pt x="10" y="243"/>
                      <a:pt x="0" y="243"/>
                      <a:pt x="0" y="264"/>
                    </a:cubicBezTo>
                    <a:cubicBezTo>
                      <a:pt x="0" y="282"/>
                      <a:pt x="10" y="282"/>
                      <a:pt x="35" y="282"/>
                    </a:cubicBezTo>
                    <a:cubicBezTo>
                      <a:pt x="72" y="282"/>
                      <a:pt x="108" y="282"/>
                      <a:pt x="144" y="282"/>
                    </a:cubicBezTo>
                    <a:cubicBezTo>
                      <a:pt x="53" y="630"/>
                      <a:pt x="49" y="651"/>
                      <a:pt x="49" y="672"/>
                    </a:cubicBezTo>
                    <a:cubicBezTo>
                      <a:pt x="49" y="739"/>
                      <a:pt x="95" y="785"/>
                      <a:pt x="162" y="785"/>
                    </a:cubicBezTo>
                    <a:cubicBezTo>
                      <a:pt x="289" y="785"/>
                      <a:pt x="360" y="605"/>
                      <a:pt x="360" y="595"/>
                    </a:cubicBezTo>
                    <a:cubicBezTo>
                      <a:pt x="360" y="584"/>
                      <a:pt x="349" y="584"/>
                      <a:pt x="346" y="584"/>
                    </a:cubicBezTo>
                    <a:cubicBezTo>
                      <a:pt x="335" y="584"/>
                      <a:pt x="331" y="588"/>
                      <a:pt x="328" y="602"/>
                    </a:cubicBezTo>
                    <a:cubicBezTo>
                      <a:pt x="271" y="728"/>
                      <a:pt x="208" y="760"/>
                      <a:pt x="166" y="760"/>
                    </a:cubicBezTo>
                    <a:cubicBezTo>
                      <a:pt x="141" y="760"/>
                      <a:pt x="127" y="742"/>
                      <a:pt x="127" y="704"/>
                    </a:cubicBezTo>
                    <a:cubicBezTo>
                      <a:pt x="127" y="672"/>
                      <a:pt x="130" y="665"/>
                      <a:pt x="134" y="644"/>
                    </a:cubicBezTo>
                    <a:cubicBezTo>
                      <a:pt x="164" y="523"/>
                      <a:pt x="195" y="402"/>
                      <a:pt x="226" y="282"/>
                    </a:cubicBezTo>
                    <a:close/>
                  </a:path>
                </a:pathLst>
              </a:custGeom>
              <a:solidFill>
                <a:srgbClr val="000000"/>
              </a:solidFill>
              <a:ln>
                <a:noFill/>
              </a:ln>
            </p:spPr>
            <p:style>
              <a:lnRef idx="0"/>
              <a:fillRef idx="0"/>
              <a:effectRef idx="0"/>
              <a:fontRef idx="minor"/>
            </p:style>
          </p:sp>
          <p:sp>
            <p:nvSpPr>
              <p:cNvPr id="441" name="CustomShape 10"/>
              <p:cNvSpPr/>
              <p:nvPr/>
            </p:nvSpPr>
            <p:spPr>
              <a:xfrm>
                <a:off x="1897560" y="3970440"/>
                <a:ext cx="102960" cy="443160"/>
              </a:xfrm>
              <a:custGeom>
                <a:avLst/>
                <a:gdLst/>
                <a:ahLst/>
                <a:rect l="l" t="t" r="r" b="b"/>
                <a:pathLst>
                  <a:path w="287" h="1232">
                    <a:moveTo>
                      <a:pt x="286" y="616"/>
                    </a:moveTo>
                    <a:cubicBezTo>
                      <a:pt x="286" y="521"/>
                      <a:pt x="272" y="369"/>
                      <a:pt x="205" y="232"/>
                    </a:cubicBezTo>
                    <a:cubicBezTo>
                      <a:pt x="131" y="81"/>
                      <a:pt x="25" y="0"/>
                      <a:pt x="11" y="0"/>
                    </a:cubicBezTo>
                    <a:cubicBezTo>
                      <a:pt x="4" y="0"/>
                      <a:pt x="0" y="4"/>
                      <a:pt x="0" y="11"/>
                    </a:cubicBezTo>
                    <a:cubicBezTo>
                      <a:pt x="0" y="18"/>
                      <a:pt x="0" y="18"/>
                      <a:pt x="21" y="42"/>
                    </a:cubicBezTo>
                    <a:cubicBezTo>
                      <a:pt x="145" y="162"/>
                      <a:pt x="215" y="359"/>
                      <a:pt x="215" y="616"/>
                    </a:cubicBezTo>
                    <a:cubicBezTo>
                      <a:pt x="215" y="827"/>
                      <a:pt x="169" y="1041"/>
                      <a:pt x="14" y="1199"/>
                    </a:cubicBezTo>
                    <a:cubicBezTo>
                      <a:pt x="0" y="1213"/>
                      <a:pt x="0" y="1213"/>
                      <a:pt x="0" y="1217"/>
                    </a:cubicBezTo>
                    <a:cubicBezTo>
                      <a:pt x="0" y="1227"/>
                      <a:pt x="4" y="1231"/>
                      <a:pt x="11" y="1231"/>
                    </a:cubicBezTo>
                    <a:cubicBezTo>
                      <a:pt x="25" y="1231"/>
                      <a:pt x="134" y="1147"/>
                      <a:pt x="208" y="992"/>
                    </a:cubicBezTo>
                    <a:cubicBezTo>
                      <a:pt x="272" y="855"/>
                      <a:pt x="286" y="718"/>
                      <a:pt x="286" y="616"/>
                    </a:cubicBezTo>
                    <a:close/>
                  </a:path>
                </a:pathLst>
              </a:custGeom>
              <a:solidFill>
                <a:srgbClr val="000000"/>
              </a:solidFill>
              <a:ln>
                <a:noFill/>
              </a:ln>
            </p:spPr>
            <p:style>
              <a:lnRef idx="0"/>
              <a:fillRef idx="0"/>
              <a:effectRef idx="0"/>
              <a:fontRef idx="minor"/>
            </p:style>
          </p:sp>
          <p:sp>
            <p:nvSpPr>
              <p:cNvPr id="442" name="CustomShape 11"/>
              <p:cNvSpPr/>
              <p:nvPr/>
            </p:nvSpPr>
            <p:spPr>
              <a:xfrm>
                <a:off x="2207520" y="4112280"/>
                <a:ext cx="46800" cy="191160"/>
              </a:xfrm>
              <a:custGeom>
                <a:avLst/>
                <a:gdLst/>
                <a:ahLst/>
                <a:rect l="l" t="t" r="r" b="b"/>
                <a:pathLst>
                  <a:path w="131" h="532">
                    <a:moveTo>
                      <a:pt x="130" y="63"/>
                    </a:moveTo>
                    <a:cubicBezTo>
                      <a:pt x="130" y="28"/>
                      <a:pt x="104" y="0"/>
                      <a:pt x="67" y="0"/>
                    </a:cubicBezTo>
                    <a:cubicBezTo>
                      <a:pt x="30" y="0"/>
                      <a:pt x="0" y="28"/>
                      <a:pt x="0" y="63"/>
                    </a:cubicBezTo>
                    <a:cubicBezTo>
                      <a:pt x="0" y="98"/>
                      <a:pt x="30" y="130"/>
                      <a:pt x="67" y="130"/>
                    </a:cubicBezTo>
                    <a:cubicBezTo>
                      <a:pt x="104" y="130"/>
                      <a:pt x="130" y="98"/>
                      <a:pt x="130" y="63"/>
                    </a:cubicBezTo>
                    <a:moveTo>
                      <a:pt x="130" y="464"/>
                    </a:moveTo>
                    <a:cubicBezTo>
                      <a:pt x="130" y="429"/>
                      <a:pt x="104" y="397"/>
                      <a:pt x="67" y="397"/>
                    </a:cubicBezTo>
                    <a:cubicBezTo>
                      <a:pt x="30" y="397"/>
                      <a:pt x="0" y="429"/>
                      <a:pt x="0" y="464"/>
                    </a:cubicBezTo>
                    <a:cubicBezTo>
                      <a:pt x="0" y="499"/>
                      <a:pt x="30" y="531"/>
                      <a:pt x="67" y="531"/>
                    </a:cubicBezTo>
                    <a:cubicBezTo>
                      <a:pt x="104" y="531"/>
                      <a:pt x="130" y="499"/>
                      <a:pt x="130" y="464"/>
                    </a:cubicBezTo>
                    <a:close/>
                  </a:path>
                </a:pathLst>
              </a:custGeom>
              <a:solidFill>
                <a:srgbClr val="000000"/>
              </a:solidFill>
              <a:ln>
                <a:noFill/>
              </a:ln>
            </p:spPr>
            <p:style>
              <a:lnRef idx="0"/>
              <a:fillRef idx="0"/>
              <a:effectRef idx="0"/>
              <a:fontRef idx="minor"/>
            </p:style>
          </p:sp>
          <p:sp>
            <p:nvSpPr>
              <p:cNvPr id="443" name="CustomShape 12"/>
              <p:cNvSpPr/>
              <p:nvPr/>
            </p:nvSpPr>
            <p:spPr>
              <a:xfrm>
                <a:off x="2317680" y="4140000"/>
                <a:ext cx="297360" cy="104040"/>
              </a:xfrm>
              <a:custGeom>
                <a:avLst/>
                <a:gdLst/>
                <a:ahLst/>
                <a:rect l="l" t="t" r="r" b="b"/>
                <a:pathLst>
                  <a:path w="827" h="290">
                    <a:moveTo>
                      <a:pt x="783" y="50"/>
                    </a:moveTo>
                    <a:cubicBezTo>
                      <a:pt x="801" y="50"/>
                      <a:pt x="826" y="50"/>
                      <a:pt x="826" y="25"/>
                    </a:cubicBezTo>
                    <a:cubicBezTo>
                      <a:pt x="826" y="0"/>
                      <a:pt x="801" y="0"/>
                      <a:pt x="783" y="0"/>
                    </a:cubicBezTo>
                    <a:cubicBezTo>
                      <a:pt x="536" y="0"/>
                      <a:pt x="290" y="0"/>
                      <a:pt x="43" y="0"/>
                    </a:cubicBezTo>
                    <a:cubicBezTo>
                      <a:pt x="25" y="0"/>
                      <a:pt x="0" y="0"/>
                      <a:pt x="0" y="25"/>
                    </a:cubicBezTo>
                    <a:cubicBezTo>
                      <a:pt x="0" y="50"/>
                      <a:pt x="25" y="50"/>
                      <a:pt x="43" y="50"/>
                    </a:cubicBezTo>
                    <a:cubicBezTo>
                      <a:pt x="290" y="50"/>
                      <a:pt x="536" y="50"/>
                      <a:pt x="783" y="50"/>
                    </a:cubicBezTo>
                    <a:moveTo>
                      <a:pt x="783" y="289"/>
                    </a:moveTo>
                    <a:cubicBezTo>
                      <a:pt x="801" y="289"/>
                      <a:pt x="826" y="289"/>
                      <a:pt x="826" y="264"/>
                    </a:cubicBezTo>
                    <a:cubicBezTo>
                      <a:pt x="826" y="239"/>
                      <a:pt x="801" y="239"/>
                      <a:pt x="783" y="239"/>
                    </a:cubicBezTo>
                    <a:cubicBezTo>
                      <a:pt x="536" y="239"/>
                      <a:pt x="290" y="239"/>
                      <a:pt x="43" y="239"/>
                    </a:cubicBezTo>
                    <a:cubicBezTo>
                      <a:pt x="25" y="239"/>
                      <a:pt x="0" y="239"/>
                      <a:pt x="0" y="264"/>
                    </a:cubicBezTo>
                    <a:cubicBezTo>
                      <a:pt x="0" y="289"/>
                      <a:pt x="25" y="289"/>
                      <a:pt x="43" y="289"/>
                    </a:cubicBezTo>
                    <a:cubicBezTo>
                      <a:pt x="290" y="289"/>
                      <a:pt x="536" y="289"/>
                      <a:pt x="783" y="289"/>
                    </a:cubicBezTo>
                    <a:close/>
                  </a:path>
                </a:pathLst>
              </a:custGeom>
              <a:solidFill>
                <a:srgbClr val="000000"/>
              </a:solidFill>
              <a:ln>
                <a:noFill/>
              </a:ln>
            </p:spPr>
            <p:style>
              <a:lnRef idx="0"/>
              <a:fillRef idx="0"/>
              <a:effectRef idx="0"/>
              <a:fontRef idx="minor"/>
            </p:style>
          </p:sp>
          <p:sp>
            <p:nvSpPr>
              <p:cNvPr id="444" name="CustomShape 13"/>
              <p:cNvSpPr/>
              <p:nvPr/>
            </p:nvSpPr>
            <p:spPr>
              <a:xfrm>
                <a:off x="2777400" y="4107240"/>
                <a:ext cx="210600" cy="291240"/>
              </a:xfrm>
              <a:custGeom>
                <a:avLst/>
                <a:gdLst/>
                <a:ahLst/>
                <a:rect l="l" t="t" r="r" b="b"/>
                <a:pathLst>
                  <a:path w="586" h="810">
                    <a:moveTo>
                      <a:pt x="4" y="756"/>
                    </a:moveTo>
                    <a:cubicBezTo>
                      <a:pt x="0" y="770"/>
                      <a:pt x="0" y="774"/>
                      <a:pt x="0" y="777"/>
                    </a:cubicBezTo>
                    <a:cubicBezTo>
                      <a:pt x="0" y="795"/>
                      <a:pt x="14" y="809"/>
                      <a:pt x="35" y="809"/>
                    </a:cubicBezTo>
                    <a:cubicBezTo>
                      <a:pt x="60" y="809"/>
                      <a:pt x="74" y="788"/>
                      <a:pt x="78" y="784"/>
                    </a:cubicBezTo>
                    <a:cubicBezTo>
                      <a:pt x="85" y="774"/>
                      <a:pt x="123" y="608"/>
                      <a:pt x="155" y="475"/>
                    </a:cubicBezTo>
                    <a:cubicBezTo>
                      <a:pt x="180" y="524"/>
                      <a:pt x="222" y="556"/>
                      <a:pt x="279" y="556"/>
                    </a:cubicBezTo>
                    <a:cubicBezTo>
                      <a:pt x="423" y="556"/>
                      <a:pt x="585" y="383"/>
                      <a:pt x="585" y="200"/>
                    </a:cubicBezTo>
                    <a:cubicBezTo>
                      <a:pt x="585" y="70"/>
                      <a:pt x="501" y="0"/>
                      <a:pt x="413" y="0"/>
                    </a:cubicBezTo>
                    <a:cubicBezTo>
                      <a:pt x="293" y="0"/>
                      <a:pt x="162" y="123"/>
                      <a:pt x="123" y="271"/>
                    </a:cubicBezTo>
                    <a:cubicBezTo>
                      <a:pt x="83" y="432"/>
                      <a:pt x="44" y="594"/>
                      <a:pt x="4" y="756"/>
                    </a:cubicBezTo>
                    <a:moveTo>
                      <a:pt x="279" y="531"/>
                    </a:moveTo>
                    <a:cubicBezTo>
                      <a:pt x="190" y="531"/>
                      <a:pt x="173" y="432"/>
                      <a:pt x="173" y="422"/>
                    </a:cubicBezTo>
                    <a:cubicBezTo>
                      <a:pt x="173" y="415"/>
                      <a:pt x="176" y="390"/>
                      <a:pt x="180" y="376"/>
                    </a:cubicBezTo>
                    <a:cubicBezTo>
                      <a:pt x="215" y="236"/>
                      <a:pt x="229" y="193"/>
                      <a:pt x="257" y="144"/>
                    </a:cubicBezTo>
                    <a:cubicBezTo>
                      <a:pt x="310" y="53"/>
                      <a:pt x="370" y="24"/>
                      <a:pt x="409" y="24"/>
                    </a:cubicBezTo>
                    <a:cubicBezTo>
                      <a:pt x="455" y="24"/>
                      <a:pt x="494" y="63"/>
                      <a:pt x="494" y="148"/>
                    </a:cubicBezTo>
                    <a:cubicBezTo>
                      <a:pt x="494" y="214"/>
                      <a:pt x="458" y="352"/>
                      <a:pt x="427" y="411"/>
                    </a:cubicBezTo>
                    <a:cubicBezTo>
                      <a:pt x="384" y="489"/>
                      <a:pt x="324" y="531"/>
                      <a:pt x="279" y="531"/>
                    </a:cubicBezTo>
                    <a:close/>
                  </a:path>
                </a:pathLst>
              </a:custGeom>
              <a:solidFill>
                <a:srgbClr val="000000"/>
              </a:solidFill>
              <a:ln>
                <a:noFill/>
              </a:ln>
            </p:spPr>
            <p:style>
              <a:lnRef idx="0"/>
              <a:fillRef idx="0"/>
              <a:effectRef idx="0"/>
              <a:fontRef idx="minor"/>
            </p:style>
          </p:sp>
          <p:sp>
            <p:nvSpPr>
              <p:cNvPr id="445" name="CustomShape 14"/>
              <p:cNvSpPr/>
              <p:nvPr/>
            </p:nvSpPr>
            <p:spPr>
              <a:xfrm>
                <a:off x="3038760" y="3970440"/>
                <a:ext cx="102960" cy="443160"/>
              </a:xfrm>
              <a:custGeom>
                <a:avLst/>
                <a:gdLst/>
                <a:ahLst/>
                <a:rect l="l" t="t" r="r" b="b"/>
                <a:pathLst>
                  <a:path w="287" h="1232">
                    <a:moveTo>
                      <a:pt x="286" y="1217"/>
                    </a:moveTo>
                    <a:cubicBezTo>
                      <a:pt x="286" y="1213"/>
                      <a:pt x="286" y="1213"/>
                      <a:pt x="265" y="1192"/>
                    </a:cubicBezTo>
                    <a:cubicBezTo>
                      <a:pt x="110" y="1038"/>
                      <a:pt x="71" y="805"/>
                      <a:pt x="71" y="616"/>
                    </a:cubicBezTo>
                    <a:cubicBezTo>
                      <a:pt x="71" y="401"/>
                      <a:pt x="117" y="186"/>
                      <a:pt x="272" y="32"/>
                    </a:cubicBezTo>
                    <a:cubicBezTo>
                      <a:pt x="286" y="18"/>
                      <a:pt x="286" y="18"/>
                      <a:pt x="286" y="11"/>
                    </a:cubicBezTo>
                    <a:cubicBezTo>
                      <a:pt x="286" y="4"/>
                      <a:pt x="283" y="0"/>
                      <a:pt x="276" y="0"/>
                    </a:cubicBezTo>
                    <a:cubicBezTo>
                      <a:pt x="261" y="0"/>
                      <a:pt x="152" y="84"/>
                      <a:pt x="78" y="239"/>
                    </a:cubicBezTo>
                    <a:cubicBezTo>
                      <a:pt x="15" y="376"/>
                      <a:pt x="0" y="514"/>
                      <a:pt x="0" y="616"/>
                    </a:cubicBezTo>
                    <a:cubicBezTo>
                      <a:pt x="0" y="710"/>
                      <a:pt x="15" y="862"/>
                      <a:pt x="82" y="999"/>
                    </a:cubicBezTo>
                    <a:cubicBezTo>
                      <a:pt x="156" y="1150"/>
                      <a:pt x="261" y="1231"/>
                      <a:pt x="276" y="1231"/>
                    </a:cubicBezTo>
                    <a:cubicBezTo>
                      <a:pt x="283" y="1231"/>
                      <a:pt x="286" y="1227"/>
                      <a:pt x="286" y="1217"/>
                    </a:cubicBezTo>
                    <a:close/>
                  </a:path>
                </a:pathLst>
              </a:custGeom>
              <a:solidFill>
                <a:srgbClr val="000000"/>
              </a:solidFill>
              <a:ln>
                <a:noFill/>
              </a:ln>
            </p:spPr>
            <p:style>
              <a:lnRef idx="0"/>
              <a:fillRef idx="0"/>
              <a:effectRef idx="0"/>
              <a:fontRef idx="minor"/>
            </p:style>
          </p:sp>
          <p:sp>
            <p:nvSpPr>
              <p:cNvPr id="446" name="CustomShape 15"/>
              <p:cNvSpPr/>
              <p:nvPr/>
            </p:nvSpPr>
            <p:spPr>
              <a:xfrm>
                <a:off x="3180960" y="4107240"/>
                <a:ext cx="222480" cy="200160"/>
              </a:xfrm>
              <a:custGeom>
                <a:avLst/>
                <a:gdLst/>
                <a:ahLst/>
                <a:rect l="l" t="t" r="r" b="b"/>
                <a:pathLst>
                  <a:path w="619" h="557">
                    <a:moveTo>
                      <a:pt x="378" y="172"/>
                    </a:moveTo>
                    <a:cubicBezTo>
                      <a:pt x="385" y="141"/>
                      <a:pt x="413" y="24"/>
                      <a:pt x="501" y="24"/>
                    </a:cubicBezTo>
                    <a:cubicBezTo>
                      <a:pt x="505" y="24"/>
                      <a:pt x="536" y="24"/>
                      <a:pt x="561" y="42"/>
                    </a:cubicBezTo>
                    <a:cubicBezTo>
                      <a:pt x="526" y="49"/>
                      <a:pt x="501" y="81"/>
                      <a:pt x="501" y="109"/>
                    </a:cubicBezTo>
                    <a:cubicBezTo>
                      <a:pt x="501" y="130"/>
                      <a:pt x="515" y="151"/>
                      <a:pt x="551" y="151"/>
                    </a:cubicBezTo>
                    <a:cubicBezTo>
                      <a:pt x="575" y="151"/>
                      <a:pt x="618" y="130"/>
                      <a:pt x="618" y="81"/>
                    </a:cubicBezTo>
                    <a:cubicBezTo>
                      <a:pt x="618" y="17"/>
                      <a:pt x="544" y="0"/>
                      <a:pt x="501" y="0"/>
                    </a:cubicBezTo>
                    <a:cubicBezTo>
                      <a:pt x="431" y="0"/>
                      <a:pt x="385" y="63"/>
                      <a:pt x="371" y="91"/>
                    </a:cubicBezTo>
                    <a:cubicBezTo>
                      <a:pt x="339" y="10"/>
                      <a:pt x="272" y="0"/>
                      <a:pt x="237" y="0"/>
                    </a:cubicBezTo>
                    <a:cubicBezTo>
                      <a:pt x="110" y="0"/>
                      <a:pt x="39" y="158"/>
                      <a:pt x="39" y="190"/>
                    </a:cubicBezTo>
                    <a:cubicBezTo>
                      <a:pt x="39" y="200"/>
                      <a:pt x="50" y="200"/>
                      <a:pt x="53" y="200"/>
                    </a:cubicBezTo>
                    <a:cubicBezTo>
                      <a:pt x="64" y="200"/>
                      <a:pt x="67" y="197"/>
                      <a:pt x="67" y="186"/>
                    </a:cubicBezTo>
                    <a:cubicBezTo>
                      <a:pt x="110" y="56"/>
                      <a:pt x="194" y="24"/>
                      <a:pt x="233" y="24"/>
                    </a:cubicBezTo>
                    <a:cubicBezTo>
                      <a:pt x="258" y="24"/>
                      <a:pt x="300" y="39"/>
                      <a:pt x="300" y="109"/>
                    </a:cubicBezTo>
                    <a:cubicBezTo>
                      <a:pt x="300" y="148"/>
                      <a:pt x="279" y="228"/>
                      <a:pt x="233" y="401"/>
                    </a:cubicBezTo>
                    <a:cubicBezTo>
                      <a:pt x="216" y="478"/>
                      <a:pt x="173" y="531"/>
                      <a:pt x="117" y="531"/>
                    </a:cubicBezTo>
                    <a:cubicBezTo>
                      <a:pt x="110" y="531"/>
                      <a:pt x="82" y="531"/>
                      <a:pt x="57" y="513"/>
                    </a:cubicBezTo>
                    <a:cubicBezTo>
                      <a:pt x="85" y="506"/>
                      <a:pt x="113" y="482"/>
                      <a:pt x="113" y="447"/>
                    </a:cubicBezTo>
                    <a:cubicBezTo>
                      <a:pt x="113" y="415"/>
                      <a:pt x="85" y="404"/>
                      <a:pt x="67" y="404"/>
                    </a:cubicBezTo>
                    <a:cubicBezTo>
                      <a:pt x="32" y="404"/>
                      <a:pt x="0" y="436"/>
                      <a:pt x="0" y="475"/>
                    </a:cubicBezTo>
                    <a:cubicBezTo>
                      <a:pt x="0" y="531"/>
                      <a:pt x="60" y="556"/>
                      <a:pt x="117" y="556"/>
                    </a:cubicBezTo>
                    <a:cubicBezTo>
                      <a:pt x="198" y="556"/>
                      <a:pt x="244" y="471"/>
                      <a:pt x="247" y="464"/>
                    </a:cubicBezTo>
                    <a:cubicBezTo>
                      <a:pt x="261" y="510"/>
                      <a:pt x="307" y="556"/>
                      <a:pt x="381" y="556"/>
                    </a:cubicBezTo>
                    <a:cubicBezTo>
                      <a:pt x="508" y="556"/>
                      <a:pt x="579" y="397"/>
                      <a:pt x="579" y="366"/>
                    </a:cubicBezTo>
                    <a:cubicBezTo>
                      <a:pt x="579" y="355"/>
                      <a:pt x="568" y="355"/>
                      <a:pt x="565" y="355"/>
                    </a:cubicBezTo>
                    <a:cubicBezTo>
                      <a:pt x="551" y="355"/>
                      <a:pt x="551" y="359"/>
                      <a:pt x="547" y="369"/>
                    </a:cubicBezTo>
                    <a:cubicBezTo>
                      <a:pt x="505" y="499"/>
                      <a:pt x="424" y="531"/>
                      <a:pt x="381" y="531"/>
                    </a:cubicBezTo>
                    <a:cubicBezTo>
                      <a:pt x="335" y="531"/>
                      <a:pt x="314" y="489"/>
                      <a:pt x="314" y="450"/>
                    </a:cubicBezTo>
                    <a:cubicBezTo>
                      <a:pt x="314" y="422"/>
                      <a:pt x="321" y="394"/>
                      <a:pt x="335" y="341"/>
                    </a:cubicBezTo>
                    <a:cubicBezTo>
                      <a:pt x="350" y="285"/>
                      <a:pt x="364" y="228"/>
                      <a:pt x="378" y="172"/>
                    </a:cubicBezTo>
                    <a:close/>
                  </a:path>
                </a:pathLst>
              </a:custGeom>
              <a:solidFill>
                <a:srgbClr val="000000"/>
              </a:solidFill>
              <a:ln>
                <a:noFill/>
              </a:ln>
            </p:spPr>
            <p:style>
              <a:lnRef idx="0"/>
              <a:fillRef idx="0"/>
              <a:effectRef idx="0"/>
              <a:fontRef idx="minor"/>
            </p:style>
          </p:sp>
          <p:sp>
            <p:nvSpPr>
              <p:cNvPr id="447" name="CustomShape 16"/>
              <p:cNvSpPr/>
              <p:nvPr/>
            </p:nvSpPr>
            <p:spPr>
              <a:xfrm>
                <a:off x="3466800" y="3970440"/>
                <a:ext cx="104040" cy="443160"/>
              </a:xfrm>
              <a:custGeom>
                <a:avLst/>
                <a:gdLst/>
                <a:ahLst/>
                <a:rect l="l" t="t" r="r" b="b"/>
                <a:pathLst>
                  <a:path w="290" h="1232">
                    <a:moveTo>
                      <a:pt x="289" y="1217"/>
                    </a:moveTo>
                    <a:cubicBezTo>
                      <a:pt x="289" y="1213"/>
                      <a:pt x="289" y="1213"/>
                      <a:pt x="268" y="1192"/>
                    </a:cubicBezTo>
                    <a:cubicBezTo>
                      <a:pt x="113" y="1038"/>
                      <a:pt x="70" y="805"/>
                      <a:pt x="70" y="616"/>
                    </a:cubicBezTo>
                    <a:cubicBezTo>
                      <a:pt x="70" y="401"/>
                      <a:pt x="120" y="186"/>
                      <a:pt x="271" y="32"/>
                    </a:cubicBezTo>
                    <a:cubicBezTo>
                      <a:pt x="289" y="18"/>
                      <a:pt x="289" y="18"/>
                      <a:pt x="289" y="11"/>
                    </a:cubicBezTo>
                    <a:cubicBezTo>
                      <a:pt x="289" y="4"/>
                      <a:pt x="282" y="0"/>
                      <a:pt x="275" y="0"/>
                    </a:cubicBezTo>
                    <a:cubicBezTo>
                      <a:pt x="264" y="0"/>
                      <a:pt x="152" y="84"/>
                      <a:pt x="78" y="239"/>
                    </a:cubicBezTo>
                    <a:cubicBezTo>
                      <a:pt x="14" y="376"/>
                      <a:pt x="0" y="514"/>
                      <a:pt x="0" y="616"/>
                    </a:cubicBezTo>
                    <a:cubicBezTo>
                      <a:pt x="0" y="710"/>
                      <a:pt x="14" y="862"/>
                      <a:pt x="81" y="999"/>
                    </a:cubicBezTo>
                    <a:cubicBezTo>
                      <a:pt x="155" y="1150"/>
                      <a:pt x="264" y="1231"/>
                      <a:pt x="275" y="1231"/>
                    </a:cubicBezTo>
                    <a:cubicBezTo>
                      <a:pt x="282" y="1231"/>
                      <a:pt x="289" y="1227"/>
                      <a:pt x="289" y="1217"/>
                    </a:cubicBezTo>
                    <a:close/>
                  </a:path>
                </a:pathLst>
              </a:custGeom>
              <a:solidFill>
                <a:srgbClr val="000000"/>
              </a:solidFill>
              <a:ln>
                <a:noFill/>
              </a:ln>
            </p:spPr>
            <p:style>
              <a:lnRef idx="0"/>
              <a:fillRef idx="0"/>
              <a:effectRef idx="0"/>
              <a:fontRef idx="minor"/>
            </p:style>
          </p:sp>
          <p:sp>
            <p:nvSpPr>
              <p:cNvPr id="448" name="CustomShape 17"/>
              <p:cNvSpPr/>
              <p:nvPr/>
            </p:nvSpPr>
            <p:spPr>
              <a:xfrm>
                <a:off x="3606480" y="4024800"/>
                <a:ext cx="137160" cy="282600"/>
              </a:xfrm>
              <a:custGeom>
                <a:avLst/>
                <a:gdLst/>
                <a:ahLst/>
                <a:rect l="l" t="t" r="r" b="b"/>
                <a:pathLst>
                  <a:path w="382" h="786">
                    <a:moveTo>
                      <a:pt x="226" y="282"/>
                    </a:moveTo>
                    <a:cubicBezTo>
                      <a:pt x="264" y="282"/>
                      <a:pt x="303" y="282"/>
                      <a:pt x="342" y="282"/>
                    </a:cubicBezTo>
                    <a:cubicBezTo>
                      <a:pt x="367" y="282"/>
                      <a:pt x="381" y="282"/>
                      <a:pt x="381" y="253"/>
                    </a:cubicBezTo>
                    <a:cubicBezTo>
                      <a:pt x="381" y="243"/>
                      <a:pt x="367" y="243"/>
                      <a:pt x="345" y="243"/>
                    </a:cubicBezTo>
                    <a:cubicBezTo>
                      <a:pt x="309" y="243"/>
                      <a:pt x="273" y="243"/>
                      <a:pt x="236" y="243"/>
                    </a:cubicBezTo>
                    <a:cubicBezTo>
                      <a:pt x="282" y="67"/>
                      <a:pt x="289" y="42"/>
                      <a:pt x="289" y="35"/>
                    </a:cubicBezTo>
                    <a:cubicBezTo>
                      <a:pt x="289" y="14"/>
                      <a:pt x="271" y="0"/>
                      <a:pt x="250" y="0"/>
                    </a:cubicBezTo>
                    <a:cubicBezTo>
                      <a:pt x="247" y="0"/>
                      <a:pt x="211" y="4"/>
                      <a:pt x="201" y="46"/>
                    </a:cubicBezTo>
                    <a:cubicBezTo>
                      <a:pt x="186" y="112"/>
                      <a:pt x="170" y="177"/>
                      <a:pt x="155" y="243"/>
                    </a:cubicBezTo>
                    <a:cubicBezTo>
                      <a:pt x="116" y="243"/>
                      <a:pt x="77" y="243"/>
                      <a:pt x="39" y="243"/>
                    </a:cubicBezTo>
                    <a:cubicBezTo>
                      <a:pt x="14" y="243"/>
                      <a:pt x="0" y="243"/>
                      <a:pt x="0" y="264"/>
                    </a:cubicBezTo>
                    <a:cubicBezTo>
                      <a:pt x="0" y="282"/>
                      <a:pt x="10" y="282"/>
                      <a:pt x="35" y="282"/>
                    </a:cubicBezTo>
                    <a:cubicBezTo>
                      <a:pt x="72" y="282"/>
                      <a:pt x="108" y="282"/>
                      <a:pt x="144" y="282"/>
                    </a:cubicBezTo>
                    <a:cubicBezTo>
                      <a:pt x="56" y="630"/>
                      <a:pt x="49" y="651"/>
                      <a:pt x="49" y="672"/>
                    </a:cubicBezTo>
                    <a:cubicBezTo>
                      <a:pt x="49" y="739"/>
                      <a:pt x="95" y="785"/>
                      <a:pt x="162" y="785"/>
                    </a:cubicBezTo>
                    <a:cubicBezTo>
                      <a:pt x="289" y="785"/>
                      <a:pt x="360" y="605"/>
                      <a:pt x="360" y="595"/>
                    </a:cubicBezTo>
                    <a:cubicBezTo>
                      <a:pt x="360" y="584"/>
                      <a:pt x="349" y="584"/>
                      <a:pt x="345" y="584"/>
                    </a:cubicBezTo>
                    <a:cubicBezTo>
                      <a:pt x="335" y="584"/>
                      <a:pt x="335" y="588"/>
                      <a:pt x="328" y="602"/>
                    </a:cubicBezTo>
                    <a:cubicBezTo>
                      <a:pt x="275" y="728"/>
                      <a:pt x="208" y="760"/>
                      <a:pt x="166" y="760"/>
                    </a:cubicBezTo>
                    <a:cubicBezTo>
                      <a:pt x="141" y="760"/>
                      <a:pt x="127" y="742"/>
                      <a:pt x="127" y="704"/>
                    </a:cubicBezTo>
                    <a:cubicBezTo>
                      <a:pt x="127" y="672"/>
                      <a:pt x="130" y="665"/>
                      <a:pt x="134" y="644"/>
                    </a:cubicBezTo>
                    <a:cubicBezTo>
                      <a:pt x="164" y="523"/>
                      <a:pt x="195" y="402"/>
                      <a:pt x="226" y="282"/>
                    </a:cubicBezTo>
                    <a:close/>
                  </a:path>
                </a:pathLst>
              </a:custGeom>
              <a:solidFill>
                <a:srgbClr val="000000"/>
              </a:solidFill>
              <a:ln>
                <a:noFill/>
              </a:ln>
            </p:spPr>
            <p:style>
              <a:lnRef idx="0"/>
              <a:fillRef idx="0"/>
              <a:effectRef idx="0"/>
              <a:fontRef idx="minor"/>
            </p:style>
          </p:sp>
          <p:sp>
            <p:nvSpPr>
              <p:cNvPr id="449" name="CustomShape 18"/>
              <p:cNvSpPr/>
              <p:nvPr/>
            </p:nvSpPr>
            <p:spPr>
              <a:xfrm>
                <a:off x="3782880" y="3970440"/>
                <a:ext cx="102960" cy="443160"/>
              </a:xfrm>
              <a:custGeom>
                <a:avLst/>
                <a:gdLst/>
                <a:ahLst/>
                <a:rect l="l" t="t" r="r" b="b"/>
                <a:pathLst>
                  <a:path w="287" h="1232">
                    <a:moveTo>
                      <a:pt x="286" y="616"/>
                    </a:moveTo>
                    <a:cubicBezTo>
                      <a:pt x="286" y="521"/>
                      <a:pt x="275" y="369"/>
                      <a:pt x="205" y="232"/>
                    </a:cubicBezTo>
                    <a:cubicBezTo>
                      <a:pt x="131" y="81"/>
                      <a:pt x="25" y="0"/>
                      <a:pt x="11" y="0"/>
                    </a:cubicBezTo>
                    <a:cubicBezTo>
                      <a:pt x="4" y="0"/>
                      <a:pt x="0" y="4"/>
                      <a:pt x="0" y="11"/>
                    </a:cubicBezTo>
                    <a:cubicBezTo>
                      <a:pt x="0" y="18"/>
                      <a:pt x="0" y="18"/>
                      <a:pt x="25" y="42"/>
                    </a:cubicBezTo>
                    <a:cubicBezTo>
                      <a:pt x="145" y="162"/>
                      <a:pt x="215" y="359"/>
                      <a:pt x="215" y="616"/>
                    </a:cubicBezTo>
                    <a:cubicBezTo>
                      <a:pt x="215" y="827"/>
                      <a:pt x="169" y="1041"/>
                      <a:pt x="14" y="1199"/>
                    </a:cubicBezTo>
                    <a:cubicBezTo>
                      <a:pt x="0" y="1213"/>
                      <a:pt x="0" y="1213"/>
                      <a:pt x="0" y="1217"/>
                    </a:cubicBezTo>
                    <a:cubicBezTo>
                      <a:pt x="0" y="1227"/>
                      <a:pt x="4" y="1231"/>
                      <a:pt x="11" y="1231"/>
                    </a:cubicBezTo>
                    <a:cubicBezTo>
                      <a:pt x="25" y="1231"/>
                      <a:pt x="138" y="1147"/>
                      <a:pt x="208" y="992"/>
                    </a:cubicBezTo>
                    <a:cubicBezTo>
                      <a:pt x="272" y="855"/>
                      <a:pt x="286" y="718"/>
                      <a:pt x="286" y="616"/>
                    </a:cubicBezTo>
                    <a:close/>
                  </a:path>
                </a:pathLst>
              </a:custGeom>
              <a:solidFill>
                <a:srgbClr val="000000"/>
              </a:solidFill>
              <a:ln>
                <a:noFill/>
              </a:ln>
            </p:spPr>
            <p:style>
              <a:lnRef idx="0"/>
              <a:fillRef idx="0"/>
              <a:effectRef idx="0"/>
              <a:fontRef idx="minor"/>
            </p:style>
          </p:sp>
          <p:sp>
            <p:nvSpPr>
              <p:cNvPr id="450" name="CustomShape 19"/>
              <p:cNvSpPr/>
              <p:nvPr/>
            </p:nvSpPr>
            <p:spPr>
              <a:xfrm>
                <a:off x="3955680" y="3970440"/>
                <a:ext cx="104040" cy="443160"/>
              </a:xfrm>
              <a:custGeom>
                <a:avLst/>
                <a:gdLst/>
                <a:ahLst/>
                <a:rect l="l" t="t" r="r" b="b"/>
                <a:pathLst>
                  <a:path w="290" h="1232">
                    <a:moveTo>
                      <a:pt x="289" y="616"/>
                    </a:moveTo>
                    <a:cubicBezTo>
                      <a:pt x="289" y="521"/>
                      <a:pt x="275" y="369"/>
                      <a:pt x="208" y="232"/>
                    </a:cubicBezTo>
                    <a:cubicBezTo>
                      <a:pt x="134" y="81"/>
                      <a:pt x="28" y="0"/>
                      <a:pt x="14" y="0"/>
                    </a:cubicBezTo>
                    <a:cubicBezTo>
                      <a:pt x="7" y="0"/>
                      <a:pt x="0" y="4"/>
                      <a:pt x="0" y="11"/>
                    </a:cubicBezTo>
                    <a:cubicBezTo>
                      <a:pt x="0" y="18"/>
                      <a:pt x="0" y="18"/>
                      <a:pt x="24" y="42"/>
                    </a:cubicBezTo>
                    <a:cubicBezTo>
                      <a:pt x="148" y="162"/>
                      <a:pt x="218" y="359"/>
                      <a:pt x="218" y="616"/>
                    </a:cubicBezTo>
                    <a:cubicBezTo>
                      <a:pt x="218" y="827"/>
                      <a:pt x="172" y="1041"/>
                      <a:pt x="17" y="1199"/>
                    </a:cubicBezTo>
                    <a:cubicBezTo>
                      <a:pt x="0" y="1213"/>
                      <a:pt x="0" y="1213"/>
                      <a:pt x="0" y="1217"/>
                    </a:cubicBezTo>
                    <a:cubicBezTo>
                      <a:pt x="0" y="1227"/>
                      <a:pt x="7" y="1231"/>
                      <a:pt x="14" y="1231"/>
                    </a:cubicBezTo>
                    <a:cubicBezTo>
                      <a:pt x="28" y="1231"/>
                      <a:pt x="137" y="1147"/>
                      <a:pt x="211" y="992"/>
                    </a:cubicBezTo>
                    <a:cubicBezTo>
                      <a:pt x="275" y="855"/>
                      <a:pt x="289" y="718"/>
                      <a:pt x="289" y="616"/>
                    </a:cubicBezTo>
                    <a:close/>
                  </a:path>
                </a:pathLst>
              </a:custGeom>
              <a:solidFill>
                <a:srgbClr val="000000"/>
              </a:solidFill>
              <a:ln>
                <a:noFill/>
              </a:ln>
            </p:spPr>
            <p:style>
              <a:lnRef idx="0"/>
              <a:fillRef idx="0"/>
              <a:effectRef idx="0"/>
              <a:fontRef idx="minor"/>
            </p:style>
          </p:sp>
        </p:grpSp>
      </p:grpSp>
      <p:grpSp>
        <p:nvGrpSpPr>
          <p:cNvPr id="451" name="Group 20"/>
          <p:cNvGrpSpPr/>
          <p:nvPr/>
        </p:nvGrpSpPr>
        <p:grpSpPr>
          <a:xfrm>
            <a:off x="6464880" y="3782880"/>
            <a:ext cx="3436920" cy="457200"/>
            <a:chOff x="6464880" y="3782880"/>
            <a:chExt cx="3436920" cy="457200"/>
          </a:xfrm>
        </p:grpSpPr>
        <p:grpSp>
          <p:nvGrpSpPr>
            <p:cNvPr id="452" name="Group 21"/>
            <p:cNvGrpSpPr/>
            <p:nvPr/>
          </p:nvGrpSpPr>
          <p:grpSpPr>
            <a:xfrm>
              <a:off x="6464880" y="3782880"/>
              <a:ext cx="3436920" cy="457200"/>
              <a:chOff x="6464880" y="3782880"/>
              <a:chExt cx="3436920" cy="457200"/>
            </a:xfrm>
          </p:grpSpPr>
          <p:sp>
            <p:nvSpPr>
              <p:cNvPr id="453" name="CustomShape 22"/>
              <p:cNvSpPr/>
              <p:nvPr/>
            </p:nvSpPr>
            <p:spPr>
              <a:xfrm>
                <a:off x="6475320" y="3806280"/>
                <a:ext cx="3403080" cy="410400"/>
              </a:xfrm>
              <a:custGeom>
                <a:avLst/>
                <a:gdLst/>
                <a:ahLst/>
                <a:rect l="l" t="t" r="r" b="b"/>
                <a:pathLst>
                  <a:path w="9454" h="1141">
                    <a:moveTo>
                      <a:pt x="4726" y="1140"/>
                    </a:moveTo>
                    <a:cubicBezTo>
                      <a:pt x="3151" y="1140"/>
                      <a:pt x="1575" y="1140"/>
                      <a:pt x="0" y="1140"/>
                    </a:cubicBezTo>
                    <a:cubicBezTo>
                      <a:pt x="0" y="760"/>
                      <a:pt x="0" y="380"/>
                      <a:pt x="0" y="0"/>
                    </a:cubicBezTo>
                    <a:cubicBezTo>
                      <a:pt x="3151" y="0"/>
                      <a:pt x="6302" y="0"/>
                      <a:pt x="9453" y="0"/>
                    </a:cubicBezTo>
                    <a:cubicBezTo>
                      <a:pt x="9453" y="380"/>
                      <a:pt x="9453" y="760"/>
                      <a:pt x="9453" y="1140"/>
                    </a:cubicBezTo>
                    <a:cubicBezTo>
                      <a:pt x="7877" y="1140"/>
                      <a:pt x="6302" y="1140"/>
                      <a:pt x="4726" y="1140"/>
                    </a:cubicBezTo>
                    <a:close/>
                  </a:path>
                </a:pathLst>
              </a:custGeom>
              <a:solidFill>
                <a:srgbClr val="ffffff"/>
              </a:solidFill>
              <a:ln>
                <a:noFill/>
              </a:ln>
            </p:spPr>
            <p:style>
              <a:lnRef idx="0"/>
              <a:fillRef idx="0"/>
              <a:effectRef idx="0"/>
              <a:fontRef idx="minor"/>
            </p:style>
          </p:sp>
          <p:sp>
            <p:nvSpPr>
              <p:cNvPr id="454" name="CustomShape 23"/>
              <p:cNvSpPr/>
              <p:nvPr/>
            </p:nvSpPr>
            <p:spPr>
              <a:xfrm>
                <a:off x="6464880" y="3923640"/>
                <a:ext cx="236520" cy="207000"/>
              </a:xfrm>
              <a:custGeom>
                <a:avLst/>
                <a:gdLst/>
                <a:ahLst/>
                <a:rect l="l" t="t" r="r" b="b"/>
                <a:pathLst>
                  <a:path w="658" h="576">
                    <a:moveTo>
                      <a:pt x="410" y="492"/>
                    </a:moveTo>
                    <a:cubicBezTo>
                      <a:pt x="424" y="543"/>
                      <a:pt x="468" y="575"/>
                      <a:pt x="522" y="575"/>
                    </a:cubicBezTo>
                    <a:cubicBezTo>
                      <a:pt x="569" y="575"/>
                      <a:pt x="598" y="546"/>
                      <a:pt x="617" y="506"/>
                    </a:cubicBezTo>
                    <a:cubicBezTo>
                      <a:pt x="638" y="459"/>
                      <a:pt x="657" y="383"/>
                      <a:pt x="657" y="380"/>
                    </a:cubicBezTo>
                    <a:cubicBezTo>
                      <a:pt x="657" y="369"/>
                      <a:pt x="646" y="369"/>
                      <a:pt x="642" y="369"/>
                    </a:cubicBezTo>
                    <a:cubicBezTo>
                      <a:pt x="627" y="369"/>
                      <a:pt x="627" y="372"/>
                      <a:pt x="624" y="391"/>
                    </a:cubicBezTo>
                    <a:cubicBezTo>
                      <a:pt x="606" y="459"/>
                      <a:pt x="580" y="546"/>
                      <a:pt x="530" y="546"/>
                    </a:cubicBezTo>
                    <a:cubicBezTo>
                      <a:pt x="501" y="546"/>
                      <a:pt x="490" y="532"/>
                      <a:pt x="490" y="488"/>
                    </a:cubicBezTo>
                    <a:cubicBezTo>
                      <a:pt x="490" y="459"/>
                      <a:pt x="504" y="401"/>
                      <a:pt x="515" y="358"/>
                    </a:cubicBezTo>
                    <a:cubicBezTo>
                      <a:pt x="526" y="312"/>
                      <a:pt x="537" y="266"/>
                      <a:pt x="548" y="220"/>
                    </a:cubicBezTo>
                    <a:cubicBezTo>
                      <a:pt x="555" y="202"/>
                      <a:pt x="566" y="152"/>
                      <a:pt x="569" y="134"/>
                    </a:cubicBezTo>
                    <a:cubicBezTo>
                      <a:pt x="577" y="105"/>
                      <a:pt x="591" y="58"/>
                      <a:pt x="591" y="50"/>
                    </a:cubicBezTo>
                    <a:cubicBezTo>
                      <a:pt x="591" y="25"/>
                      <a:pt x="573" y="14"/>
                      <a:pt x="555" y="14"/>
                    </a:cubicBezTo>
                    <a:cubicBezTo>
                      <a:pt x="548" y="14"/>
                      <a:pt x="515" y="14"/>
                      <a:pt x="504" y="58"/>
                    </a:cubicBezTo>
                    <a:cubicBezTo>
                      <a:pt x="479" y="152"/>
                      <a:pt x="424" y="372"/>
                      <a:pt x="406" y="441"/>
                    </a:cubicBezTo>
                    <a:cubicBezTo>
                      <a:pt x="406" y="445"/>
                      <a:pt x="355" y="546"/>
                      <a:pt x="261" y="546"/>
                    </a:cubicBezTo>
                    <a:cubicBezTo>
                      <a:pt x="196" y="546"/>
                      <a:pt x="185" y="492"/>
                      <a:pt x="185" y="445"/>
                    </a:cubicBezTo>
                    <a:cubicBezTo>
                      <a:pt x="185" y="372"/>
                      <a:pt x="218" y="271"/>
                      <a:pt x="254" y="184"/>
                    </a:cubicBezTo>
                    <a:cubicBezTo>
                      <a:pt x="268" y="148"/>
                      <a:pt x="276" y="130"/>
                      <a:pt x="276" y="105"/>
                    </a:cubicBezTo>
                    <a:cubicBezTo>
                      <a:pt x="276" y="47"/>
                      <a:pt x="232" y="0"/>
                      <a:pt x="170" y="0"/>
                    </a:cubicBezTo>
                    <a:cubicBezTo>
                      <a:pt x="47" y="0"/>
                      <a:pt x="0" y="184"/>
                      <a:pt x="0" y="195"/>
                    </a:cubicBezTo>
                    <a:cubicBezTo>
                      <a:pt x="0" y="210"/>
                      <a:pt x="14" y="210"/>
                      <a:pt x="18" y="210"/>
                    </a:cubicBezTo>
                    <a:cubicBezTo>
                      <a:pt x="29" y="210"/>
                      <a:pt x="29" y="206"/>
                      <a:pt x="36" y="184"/>
                    </a:cubicBezTo>
                    <a:cubicBezTo>
                      <a:pt x="69" y="76"/>
                      <a:pt x="116" y="29"/>
                      <a:pt x="167" y="29"/>
                    </a:cubicBezTo>
                    <a:cubicBezTo>
                      <a:pt x="178" y="29"/>
                      <a:pt x="199" y="29"/>
                      <a:pt x="199" y="68"/>
                    </a:cubicBezTo>
                    <a:cubicBezTo>
                      <a:pt x="199" y="101"/>
                      <a:pt x="185" y="137"/>
                      <a:pt x="178" y="155"/>
                    </a:cubicBezTo>
                    <a:cubicBezTo>
                      <a:pt x="131" y="282"/>
                      <a:pt x="102" y="362"/>
                      <a:pt x="102" y="423"/>
                    </a:cubicBezTo>
                    <a:cubicBezTo>
                      <a:pt x="102" y="543"/>
                      <a:pt x="189" y="575"/>
                      <a:pt x="258" y="575"/>
                    </a:cubicBezTo>
                    <a:cubicBezTo>
                      <a:pt x="345" y="575"/>
                      <a:pt x="388" y="517"/>
                      <a:pt x="410" y="492"/>
                    </a:cubicBezTo>
                    <a:close/>
                  </a:path>
                </a:pathLst>
              </a:custGeom>
              <a:solidFill>
                <a:srgbClr val="000000"/>
              </a:solidFill>
              <a:ln>
                <a:noFill/>
              </a:ln>
            </p:spPr>
            <p:style>
              <a:lnRef idx="0"/>
              <a:fillRef idx="0"/>
              <a:effectRef idx="0"/>
              <a:fontRef idx="minor"/>
            </p:style>
          </p:sp>
          <p:sp>
            <p:nvSpPr>
              <p:cNvPr id="455" name="CustomShape 24"/>
              <p:cNvSpPr/>
              <p:nvPr/>
            </p:nvSpPr>
            <p:spPr>
              <a:xfrm>
                <a:off x="6760080" y="3782880"/>
                <a:ext cx="106920" cy="457200"/>
              </a:xfrm>
              <a:custGeom>
                <a:avLst/>
                <a:gdLst/>
                <a:ahLst/>
                <a:rect l="l" t="t" r="r" b="b"/>
                <a:pathLst>
                  <a:path w="298" h="1271">
                    <a:moveTo>
                      <a:pt x="297" y="1256"/>
                    </a:moveTo>
                    <a:cubicBezTo>
                      <a:pt x="297" y="1252"/>
                      <a:pt x="297" y="1252"/>
                      <a:pt x="275" y="1230"/>
                    </a:cubicBezTo>
                    <a:cubicBezTo>
                      <a:pt x="116" y="1067"/>
                      <a:pt x="76" y="829"/>
                      <a:pt x="76" y="633"/>
                    </a:cubicBezTo>
                    <a:cubicBezTo>
                      <a:pt x="76" y="412"/>
                      <a:pt x="123" y="192"/>
                      <a:pt x="279" y="36"/>
                    </a:cubicBezTo>
                    <a:cubicBezTo>
                      <a:pt x="297" y="18"/>
                      <a:pt x="297" y="18"/>
                      <a:pt x="297" y="14"/>
                    </a:cubicBezTo>
                    <a:cubicBezTo>
                      <a:pt x="297" y="3"/>
                      <a:pt x="290" y="0"/>
                      <a:pt x="283" y="0"/>
                    </a:cubicBezTo>
                    <a:cubicBezTo>
                      <a:pt x="272" y="0"/>
                      <a:pt x="156" y="87"/>
                      <a:pt x="80" y="250"/>
                    </a:cubicBezTo>
                    <a:cubicBezTo>
                      <a:pt x="14" y="387"/>
                      <a:pt x="0" y="528"/>
                      <a:pt x="0" y="633"/>
                    </a:cubicBezTo>
                    <a:cubicBezTo>
                      <a:pt x="0" y="735"/>
                      <a:pt x="14" y="887"/>
                      <a:pt x="83" y="1031"/>
                    </a:cubicBezTo>
                    <a:cubicBezTo>
                      <a:pt x="159" y="1187"/>
                      <a:pt x="272" y="1270"/>
                      <a:pt x="283" y="1270"/>
                    </a:cubicBezTo>
                    <a:cubicBezTo>
                      <a:pt x="290" y="1270"/>
                      <a:pt x="297" y="1267"/>
                      <a:pt x="297" y="1256"/>
                    </a:cubicBezTo>
                    <a:close/>
                  </a:path>
                </a:pathLst>
              </a:custGeom>
              <a:solidFill>
                <a:srgbClr val="000000"/>
              </a:solidFill>
              <a:ln>
                <a:noFill/>
              </a:ln>
            </p:spPr>
            <p:style>
              <a:lnRef idx="0"/>
              <a:fillRef idx="0"/>
              <a:effectRef idx="0"/>
              <a:fontRef idx="minor"/>
            </p:style>
          </p:sp>
          <p:sp>
            <p:nvSpPr>
              <p:cNvPr id="456" name="CustomShape 25"/>
              <p:cNvSpPr/>
              <p:nvPr/>
            </p:nvSpPr>
            <p:spPr>
              <a:xfrm>
                <a:off x="6903720" y="3840120"/>
                <a:ext cx="140760" cy="290520"/>
              </a:xfrm>
              <a:custGeom>
                <a:avLst/>
                <a:gdLst/>
                <a:ahLst/>
                <a:rect l="l" t="t" r="r" b="b"/>
                <a:pathLst>
                  <a:path w="392" h="808">
                    <a:moveTo>
                      <a:pt x="232" y="286"/>
                    </a:moveTo>
                    <a:cubicBezTo>
                      <a:pt x="272" y="286"/>
                      <a:pt x="312" y="286"/>
                      <a:pt x="352" y="286"/>
                    </a:cubicBezTo>
                    <a:cubicBezTo>
                      <a:pt x="377" y="286"/>
                      <a:pt x="391" y="286"/>
                      <a:pt x="391" y="261"/>
                    </a:cubicBezTo>
                    <a:cubicBezTo>
                      <a:pt x="391" y="246"/>
                      <a:pt x="377" y="246"/>
                      <a:pt x="355" y="246"/>
                    </a:cubicBezTo>
                    <a:cubicBezTo>
                      <a:pt x="318" y="246"/>
                      <a:pt x="280" y="246"/>
                      <a:pt x="243" y="246"/>
                    </a:cubicBezTo>
                    <a:cubicBezTo>
                      <a:pt x="290" y="65"/>
                      <a:pt x="297" y="40"/>
                      <a:pt x="297" y="33"/>
                    </a:cubicBezTo>
                    <a:cubicBezTo>
                      <a:pt x="297" y="11"/>
                      <a:pt x="279" y="0"/>
                      <a:pt x="257" y="0"/>
                    </a:cubicBezTo>
                    <a:cubicBezTo>
                      <a:pt x="254" y="0"/>
                      <a:pt x="221" y="0"/>
                      <a:pt x="207" y="44"/>
                    </a:cubicBezTo>
                    <a:cubicBezTo>
                      <a:pt x="191" y="111"/>
                      <a:pt x="175" y="179"/>
                      <a:pt x="159" y="246"/>
                    </a:cubicBezTo>
                    <a:cubicBezTo>
                      <a:pt x="119" y="246"/>
                      <a:pt x="80" y="246"/>
                      <a:pt x="40" y="246"/>
                    </a:cubicBezTo>
                    <a:cubicBezTo>
                      <a:pt x="14" y="246"/>
                      <a:pt x="0" y="246"/>
                      <a:pt x="0" y="272"/>
                    </a:cubicBezTo>
                    <a:cubicBezTo>
                      <a:pt x="0" y="286"/>
                      <a:pt x="11" y="286"/>
                      <a:pt x="36" y="286"/>
                    </a:cubicBezTo>
                    <a:cubicBezTo>
                      <a:pt x="74" y="286"/>
                      <a:pt x="111" y="286"/>
                      <a:pt x="148" y="286"/>
                    </a:cubicBezTo>
                    <a:cubicBezTo>
                      <a:pt x="58" y="644"/>
                      <a:pt x="51" y="666"/>
                      <a:pt x="51" y="691"/>
                    </a:cubicBezTo>
                    <a:cubicBezTo>
                      <a:pt x="51" y="760"/>
                      <a:pt x="98" y="807"/>
                      <a:pt x="167" y="807"/>
                    </a:cubicBezTo>
                    <a:cubicBezTo>
                      <a:pt x="297" y="807"/>
                      <a:pt x="370" y="623"/>
                      <a:pt x="370" y="612"/>
                    </a:cubicBezTo>
                    <a:cubicBezTo>
                      <a:pt x="370" y="601"/>
                      <a:pt x="362" y="601"/>
                      <a:pt x="355" y="601"/>
                    </a:cubicBezTo>
                    <a:cubicBezTo>
                      <a:pt x="344" y="601"/>
                      <a:pt x="344" y="604"/>
                      <a:pt x="337" y="615"/>
                    </a:cubicBezTo>
                    <a:cubicBezTo>
                      <a:pt x="283" y="749"/>
                      <a:pt x="214" y="778"/>
                      <a:pt x="170" y="778"/>
                    </a:cubicBezTo>
                    <a:cubicBezTo>
                      <a:pt x="145" y="778"/>
                      <a:pt x="130" y="764"/>
                      <a:pt x="130" y="720"/>
                    </a:cubicBezTo>
                    <a:cubicBezTo>
                      <a:pt x="130" y="691"/>
                      <a:pt x="134" y="680"/>
                      <a:pt x="138" y="659"/>
                    </a:cubicBezTo>
                    <a:cubicBezTo>
                      <a:pt x="169" y="535"/>
                      <a:pt x="200" y="410"/>
                      <a:pt x="232" y="286"/>
                    </a:cubicBezTo>
                    <a:close/>
                  </a:path>
                </a:pathLst>
              </a:custGeom>
              <a:solidFill>
                <a:srgbClr val="000000"/>
              </a:solidFill>
              <a:ln>
                <a:noFill/>
              </a:ln>
            </p:spPr>
            <p:style>
              <a:lnRef idx="0"/>
              <a:fillRef idx="0"/>
              <a:effectRef idx="0"/>
              <a:fontRef idx="minor"/>
            </p:style>
          </p:sp>
          <p:sp>
            <p:nvSpPr>
              <p:cNvPr id="457" name="CustomShape 26"/>
              <p:cNvSpPr/>
              <p:nvPr/>
            </p:nvSpPr>
            <p:spPr>
              <a:xfrm>
                <a:off x="7085160" y="3782880"/>
                <a:ext cx="105840" cy="457200"/>
              </a:xfrm>
              <a:custGeom>
                <a:avLst/>
                <a:gdLst/>
                <a:ahLst/>
                <a:rect l="l" t="t" r="r" b="b"/>
                <a:pathLst>
                  <a:path w="295" h="1271">
                    <a:moveTo>
                      <a:pt x="294" y="633"/>
                    </a:moveTo>
                    <a:cubicBezTo>
                      <a:pt x="294" y="535"/>
                      <a:pt x="283" y="383"/>
                      <a:pt x="210" y="239"/>
                    </a:cubicBezTo>
                    <a:cubicBezTo>
                      <a:pt x="134" y="83"/>
                      <a:pt x="25" y="0"/>
                      <a:pt x="11" y="0"/>
                    </a:cubicBezTo>
                    <a:cubicBezTo>
                      <a:pt x="4" y="0"/>
                      <a:pt x="0" y="7"/>
                      <a:pt x="0" y="14"/>
                    </a:cubicBezTo>
                    <a:cubicBezTo>
                      <a:pt x="0" y="18"/>
                      <a:pt x="0" y="18"/>
                      <a:pt x="25" y="43"/>
                    </a:cubicBezTo>
                    <a:cubicBezTo>
                      <a:pt x="149" y="166"/>
                      <a:pt x="221" y="369"/>
                      <a:pt x="221" y="633"/>
                    </a:cubicBezTo>
                    <a:cubicBezTo>
                      <a:pt x="221" y="850"/>
                      <a:pt x="174" y="1075"/>
                      <a:pt x="14" y="1234"/>
                    </a:cubicBezTo>
                    <a:cubicBezTo>
                      <a:pt x="0" y="1252"/>
                      <a:pt x="0" y="1252"/>
                      <a:pt x="0" y="1256"/>
                    </a:cubicBezTo>
                    <a:cubicBezTo>
                      <a:pt x="0" y="1263"/>
                      <a:pt x="4" y="1270"/>
                      <a:pt x="11" y="1270"/>
                    </a:cubicBezTo>
                    <a:cubicBezTo>
                      <a:pt x="25" y="1270"/>
                      <a:pt x="141" y="1183"/>
                      <a:pt x="214" y="1020"/>
                    </a:cubicBezTo>
                    <a:cubicBezTo>
                      <a:pt x="279" y="883"/>
                      <a:pt x="294" y="742"/>
                      <a:pt x="294" y="633"/>
                    </a:cubicBezTo>
                    <a:close/>
                  </a:path>
                </a:pathLst>
              </a:custGeom>
              <a:solidFill>
                <a:srgbClr val="000000"/>
              </a:solidFill>
              <a:ln>
                <a:noFill/>
              </a:ln>
            </p:spPr>
            <p:style>
              <a:lnRef idx="0"/>
              <a:fillRef idx="0"/>
              <a:effectRef idx="0"/>
              <a:fontRef idx="minor"/>
            </p:style>
          </p:sp>
          <p:sp>
            <p:nvSpPr>
              <p:cNvPr id="458" name="CustomShape 27"/>
              <p:cNvSpPr/>
              <p:nvPr/>
            </p:nvSpPr>
            <p:spPr>
              <a:xfrm>
                <a:off x="7403760" y="3928680"/>
                <a:ext cx="49680" cy="196920"/>
              </a:xfrm>
              <a:custGeom>
                <a:avLst/>
                <a:gdLst/>
                <a:ahLst/>
                <a:rect l="l" t="t" r="r" b="b"/>
                <a:pathLst>
                  <a:path w="139" h="548">
                    <a:moveTo>
                      <a:pt x="138" y="69"/>
                    </a:moveTo>
                    <a:cubicBezTo>
                      <a:pt x="138" y="29"/>
                      <a:pt x="105" y="0"/>
                      <a:pt x="69" y="0"/>
                    </a:cubicBezTo>
                    <a:cubicBezTo>
                      <a:pt x="33" y="0"/>
                      <a:pt x="0" y="31"/>
                      <a:pt x="0" y="69"/>
                    </a:cubicBezTo>
                    <a:cubicBezTo>
                      <a:pt x="0" y="107"/>
                      <a:pt x="33" y="134"/>
                      <a:pt x="69" y="134"/>
                    </a:cubicBezTo>
                    <a:cubicBezTo>
                      <a:pt x="105" y="134"/>
                      <a:pt x="138" y="105"/>
                      <a:pt x="138" y="69"/>
                    </a:cubicBezTo>
                    <a:moveTo>
                      <a:pt x="138" y="482"/>
                    </a:moveTo>
                    <a:cubicBezTo>
                      <a:pt x="138" y="442"/>
                      <a:pt x="105" y="413"/>
                      <a:pt x="69" y="413"/>
                    </a:cubicBezTo>
                    <a:cubicBezTo>
                      <a:pt x="33" y="413"/>
                      <a:pt x="0" y="444"/>
                      <a:pt x="0" y="482"/>
                    </a:cubicBezTo>
                    <a:cubicBezTo>
                      <a:pt x="0" y="520"/>
                      <a:pt x="33" y="547"/>
                      <a:pt x="69" y="547"/>
                    </a:cubicBezTo>
                    <a:cubicBezTo>
                      <a:pt x="105" y="547"/>
                      <a:pt x="138" y="518"/>
                      <a:pt x="138" y="482"/>
                    </a:cubicBezTo>
                    <a:close/>
                  </a:path>
                </a:pathLst>
              </a:custGeom>
              <a:solidFill>
                <a:srgbClr val="000000"/>
              </a:solidFill>
              <a:ln>
                <a:noFill/>
              </a:ln>
            </p:spPr>
            <p:style>
              <a:lnRef idx="0"/>
              <a:fillRef idx="0"/>
              <a:effectRef idx="0"/>
              <a:fontRef idx="minor"/>
            </p:style>
          </p:sp>
          <p:sp>
            <p:nvSpPr>
              <p:cNvPr id="459" name="CustomShape 28"/>
              <p:cNvSpPr/>
              <p:nvPr/>
            </p:nvSpPr>
            <p:spPr>
              <a:xfrm>
                <a:off x="7517520" y="3956760"/>
                <a:ext cx="305280" cy="109440"/>
              </a:xfrm>
              <a:custGeom>
                <a:avLst/>
                <a:gdLst/>
                <a:ahLst/>
                <a:rect l="l" t="t" r="r" b="b"/>
                <a:pathLst>
                  <a:path w="849" h="305">
                    <a:moveTo>
                      <a:pt x="805" y="56"/>
                    </a:moveTo>
                    <a:cubicBezTo>
                      <a:pt x="823" y="56"/>
                      <a:pt x="848" y="54"/>
                      <a:pt x="848" y="27"/>
                    </a:cubicBezTo>
                    <a:cubicBezTo>
                      <a:pt x="848" y="0"/>
                      <a:pt x="823" y="2"/>
                      <a:pt x="805" y="2"/>
                    </a:cubicBezTo>
                    <a:cubicBezTo>
                      <a:pt x="551" y="2"/>
                      <a:pt x="297" y="2"/>
                      <a:pt x="43" y="2"/>
                    </a:cubicBezTo>
                    <a:cubicBezTo>
                      <a:pt x="25" y="2"/>
                      <a:pt x="0" y="0"/>
                      <a:pt x="0" y="27"/>
                    </a:cubicBezTo>
                    <a:cubicBezTo>
                      <a:pt x="0" y="54"/>
                      <a:pt x="25" y="56"/>
                      <a:pt x="43" y="56"/>
                    </a:cubicBezTo>
                    <a:cubicBezTo>
                      <a:pt x="297" y="56"/>
                      <a:pt x="551" y="56"/>
                      <a:pt x="805" y="56"/>
                    </a:cubicBezTo>
                    <a:moveTo>
                      <a:pt x="805" y="302"/>
                    </a:moveTo>
                    <a:cubicBezTo>
                      <a:pt x="823" y="302"/>
                      <a:pt x="848" y="304"/>
                      <a:pt x="848" y="277"/>
                    </a:cubicBezTo>
                    <a:cubicBezTo>
                      <a:pt x="848" y="250"/>
                      <a:pt x="823" y="248"/>
                      <a:pt x="805" y="248"/>
                    </a:cubicBezTo>
                    <a:cubicBezTo>
                      <a:pt x="551" y="248"/>
                      <a:pt x="297" y="248"/>
                      <a:pt x="43" y="248"/>
                    </a:cubicBezTo>
                    <a:cubicBezTo>
                      <a:pt x="25" y="248"/>
                      <a:pt x="0" y="250"/>
                      <a:pt x="0" y="277"/>
                    </a:cubicBezTo>
                    <a:cubicBezTo>
                      <a:pt x="0" y="304"/>
                      <a:pt x="25" y="302"/>
                      <a:pt x="43" y="302"/>
                    </a:cubicBezTo>
                    <a:cubicBezTo>
                      <a:pt x="297" y="302"/>
                      <a:pt x="551" y="302"/>
                      <a:pt x="805" y="302"/>
                    </a:cubicBezTo>
                    <a:close/>
                  </a:path>
                </a:pathLst>
              </a:custGeom>
              <a:solidFill>
                <a:srgbClr val="000000"/>
              </a:solidFill>
              <a:ln>
                <a:noFill/>
              </a:ln>
            </p:spPr>
            <p:style>
              <a:lnRef idx="0"/>
              <a:fillRef idx="0"/>
              <a:effectRef idx="0"/>
              <a:fontRef idx="minor"/>
            </p:style>
          </p:sp>
          <p:sp>
            <p:nvSpPr>
              <p:cNvPr id="460" name="CustomShape 29"/>
              <p:cNvSpPr/>
              <p:nvPr/>
            </p:nvSpPr>
            <p:spPr>
              <a:xfrm>
                <a:off x="7990200" y="3923640"/>
                <a:ext cx="216720" cy="300960"/>
              </a:xfrm>
              <a:custGeom>
                <a:avLst/>
                <a:gdLst/>
                <a:ahLst/>
                <a:rect l="l" t="t" r="r" b="b"/>
                <a:pathLst>
                  <a:path w="603" h="837">
                    <a:moveTo>
                      <a:pt x="3" y="781"/>
                    </a:moveTo>
                    <a:cubicBezTo>
                      <a:pt x="0" y="796"/>
                      <a:pt x="1" y="793"/>
                      <a:pt x="0" y="800"/>
                    </a:cubicBezTo>
                    <a:cubicBezTo>
                      <a:pt x="0" y="821"/>
                      <a:pt x="14" y="836"/>
                      <a:pt x="36" y="836"/>
                    </a:cubicBezTo>
                    <a:cubicBezTo>
                      <a:pt x="61" y="836"/>
                      <a:pt x="79" y="814"/>
                      <a:pt x="79" y="810"/>
                    </a:cubicBezTo>
                    <a:cubicBezTo>
                      <a:pt x="87" y="796"/>
                      <a:pt x="127" y="626"/>
                      <a:pt x="163" y="492"/>
                    </a:cubicBezTo>
                    <a:cubicBezTo>
                      <a:pt x="188" y="543"/>
                      <a:pt x="228" y="575"/>
                      <a:pt x="286" y="575"/>
                    </a:cubicBezTo>
                    <a:cubicBezTo>
                      <a:pt x="439" y="575"/>
                      <a:pt x="602" y="398"/>
                      <a:pt x="602" y="206"/>
                    </a:cubicBezTo>
                    <a:cubicBezTo>
                      <a:pt x="602" y="72"/>
                      <a:pt x="518" y="0"/>
                      <a:pt x="424" y="0"/>
                    </a:cubicBezTo>
                    <a:cubicBezTo>
                      <a:pt x="301" y="0"/>
                      <a:pt x="167" y="126"/>
                      <a:pt x="130" y="282"/>
                    </a:cubicBezTo>
                    <a:cubicBezTo>
                      <a:pt x="88" y="448"/>
                      <a:pt x="46" y="615"/>
                      <a:pt x="3" y="781"/>
                    </a:cubicBezTo>
                    <a:moveTo>
                      <a:pt x="286" y="546"/>
                    </a:moveTo>
                    <a:cubicBezTo>
                      <a:pt x="199" y="546"/>
                      <a:pt x="177" y="445"/>
                      <a:pt x="177" y="434"/>
                    </a:cubicBezTo>
                    <a:cubicBezTo>
                      <a:pt x="177" y="430"/>
                      <a:pt x="185" y="405"/>
                      <a:pt x="188" y="387"/>
                    </a:cubicBezTo>
                    <a:cubicBezTo>
                      <a:pt x="225" y="246"/>
                      <a:pt x="235" y="199"/>
                      <a:pt x="264" y="148"/>
                    </a:cubicBezTo>
                    <a:cubicBezTo>
                      <a:pt x="319" y="58"/>
                      <a:pt x="381" y="29"/>
                      <a:pt x="420" y="29"/>
                    </a:cubicBezTo>
                    <a:cubicBezTo>
                      <a:pt x="468" y="29"/>
                      <a:pt x="511" y="65"/>
                      <a:pt x="511" y="152"/>
                    </a:cubicBezTo>
                    <a:cubicBezTo>
                      <a:pt x="511" y="224"/>
                      <a:pt x="471" y="365"/>
                      <a:pt x="439" y="427"/>
                    </a:cubicBezTo>
                    <a:cubicBezTo>
                      <a:pt x="395" y="506"/>
                      <a:pt x="333" y="546"/>
                      <a:pt x="286" y="546"/>
                    </a:cubicBezTo>
                    <a:close/>
                  </a:path>
                </a:pathLst>
              </a:custGeom>
              <a:solidFill>
                <a:srgbClr val="000000"/>
              </a:solidFill>
              <a:ln>
                <a:noFill/>
              </a:ln>
            </p:spPr>
            <p:style>
              <a:lnRef idx="0"/>
              <a:fillRef idx="0"/>
              <a:effectRef idx="0"/>
              <a:fontRef idx="minor"/>
            </p:style>
          </p:sp>
          <p:sp>
            <p:nvSpPr>
              <p:cNvPr id="461" name="CustomShape 30"/>
              <p:cNvSpPr/>
              <p:nvPr/>
            </p:nvSpPr>
            <p:spPr>
              <a:xfrm>
                <a:off x="8259120" y="3782880"/>
                <a:ext cx="105840" cy="457200"/>
              </a:xfrm>
              <a:custGeom>
                <a:avLst/>
                <a:gdLst/>
                <a:ahLst/>
                <a:rect l="l" t="t" r="r" b="b"/>
                <a:pathLst>
                  <a:path w="295" h="1271">
                    <a:moveTo>
                      <a:pt x="294" y="1256"/>
                    </a:moveTo>
                    <a:cubicBezTo>
                      <a:pt x="294" y="1252"/>
                      <a:pt x="294" y="1252"/>
                      <a:pt x="276" y="1230"/>
                    </a:cubicBezTo>
                    <a:cubicBezTo>
                      <a:pt x="116" y="1067"/>
                      <a:pt x="72" y="829"/>
                      <a:pt x="72" y="633"/>
                    </a:cubicBezTo>
                    <a:cubicBezTo>
                      <a:pt x="72" y="412"/>
                      <a:pt x="123" y="192"/>
                      <a:pt x="279" y="36"/>
                    </a:cubicBezTo>
                    <a:cubicBezTo>
                      <a:pt x="294" y="18"/>
                      <a:pt x="294" y="18"/>
                      <a:pt x="294" y="14"/>
                    </a:cubicBezTo>
                    <a:cubicBezTo>
                      <a:pt x="294" y="3"/>
                      <a:pt x="290" y="0"/>
                      <a:pt x="283" y="0"/>
                    </a:cubicBezTo>
                    <a:cubicBezTo>
                      <a:pt x="268" y="0"/>
                      <a:pt x="156" y="87"/>
                      <a:pt x="80" y="250"/>
                    </a:cubicBezTo>
                    <a:cubicBezTo>
                      <a:pt x="14" y="387"/>
                      <a:pt x="0" y="528"/>
                      <a:pt x="0" y="633"/>
                    </a:cubicBezTo>
                    <a:cubicBezTo>
                      <a:pt x="0" y="735"/>
                      <a:pt x="14" y="887"/>
                      <a:pt x="83" y="1031"/>
                    </a:cubicBezTo>
                    <a:cubicBezTo>
                      <a:pt x="159" y="1187"/>
                      <a:pt x="268" y="1270"/>
                      <a:pt x="283" y="1270"/>
                    </a:cubicBezTo>
                    <a:cubicBezTo>
                      <a:pt x="290" y="1270"/>
                      <a:pt x="294" y="1267"/>
                      <a:pt x="294" y="1256"/>
                    </a:cubicBezTo>
                    <a:close/>
                  </a:path>
                </a:pathLst>
              </a:custGeom>
              <a:solidFill>
                <a:srgbClr val="000000"/>
              </a:solidFill>
              <a:ln>
                <a:noFill/>
              </a:ln>
            </p:spPr>
            <p:style>
              <a:lnRef idx="0"/>
              <a:fillRef idx="0"/>
              <a:effectRef idx="0"/>
              <a:fontRef idx="minor"/>
            </p:style>
          </p:sp>
          <p:sp>
            <p:nvSpPr>
              <p:cNvPr id="462" name="CustomShape 31"/>
              <p:cNvSpPr/>
              <p:nvPr/>
            </p:nvSpPr>
            <p:spPr>
              <a:xfrm>
                <a:off x="8398800" y="3923640"/>
                <a:ext cx="210240" cy="295560"/>
              </a:xfrm>
              <a:custGeom>
                <a:avLst/>
                <a:gdLst/>
                <a:ahLst/>
                <a:rect l="l" t="t" r="r" b="b"/>
                <a:pathLst>
                  <a:path w="585" h="822">
                    <a:moveTo>
                      <a:pt x="580" y="83"/>
                    </a:moveTo>
                    <a:cubicBezTo>
                      <a:pt x="584" y="76"/>
                      <a:pt x="584" y="68"/>
                      <a:pt x="584" y="61"/>
                    </a:cubicBezTo>
                    <a:cubicBezTo>
                      <a:pt x="584" y="40"/>
                      <a:pt x="570" y="25"/>
                      <a:pt x="548" y="25"/>
                    </a:cubicBezTo>
                    <a:cubicBezTo>
                      <a:pt x="537" y="25"/>
                      <a:pt x="501" y="36"/>
                      <a:pt x="497" y="79"/>
                    </a:cubicBezTo>
                    <a:cubicBezTo>
                      <a:pt x="472" y="32"/>
                      <a:pt x="428" y="0"/>
                      <a:pt x="377" y="0"/>
                    </a:cubicBezTo>
                    <a:cubicBezTo>
                      <a:pt x="232" y="0"/>
                      <a:pt x="73" y="177"/>
                      <a:pt x="73" y="362"/>
                    </a:cubicBezTo>
                    <a:cubicBezTo>
                      <a:pt x="73" y="485"/>
                      <a:pt x="152" y="561"/>
                      <a:pt x="243" y="561"/>
                    </a:cubicBezTo>
                    <a:cubicBezTo>
                      <a:pt x="319" y="561"/>
                      <a:pt x="377" y="503"/>
                      <a:pt x="392" y="488"/>
                    </a:cubicBezTo>
                    <a:lnTo>
                      <a:pt x="392" y="488"/>
                    </a:lnTo>
                    <a:cubicBezTo>
                      <a:pt x="366" y="600"/>
                      <a:pt x="365" y="599"/>
                      <a:pt x="352" y="655"/>
                    </a:cubicBezTo>
                    <a:cubicBezTo>
                      <a:pt x="345" y="669"/>
                      <a:pt x="301" y="792"/>
                      <a:pt x="167" y="792"/>
                    </a:cubicBezTo>
                    <a:cubicBezTo>
                      <a:pt x="141" y="792"/>
                      <a:pt x="102" y="792"/>
                      <a:pt x="65" y="781"/>
                    </a:cubicBezTo>
                    <a:cubicBezTo>
                      <a:pt x="105" y="771"/>
                      <a:pt x="116" y="738"/>
                      <a:pt x="116" y="716"/>
                    </a:cubicBezTo>
                    <a:cubicBezTo>
                      <a:pt x="116" y="695"/>
                      <a:pt x="105" y="669"/>
                      <a:pt x="69" y="669"/>
                    </a:cubicBezTo>
                    <a:cubicBezTo>
                      <a:pt x="40" y="669"/>
                      <a:pt x="0" y="695"/>
                      <a:pt x="0" y="745"/>
                    </a:cubicBezTo>
                    <a:cubicBezTo>
                      <a:pt x="0" y="796"/>
                      <a:pt x="47" y="821"/>
                      <a:pt x="170" y="821"/>
                    </a:cubicBezTo>
                    <a:cubicBezTo>
                      <a:pt x="330" y="821"/>
                      <a:pt x="421" y="724"/>
                      <a:pt x="439" y="648"/>
                    </a:cubicBezTo>
                    <a:cubicBezTo>
                      <a:pt x="486" y="459"/>
                      <a:pt x="533" y="271"/>
                      <a:pt x="580" y="83"/>
                    </a:cubicBezTo>
                    <a:moveTo>
                      <a:pt x="417" y="398"/>
                    </a:moveTo>
                    <a:cubicBezTo>
                      <a:pt x="410" y="430"/>
                      <a:pt x="377" y="463"/>
                      <a:pt x="352" y="488"/>
                    </a:cubicBezTo>
                    <a:cubicBezTo>
                      <a:pt x="323" y="510"/>
                      <a:pt x="283" y="532"/>
                      <a:pt x="247" y="532"/>
                    </a:cubicBezTo>
                    <a:cubicBezTo>
                      <a:pt x="185" y="532"/>
                      <a:pt x="163" y="467"/>
                      <a:pt x="163" y="416"/>
                    </a:cubicBezTo>
                    <a:cubicBezTo>
                      <a:pt x="163" y="354"/>
                      <a:pt x="203" y="206"/>
                      <a:pt x="236" y="141"/>
                    </a:cubicBezTo>
                    <a:cubicBezTo>
                      <a:pt x="272" y="79"/>
                      <a:pt x="326" y="29"/>
                      <a:pt x="377" y="29"/>
                    </a:cubicBezTo>
                    <a:cubicBezTo>
                      <a:pt x="464" y="29"/>
                      <a:pt x="482" y="130"/>
                      <a:pt x="482" y="137"/>
                    </a:cubicBezTo>
                    <a:cubicBezTo>
                      <a:pt x="482" y="144"/>
                      <a:pt x="479" y="152"/>
                      <a:pt x="479" y="155"/>
                    </a:cubicBezTo>
                    <a:cubicBezTo>
                      <a:pt x="458" y="236"/>
                      <a:pt x="438" y="317"/>
                      <a:pt x="417" y="398"/>
                    </a:cubicBezTo>
                    <a:close/>
                  </a:path>
                </a:pathLst>
              </a:custGeom>
              <a:solidFill>
                <a:srgbClr val="000000"/>
              </a:solidFill>
              <a:ln>
                <a:noFill/>
              </a:ln>
            </p:spPr>
            <p:style>
              <a:lnRef idx="0"/>
              <a:fillRef idx="0"/>
              <a:effectRef idx="0"/>
              <a:fontRef idx="minor"/>
            </p:style>
          </p:sp>
          <p:sp>
            <p:nvSpPr>
              <p:cNvPr id="463" name="CustomShape 32"/>
              <p:cNvSpPr/>
              <p:nvPr/>
            </p:nvSpPr>
            <p:spPr>
              <a:xfrm>
                <a:off x="8673120" y="3782880"/>
                <a:ext cx="105840" cy="457200"/>
              </a:xfrm>
              <a:custGeom>
                <a:avLst/>
                <a:gdLst/>
                <a:ahLst/>
                <a:rect l="l" t="t" r="r" b="b"/>
                <a:pathLst>
                  <a:path w="295" h="1271">
                    <a:moveTo>
                      <a:pt x="294" y="1256"/>
                    </a:moveTo>
                    <a:cubicBezTo>
                      <a:pt x="294" y="1252"/>
                      <a:pt x="294" y="1252"/>
                      <a:pt x="272" y="1230"/>
                    </a:cubicBezTo>
                    <a:cubicBezTo>
                      <a:pt x="112" y="1067"/>
                      <a:pt x="72" y="829"/>
                      <a:pt x="72" y="633"/>
                    </a:cubicBezTo>
                    <a:cubicBezTo>
                      <a:pt x="72" y="412"/>
                      <a:pt x="123" y="192"/>
                      <a:pt x="279" y="36"/>
                    </a:cubicBezTo>
                    <a:cubicBezTo>
                      <a:pt x="294" y="18"/>
                      <a:pt x="294" y="18"/>
                      <a:pt x="294" y="14"/>
                    </a:cubicBezTo>
                    <a:cubicBezTo>
                      <a:pt x="294" y="3"/>
                      <a:pt x="290" y="0"/>
                      <a:pt x="283" y="0"/>
                    </a:cubicBezTo>
                    <a:cubicBezTo>
                      <a:pt x="268" y="0"/>
                      <a:pt x="156" y="87"/>
                      <a:pt x="80" y="250"/>
                    </a:cubicBezTo>
                    <a:cubicBezTo>
                      <a:pt x="14" y="387"/>
                      <a:pt x="0" y="528"/>
                      <a:pt x="0" y="633"/>
                    </a:cubicBezTo>
                    <a:cubicBezTo>
                      <a:pt x="0" y="735"/>
                      <a:pt x="14" y="887"/>
                      <a:pt x="83" y="1031"/>
                    </a:cubicBezTo>
                    <a:cubicBezTo>
                      <a:pt x="159" y="1187"/>
                      <a:pt x="268" y="1270"/>
                      <a:pt x="283" y="1270"/>
                    </a:cubicBezTo>
                    <a:cubicBezTo>
                      <a:pt x="290" y="1270"/>
                      <a:pt x="294" y="1267"/>
                      <a:pt x="294" y="1256"/>
                    </a:cubicBezTo>
                    <a:close/>
                  </a:path>
                </a:pathLst>
              </a:custGeom>
              <a:solidFill>
                <a:srgbClr val="000000"/>
              </a:solidFill>
              <a:ln>
                <a:noFill/>
              </a:ln>
            </p:spPr>
            <p:style>
              <a:lnRef idx="0"/>
              <a:fillRef idx="0"/>
              <a:effectRef idx="0"/>
              <a:fontRef idx="minor"/>
            </p:style>
          </p:sp>
          <p:sp>
            <p:nvSpPr>
              <p:cNvPr id="464" name="CustomShape 33"/>
              <p:cNvSpPr/>
              <p:nvPr/>
            </p:nvSpPr>
            <p:spPr>
              <a:xfrm>
                <a:off x="8819280" y="3923640"/>
                <a:ext cx="228600" cy="207000"/>
              </a:xfrm>
              <a:custGeom>
                <a:avLst/>
                <a:gdLst/>
                <a:ahLst/>
                <a:rect l="l" t="t" r="r" b="b"/>
                <a:pathLst>
                  <a:path w="636" h="576">
                    <a:moveTo>
                      <a:pt x="388" y="177"/>
                    </a:moveTo>
                    <a:cubicBezTo>
                      <a:pt x="395" y="144"/>
                      <a:pt x="424" y="29"/>
                      <a:pt x="515" y="29"/>
                    </a:cubicBezTo>
                    <a:cubicBezTo>
                      <a:pt x="522" y="29"/>
                      <a:pt x="551" y="29"/>
                      <a:pt x="577" y="43"/>
                    </a:cubicBezTo>
                    <a:cubicBezTo>
                      <a:pt x="544" y="50"/>
                      <a:pt x="515" y="83"/>
                      <a:pt x="515" y="112"/>
                    </a:cubicBezTo>
                    <a:cubicBezTo>
                      <a:pt x="515" y="134"/>
                      <a:pt x="530" y="159"/>
                      <a:pt x="566" y="159"/>
                    </a:cubicBezTo>
                    <a:cubicBezTo>
                      <a:pt x="595" y="159"/>
                      <a:pt x="635" y="134"/>
                      <a:pt x="635" y="83"/>
                    </a:cubicBezTo>
                    <a:cubicBezTo>
                      <a:pt x="635" y="18"/>
                      <a:pt x="559" y="0"/>
                      <a:pt x="515" y="0"/>
                    </a:cubicBezTo>
                    <a:cubicBezTo>
                      <a:pt x="443" y="0"/>
                      <a:pt x="395" y="68"/>
                      <a:pt x="381" y="97"/>
                    </a:cubicBezTo>
                    <a:cubicBezTo>
                      <a:pt x="348" y="14"/>
                      <a:pt x="279" y="0"/>
                      <a:pt x="243" y="0"/>
                    </a:cubicBezTo>
                    <a:cubicBezTo>
                      <a:pt x="112" y="0"/>
                      <a:pt x="40" y="163"/>
                      <a:pt x="40" y="195"/>
                    </a:cubicBezTo>
                    <a:cubicBezTo>
                      <a:pt x="40" y="210"/>
                      <a:pt x="51" y="210"/>
                      <a:pt x="54" y="210"/>
                    </a:cubicBezTo>
                    <a:cubicBezTo>
                      <a:pt x="65" y="210"/>
                      <a:pt x="69" y="206"/>
                      <a:pt x="73" y="195"/>
                    </a:cubicBezTo>
                    <a:cubicBezTo>
                      <a:pt x="112" y="61"/>
                      <a:pt x="200" y="29"/>
                      <a:pt x="243" y="29"/>
                    </a:cubicBezTo>
                    <a:cubicBezTo>
                      <a:pt x="265" y="29"/>
                      <a:pt x="312" y="40"/>
                      <a:pt x="312" y="112"/>
                    </a:cubicBezTo>
                    <a:cubicBezTo>
                      <a:pt x="312" y="152"/>
                      <a:pt x="290" y="239"/>
                      <a:pt x="243" y="416"/>
                    </a:cubicBezTo>
                    <a:cubicBezTo>
                      <a:pt x="221" y="496"/>
                      <a:pt x="178" y="546"/>
                      <a:pt x="120" y="546"/>
                    </a:cubicBezTo>
                    <a:cubicBezTo>
                      <a:pt x="112" y="546"/>
                      <a:pt x="83" y="546"/>
                      <a:pt x="58" y="532"/>
                    </a:cubicBezTo>
                    <a:cubicBezTo>
                      <a:pt x="87" y="524"/>
                      <a:pt x="116" y="499"/>
                      <a:pt x="116" y="463"/>
                    </a:cubicBezTo>
                    <a:cubicBezTo>
                      <a:pt x="116" y="427"/>
                      <a:pt x="87" y="420"/>
                      <a:pt x="69" y="420"/>
                    </a:cubicBezTo>
                    <a:cubicBezTo>
                      <a:pt x="33" y="420"/>
                      <a:pt x="0" y="452"/>
                      <a:pt x="0" y="492"/>
                    </a:cubicBezTo>
                    <a:cubicBezTo>
                      <a:pt x="0" y="550"/>
                      <a:pt x="62" y="575"/>
                      <a:pt x="120" y="575"/>
                    </a:cubicBezTo>
                    <a:cubicBezTo>
                      <a:pt x="203" y="575"/>
                      <a:pt x="250" y="485"/>
                      <a:pt x="254" y="477"/>
                    </a:cubicBezTo>
                    <a:cubicBezTo>
                      <a:pt x="268" y="524"/>
                      <a:pt x="316" y="575"/>
                      <a:pt x="392" y="575"/>
                    </a:cubicBezTo>
                    <a:cubicBezTo>
                      <a:pt x="522" y="575"/>
                      <a:pt x="595" y="412"/>
                      <a:pt x="595" y="380"/>
                    </a:cubicBezTo>
                    <a:cubicBezTo>
                      <a:pt x="595" y="369"/>
                      <a:pt x="584" y="369"/>
                      <a:pt x="580" y="369"/>
                    </a:cubicBezTo>
                    <a:cubicBezTo>
                      <a:pt x="569" y="369"/>
                      <a:pt x="566" y="372"/>
                      <a:pt x="562" y="380"/>
                    </a:cubicBezTo>
                    <a:cubicBezTo>
                      <a:pt x="522" y="517"/>
                      <a:pt x="435" y="546"/>
                      <a:pt x="392" y="546"/>
                    </a:cubicBezTo>
                    <a:cubicBezTo>
                      <a:pt x="345" y="546"/>
                      <a:pt x="323" y="506"/>
                      <a:pt x="323" y="463"/>
                    </a:cubicBezTo>
                    <a:cubicBezTo>
                      <a:pt x="323" y="434"/>
                      <a:pt x="330" y="409"/>
                      <a:pt x="345" y="351"/>
                    </a:cubicBezTo>
                    <a:cubicBezTo>
                      <a:pt x="359" y="293"/>
                      <a:pt x="374" y="235"/>
                      <a:pt x="388" y="177"/>
                    </a:cubicBezTo>
                    <a:close/>
                  </a:path>
                </a:pathLst>
              </a:custGeom>
              <a:solidFill>
                <a:srgbClr val="000000"/>
              </a:solidFill>
              <a:ln>
                <a:noFill/>
              </a:ln>
            </p:spPr>
            <p:style>
              <a:lnRef idx="0"/>
              <a:fillRef idx="0"/>
              <a:effectRef idx="0"/>
              <a:fontRef idx="minor"/>
            </p:style>
          </p:sp>
          <p:sp>
            <p:nvSpPr>
              <p:cNvPr id="465" name="CustomShape 34"/>
              <p:cNvSpPr/>
              <p:nvPr/>
            </p:nvSpPr>
            <p:spPr>
              <a:xfrm>
                <a:off x="9113040" y="3782880"/>
                <a:ext cx="107280" cy="457200"/>
              </a:xfrm>
              <a:custGeom>
                <a:avLst/>
                <a:gdLst/>
                <a:ahLst/>
                <a:rect l="l" t="t" r="r" b="b"/>
                <a:pathLst>
                  <a:path w="299" h="1271">
                    <a:moveTo>
                      <a:pt x="298" y="1256"/>
                    </a:moveTo>
                    <a:cubicBezTo>
                      <a:pt x="298" y="1252"/>
                      <a:pt x="298" y="1252"/>
                      <a:pt x="276" y="1230"/>
                    </a:cubicBezTo>
                    <a:cubicBezTo>
                      <a:pt x="116" y="1067"/>
                      <a:pt x="76" y="829"/>
                      <a:pt x="76" y="633"/>
                    </a:cubicBezTo>
                    <a:cubicBezTo>
                      <a:pt x="76" y="412"/>
                      <a:pt x="123" y="192"/>
                      <a:pt x="279" y="36"/>
                    </a:cubicBezTo>
                    <a:cubicBezTo>
                      <a:pt x="298" y="18"/>
                      <a:pt x="298" y="18"/>
                      <a:pt x="298" y="14"/>
                    </a:cubicBezTo>
                    <a:cubicBezTo>
                      <a:pt x="298" y="3"/>
                      <a:pt x="290" y="0"/>
                      <a:pt x="283" y="0"/>
                    </a:cubicBezTo>
                    <a:cubicBezTo>
                      <a:pt x="272" y="0"/>
                      <a:pt x="156" y="87"/>
                      <a:pt x="80" y="250"/>
                    </a:cubicBezTo>
                    <a:cubicBezTo>
                      <a:pt x="15" y="387"/>
                      <a:pt x="0" y="528"/>
                      <a:pt x="0" y="633"/>
                    </a:cubicBezTo>
                    <a:cubicBezTo>
                      <a:pt x="0" y="735"/>
                      <a:pt x="15" y="887"/>
                      <a:pt x="84" y="1031"/>
                    </a:cubicBezTo>
                    <a:cubicBezTo>
                      <a:pt x="163" y="1187"/>
                      <a:pt x="272" y="1270"/>
                      <a:pt x="283" y="1270"/>
                    </a:cubicBezTo>
                    <a:cubicBezTo>
                      <a:pt x="290" y="1270"/>
                      <a:pt x="298" y="1267"/>
                      <a:pt x="298" y="1256"/>
                    </a:cubicBezTo>
                    <a:close/>
                  </a:path>
                </a:pathLst>
              </a:custGeom>
              <a:solidFill>
                <a:srgbClr val="000000"/>
              </a:solidFill>
              <a:ln>
                <a:noFill/>
              </a:ln>
            </p:spPr>
            <p:style>
              <a:lnRef idx="0"/>
              <a:fillRef idx="0"/>
              <a:effectRef idx="0"/>
              <a:fontRef idx="minor"/>
            </p:style>
          </p:sp>
          <p:sp>
            <p:nvSpPr>
              <p:cNvPr id="466" name="CustomShape 35"/>
              <p:cNvSpPr/>
              <p:nvPr/>
            </p:nvSpPr>
            <p:spPr>
              <a:xfrm>
                <a:off x="9256680" y="3840120"/>
                <a:ext cx="141120" cy="290520"/>
              </a:xfrm>
              <a:custGeom>
                <a:avLst/>
                <a:gdLst/>
                <a:ahLst/>
                <a:rect l="l" t="t" r="r" b="b"/>
                <a:pathLst>
                  <a:path w="393" h="808">
                    <a:moveTo>
                      <a:pt x="232" y="286"/>
                    </a:moveTo>
                    <a:cubicBezTo>
                      <a:pt x="272" y="286"/>
                      <a:pt x="312" y="286"/>
                      <a:pt x="352" y="286"/>
                    </a:cubicBezTo>
                    <a:cubicBezTo>
                      <a:pt x="381" y="286"/>
                      <a:pt x="392" y="286"/>
                      <a:pt x="392" y="261"/>
                    </a:cubicBezTo>
                    <a:cubicBezTo>
                      <a:pt x="392" y="246"/>
                      <a:pt x="381" y="246"/>
                      <a:pt x="356" y="246"/>
                    </a:cubicBezTo>
                    <a:cubicBezTo>
                      <a:pt x="318" y="246"/>
                      <a:pt x="281" y="246"/>
                      <a:pt x="243" y="246"/>
                    </a:cubicBezTo>
                    <a:cubicBezTo>
                      <a:pt x="290" y="65"/>
                      <a:pt x="298" y="40"/>
                      <a:pt x="298" y="33"/>
                    </a:cubicBezTo>
                    <a:cubicBezTo>
                      <a:pt x="298" y="11"/>
                      <a:pt x="279" y="0"/>
                      <a:pt x="258" y="0"/>
                    </a:cubicBezTo>
                    <a:cubicBezTo>
                      <a:pt x="254" y="0"/>
                      <a:pt x="221" y="0"/>
                      <a:pt x="207" y="44"/>
                    </a:cubicBezTo>
                    <a:cubicBezTo>
                      <a:pt x="191" y="111"/>
                      <a:pt x="175" y="179"/>
                      <a:pt x="160" y="246"/>
                    </a:cubicBezTo>
                    <a:cubicBezTo>
                      <a:pt x="120" y="246"/>
                      <a:pt x="80" y="246"/>
                      <a:pt x="40" y="246"/>
                    </a:cubicBezTo>
                    <a:cubicBezTo>
                      <a:pt x="15" y="246"/>
                      <a:pt x="0" y="246"/>
                      <a:pt x="0" y="272"/>
                    </a:cubicBezTo>
                    <a:cubicBezTo>
                      <a:pt x="0" y="286"/>
                      <a:pt x="11" y="286"/>
                      <a:pt x="36" y="286"/>
                    </a:cubicBezTo>
                    <a:cubicBezTo>
                      <a:pt x="74" y="286"/>
                      <a:pt x="111" y="286"/>
                      <a:pt x="149" y="286"/>
                    </a:cubicBezTo>
                    <a:cubicBezTo>
                      <a:pt x="58" y="644"/>
                      <a:pt x="51" y="666"/>
                      <a:pt x="51" y="691"/>
                    </a:cubicBezTo>
                    <a:cubicBezTo>
                      <a:pt x="51" y="760"/>
                      <a:pt x="102" y="807"/>
                      <a:pt x="171" y="807"/>
                    </a:cubicBezTo>
                    <a:cubicBezTo>
                      <a:pt x="298" y="807"/>
                      <a:pt x="370" y="623"/>
                      <a:pt x="370" y="612"/>
                    </a:cubicBezTo>
                    <a:cubicBezTo>
                      <a:pt x="370" y="601"/>
                      <a:pt x="363" y="601"/>
                      <a:pt x="356" y="601"/>
                    </a:cubicBezTo>
                    <a:cubicBezTo>
                      <a:pt x="345" y="601"/>
                      <a:pt x="345" y="604"/>
                      <a:pt x="337" y="615"/>
                    </a:cubicBezTo>
                    <a:cubicBezTo>
                      <a:pt x="283" y="749"/>
                      <a:pt x="214" y="778"/>
                      <a:pt x="171" y="778"/>
                    </a:cubicBezTo>
                    <a:cubicBezTo>
                      <a:pt x="145" y="778"/>
                      <a:pt x="131" y="764"/>
                      <a:pt x="131" y="720"/>
                    </a:cubicBezTo>
                    <a:cubicBezTo>
                      <a:pt x="131" y="691"/>
                      <a:pt x="134" y="680"/>
                      <a:pt x="138" y="659"/>
                    </a:cubicBezTo>
                    <a:cubicBezTo>
                      <a:pt x="169" y="535"/>
                      <a:pt x="201" y="410"/>
                      <a:pt x="232" y="286"/>
                    </a:cubicBezTo>
                    <a:close/>
                  </a:path>
                </a:pathLst>
              </a:custGeom>
              <a:solidFill>
                <a:srgbClr val="000000"/>
              </a:solidFill>
              <a:ln>
                <a:noFill/>
              </a:ln>
            </p:spPr>
            <p:style>
              <a:lnRef idx="0"/>
              <a:fillRef idx="0"/>
              <a:effectRef idx="0"/>
              <a:fontRef idx="minor"/>
            </p:style>
          </p:sp>
          <p:sp>
            <p:nvSpPr>
              <p:cNvPr id="467" name="CustomShape 36"/>
              <p:cNvSpPr/>
              <p:nvPr/>
            </p:nvSpPr>
            <p:spPr>
              <a:xfrm>
                <a:off x="9438120" y="3782880"/>
                <a:ext cx="107280" cy="457200"/>
              </a:xfrm>
              <a:custGeom>
                <a:avLst/>
                <a:gdLst/>
                <a:ahLst/>
                <a:rect l="l" t="t" r="r" b="b"/>
                <a:pathLst>
                  <a:path w="299" h="1271">
                    <a:moveTo>
                      <a:pt x="298" y="633"/>
                    </a:moveTo>
                    <a:cubicBezTo>
                      <a:pt x="298" y="535"/>
                      <a:pt x="283" y="383"/>
                      <a:pt x="211" y="239"/>
                    </a:cubicBezTo>
                    <a:cubicBezTo>
                      <a:pt x="135" y="83"/>
                      <a:pt x="26" y="0"/>
                      <a:pt x="15" y="0"/>
                    </a:cubicBezTo>
                    <a:cubicBezTo>
                      <a:pt x="4" y="0"/>
                      <a:pt x="0" y="7"/>
                      <a:pt x="0" y="14"/>
                    </a:cubicBezTo>
                    <a:cubicBezTo>
                      <a:pt x="0" y="18"/>
                      <a:pt x="0" y="18"/>
                      <a:pt x="26" y="43"/>
                    </a:cubicBezTo>
                    <a:cubicBezTo>
                      <a:pt x="149" y="166"/>
                      <a:pt x="222" y="369"/>
                      <a:pt x="222" y="633"/>
                    </a:cubicBezTo>
                    <a:cubicBezTo>
                      <a:pt x="222" y="850"/>
                      <a:pt x="174" y="1075"/>
                      <a:pt x="18" y="1234"/>
                    </a:cubicBezTo>
                    <a:cubicBezTo>
                      <a:pt x="0" y="1252"/>
                      <a:pt x="0" y="1252"/>
                      <a:pt x="0" y="1256"/>
                    </a:cubicBezTo>
                    <a:cubicBezTo>
                      <a:pt x="0" y="1263"/>
                      <a:pt x="4" y="1270"/>
                      <a:pt x="15" y="1270"/>
                    </a:cubicBezTo>
                    <a:cubicBezTo>
                      <a:pt x="26" y="1270"/>
                      <a:pt x="142" y="1183"/>
                      <a:pt x="214" y="1020"/>
                    </a:cubicBezTo>
                    <a:cubicBezTo>
                      <a:pt x="280" y="883"/>
                      <a:pt x="298" y="742"/>
                      <a:pt x="298" y="633"/>
                    </a:cubicBezTo>
                    <a:close/>
                  </a:path>
                </a:pathLst>
              </a:custGeom>
              <a:solidFill>
                <a:srgbClr val="000000"/>
              </a:solidFill>
              <a:ln>
                <a:noFill/>
              </a:ln>
            </p:spPr>
            <p:style>
              <a:lnRef idx="0"/>
              <a:fillRef idx="0"/>
              <a:effectRef idx="0"/>
              <a:fontRef idx="minor"/>
            </p:style>
          </p:sp>
          <p:sp>
            <p:nvSpPr>
              <p:cNvPr id="468" name="CustomShape 37"/>
              <p:cNvSpPr/>
              <p:nvPr/>
            </p:nvSpPr>
            <p:spPr>
              <a:xfrm>
                <a:off x="9617040" y="3782880"/>
                <a:ext cx="105840" cy="457200"/>
              </a:xfrm>
              <a:custGeom>
                <a:avLst/>
                <a:gdLst/>
                <a:ahLst/>
                <a:rect l="l" t="t" r="r" b="b"/>
                <a:pathLst>
                  <a:path w="295" h="1271">
                    <a:moveTo>
                      <a:pt x="294" y="633"/>
                    </a:moveTo>
                    <a:cubicBezTo>
                      <a:pt x="294" y="535"/>
                      <a:pt x="280" y="383"/>
                      <a:pt x="211" y="239"/>
                    </a:cubicBezTo>
                    <a:cubicBezTo>
                      <a:pt x="135" y="83"/>
                      <a:pt x="26" y="0"/>
                      <a:pt x="11" y="0"/>
                    </a:cubicBezTo>
                    <a:cubicBezTo>
                      <a:pt x="4" y="0"/>
                      <a:pt x="0" y="7"/>
                      <a:pt x="0" y="14"/>
                    </a:cubicBezTo>
                    <a:cubicBezTo>
                      <a:pt x="0" y="18"/>
                      <a:pt x="0" y="18"/>
                      <a:pt x="22" y="43"/>
                    </a:cubicBezTo>
                    <a:cubicBezTo>
                      <a:pt x="149" y="166"/>
                      <a:pt x="222" y="369"/>
                      <a:pt x="222" y="633"/>
                    </a:cubicBezTo>
                    <a:cubicBezTo>
                      <a:pt x="222" y="850"/>
                      <a:pt x="174" y="1075"/>
                      <a:pt x="15" y="1234"/>
                    </a:cubicBezTo>
                    <a:cubicBezTo>
                      <a:pt x="0" y="1252"/>
                      <a:pt x="0" y="1252"/>
                      <a:pt x="0" y="1256"/>
                    </a:cubicBezTo>
                    <a:cubicBezTo>
                      <a:pt x="0" y="1263"/>
                      <a:pt x="4" y="1270"/>
                      <a:pt x="11" y="1270"/>
                    </a:cubicBezTo>
                    <a:cubicBezTo>
                      <a:pt x="26" y="1270"/>
                      <a:pt x="138" y="1183"/>
                      <a:pt x="214" y="1020"/>
                    </a:cubicBezTo>
                    <a:cubicBezTo>
                      <a:pt x="280" y="883"/>
                      <a:pt x="294" y="742"/>
                      <a:pt x="294" y="633"/>
                    </a:cubicBezTo>
                    <a:close/>
                  </a:path>
                </a:pathLst>
              </a:custGeom>
              <a:solidFill>
                <a:srgbClr val="000000"/>
              </a:solidFill>
              <a:ln>
                <a:noFill/>
              </a:ln>
            </p:spPr>
            <p:style>
              <a:lnRef idx="0"/>
              <a:fillRef idx="0"/>
              <a:effectRef idx="0"/>
              <a:fontRef idx="minor"/>
            </p:style>
          </p:sp>
          <p:sp>
            <p:nvSpPr>
              <p:cNvPr id="469" name="CustomShape 38"/>
              <p:cNvSpPr/>
              <p:nvPr/>
            </p:nvSpPr>
            <p:spPr>
              <a:xfrm>
                <a:off x="9794880" y="3782880"/>
                <a:ext cx="106920" cy="457200"/>
              </a:xfrm>
              <a:custGeom>
                <a:avLst/>
                <a:gdLst/>
                <a:ahLst/>
                <a:rect l="l" t="t" r="r" b="b"/>
                <a:pathLst>
                  <a:path w="298" h="1271">
                    <a:moveTo>
                      <a:pt x="297" y="633"/>
                    </a:moveTo>
                    <a:cubicBezTo>
                      <a:pt x="297" y="535"/>
                      <a:pt x="283" y="383"/>
                      <a:pt x="214" y="239"/>
                    </a:cubicBezTo>
                    <a:cubicBezTo>
                      <a:pt x="137" y="83"/>
                      <a:pt x="25" y="0"/>
                      <a:pt x="14" y="0"/>
                    </a:cubicBezTo>
                    <a:cubicBezTo>
                      <a:pt x="7" y="0"/>
                      <a:pt x="0" y="7"/>
                      <a:pt x="0" y="14"/>
                    </a:cubicBezTo>
                    <a:cubicBezTo>
                      <a:pt x="0" y="18"/>
                      <a:pt x="0" y="18"/>
                      <a:pt x="25" y="43"/>
                    </a:cubicBezTo>
                    <a:cubicBezTo>
                      <a:pt x="148" y="166"/>
                      <a:pt x="221" y="369"/>
                      <a:pt x="221" y="633"/>
                    </a:cubicBezTo>
                    <a:cubicBezTo>
                      <a:pt x="221" y="850"/>
                      <a:pt x="174" y="1075"/>
                      <a:pt x="18" y="1234"/>
                    </a:cubicBezTo>
                    <a:cubicBezTo>
                      <a:pt x="0" y="1252"/>
                      <a:pt x="0" y="1252"/>
                      <a:pt x="0" y="1256"/>
                    </a:cubicBezTo>
                    <a:cubicBezTo>
                      <a:pt x="0" y="1263"/>
                      <a:pt x="7" y="1270"/>
                      <a:pt x="14" y="1270"/>
                    </a:cubicBezTo>
                    <a:cubicBezTo>
                      <a:pt x="25" y="1270"/>
                      <a:pt x="141" y="1183"/>
                      <a:pt x="217" y="1020"/>
                    </a:cubicBezTo>
                    <a:cubicBezTo>
                      <a:pt x="283" y="883"/>
                      <a:pt x="297" y="742"/>
                      <a:pt x="297" y="633"/>
                    </a:cubicBezTo>
                    <a:close/>
                  </a:path>
                </a:pathLst>
              </a:custGeom>
              <a:solidFill>
                <a:srgbClr val="000000"/>
              </a:solidFill>
              <a:ln>
                <a:noFill/>
              </a:ln>
            </p:spPr>
            <p:style>
              <a:lnRef idx="0"/>
              <a:fillRef idx="0"/>
              <a:effectRef idx="0"/>
              <a:fontRef idx="minor"/>
            </p:style>
          </p:sp>
        </p:grpSp>
      </p:grpSp>
      <p:grpSp>
        <p:nvGrpSpPr>
          <p:cNvPr id="470" name="Group 39"/>
          <p:cNvGrpSpPr/>
          <p:nvPr/>
        </p:nvGrpSpPr>
        <p:grpSpPr>
          <a:xfrm>
            <a:off x="822960" y="1609920"/>
            <a:ext cx="3367800" cy="351720"/>
            <a:chOff x="822960" y="1609920"/>
            <a:chExt cx="3367800" cy="351720"/>
          </a:xfrm>
        </p:grpSpPr>
        <p:grpSp>
          <p:nvGrpSpPr>
            <p:cNvPr id="471" name="Group 40"/>
            <p:cNvGrpSpPr/>
            <p:nvPr/>
          </p:nvGrpSpPr>
          <p:grpSpPr>
            <a:xfrm>
              <a:off x="822960" y="1609920"/>
              <a:ext cx="3367800" cy="351720"/>
              <a:chOff x="822960" y="1609920"/>
              <a:chExt cx="3367800" cy="351720"/>
            </a:xfrm>
          </p:grpSpPr>
          <p:sp>
            <p:nvSpPr>
              <p:cNvPr id="472" name="CustomShape 41"/>
              <p:cNvSpPr/>
              <p:nvPr/>
            </p:nvSpPr>
            <p:spPr>
              <a:xfrm>
                <a:off x="830160" y="1627920"/>
                <a:ext cx="3342600" cy="315720"/>
              </a:xfrm>
              <a:custGeom>
                <a:avLst/>
                <a:gdLst/>
                <a:ahLst/>
                <a:rect l="l" t="t" r="r" b="b"/>
                <a:pathLst>
                  <a:path w="9286" h="878">
                    <a:moveTo>
                      <a:pt x="0" y="0"/>
                    </a:moveTo>
                    <a:cubicBezTo>
                      <a:pt x="3095" y="0"/>
                      <a:pt x="6190" y="0"/>
                      <a:pt x="9285" y="0"/>
                    </a:cubicBezTo>
                    <a:cubicBezTo>
                      <a:pt x="9285" y="292"/>
                      <a:pt x="9285" y="585"/>
                      <a:pt x="9285" y="877"/>
                    </a:cubicBezTo>
                    <a:cubicBezTo>
                      <a:pt x="6190" y="877"/>
                      <a:pt x="3095" y="877"/>
                      <a:pt x="0" y="877"/>
                    </a:cubicBezTo>
                    <a:cubicBezTo>
                      <a:pt x="0" y="585"/>
                      <a:pt x="0" y="292"/>
                      <a:pt x="0" y="0"/>
                    </a:cubicBezTo>
                    <a:close/>
                  </a:path>
                </a:pathLst>
              </a:custGeom>
              <a:solidFill>
                <a:srgbClr val="ffffff"/>
              </a:solidFill>
              <a:ln>
                <a:noFill/>
              </a:ln>
            </p:spPr>
            <p:style>
              <a:lnRef idx="0"/>
              <a:fillRef idx="0"/>
              <a:effectRef idx="0"/>
              <a:fontRef idx="minor"/>
            </p:style>
          </p:sp>
          <p:sp>
            <p:nvSpPr>
              <p:cNvPr id="473" name="CustomShape 42"/>
              <p:cNvSpPr/>
              <p:nvPr/>
            </p:nvSpPr>
            <p:spPr>
              <a:xfrm>
                <a:off x="822960" y="1718280"/>
                <a:ext cx="166320" cy="231480"/>
              </a:xfrm>
              <a:custGeom>
                <a:avLst/>
                <a:gdLst/>
                <a:ahLst/>
                <a:rect l="l" t="t" r="r" b="b"/>
                <a:pathLst>
                  <a:path w="463" h="644">
                    <a:moveTo>
                      <a:pt x="3" y="601"/>
                    </a:moveTo>
                    <a:cubicBezTo>
                      <a:pt x="0" y="612"/>
                      <a:pt x="0" y="615"/>
                      <a:pt x="0" y="617"/>
                    </a:cubicBezTo>
                    <a:cubicBezTo>
                      <a:pt x="0" y="631"/>
                      <a:pt x="8" y="643"/>
                      <a:pt x="25" y="643"/>
                    </a:cubicBezTo>
                    <a:cubicBezTo>
                      <a:pt x="48" y="643"/>
                      <a:pt x="59" y="626"/>
                      <a:pt x="62" y="623"/>
                    </a:cubicBezTo>
                    <a:cubicBezTo>
                      <a:pt x="64" y="615"/>
                      <a:pt x="98" y="483"/>
                      <a:pt x="123" y="377"/>
                    </a:cubicBezTo>
                    <a:cubicBezTo>
                      <a:pt x="143" y="416"/>
                      <a:pt x="174" y="442"/>
                      <a:pt x="221" y="442"/>
                    </a:cubicBezTo>
                    <a:cubicBezTo>
                      <a:pt x="336" y="442"/>
                      <a:pt x="462" y="305"/>
                      <a:pt x="462" y="160"/>
                    </a:cubicBezTo>
                    <a:cubicBezTo>
                      <a:pt x="462" y="56"/>
                      <a:pt x="397" y="0"/>
                      <a:pt x="328" y="0"/>
                    </a:cubicBezTo>
                    <a:cubicBezTo>
                      <a:pt x="230" y="0"/>
                      <a:pt x="129" y="98"/>
                      <a:pt x="98" y="215"/>
                    </a:cubicBezTo>
                    <a:cubicBezTo>
                      <a:pt x="66" y="344"/>
                      <a:pt x="35" y="472"/>
                      <a:pt x="3" y="601"/>
                    </a:cubicBezTo>
                    <a:moveTo>
                      <a:pt x="221" y="422"/>
                    </a:moveTo>
                    <a:cubicBezTo>
                      <a:pt x="151" y="422"/>
                      <a:pt x="134" y="344"/>
                      <a:pt x="134" y="335"/>
                    </a:cubicBezTo>
                    <a:cubicBezTo>
                      <a:pt x="134" y="330"/>
                      <a:pt x="140" y="310"/>
                      <a:pt x="143" y="299"/>
                    </a:cubicBezTo>
                    <a:cubicBezTo>
                      <a:pt x="171" y="188"/>
                      <a:pt x="182" y="154"/>
                      <a:pt x="202" y="115"/>
                    </a:cubicBezTo>
                    <a:cubicBezTo>
                      <a:pt x="244" y="42"/>
                      <a:pt x="294" y="20"/>
                      <a:pt x="325" y="20"/>
                    </a:cubicBezTo>
                    <a:cubicBezTo>
                      <a:pt x="361" y="20"/>
                      <a:pt x="392" y="51"/>
                      <a:pt x="392" y="118"/>
                    </a:cubicBezTo>
                    <a:cubicBezTo>
                      <a:pt x="392" y="171"/>
                      <a:pt x="364" y="280"/>
                      <a:pt x="336" y="327"/>
                    </a:cubicBezTo>
                    <a:cubicBezTo>
                      <a:pt x="305" y="388"/>
                      <a:pt x="258" y="422"/>
                      <a:pt x="221" y="422"/>
                    </a:cubicBezTo>
                    <a:close/>
                  </a:path>
                </a:pathLst>
              </a:custGeom>
              <a:solidFill>
                <a:srgbClr val="000000"/>
              </a:solidFill>
              <a:ln>
                <a:noFill/>
              </a:ln>
            </p:spPr>
            <p:style>
              <a:lnRef idx="0"/>
              <a:fillRef idx="0"/>
              <a:effectRef idx="0"/>
              <a:fontRef idx="minor"/>
            </p:style>
          </p:sp>
          <p:sp>
            <p:nvSpPr>
              <p:cNvPr id="474" name="CustomShape 43"/>
              <p:cNvSpPr/>
              <p:nvPr/>
            </p:nvSpPr>
            <p:spPr>
              <a:xfrm>
                <a:off x="1029600" y="1609920"/>
                <a:ext cx="82440" cy="351720"/>
              </a:xfrm>
              <a:custGeom>
                <a:avLst/>
                <a:gdLst/>
                <a:ahLst/>
                <a:rect l="l" t="t" r="r" b="b"/>
                <a:pathLst>
                  <a:path w="230" h="978">
                    <a:moveTo>
                      <a:pt x="229" y="966"/>
                    </a:moveTo>
                    <a:cubicBezTo>
                      <a:pt x="229" y="963"/>
                      <a:pt x="229" y="963"/>
                      <a:pt x="213" y="946"/>
                    </a:cubicBezTo>
                    <a:cubicBezTo>
                      <a:pt x="89" y="823"/>
                      <a:pt x="59" y="639"/>
                      <a:pt x="59" y="489"/>
                    </a:cubicBezTo>
                    <a:cubicBezTo>
                      <a:pt x="59" y="318"/>
                      <a:pt x="95" y="148"/>
                      <a:pt x="215" y="25"/>
                    </a:cubicBezTo>
                    <a:cubicBezTo>
                      <a:pt x="229" y="14"/>
                      <a:pt x="229" y="14"/>
                      <a:pt x="229" y="8"/>
                    </a:cubicBezTo>
                    <a:cubicBezTo>
                      <a:pt x="229" y="3"/>
                      <a:pt x="227" y="0"/>
                      <a:pt x="218" y="0"/>
                    </a:cubicBezTo>
                    <a:cubicBezTo>
                      <a:pt x="210" y="0"/>
                      <a:pt x="120" y="67"/>
                      <a:pt x="64" y="190"/>
                    </a:cubicBezTo>
                    <a:cubicBezTo>
                      <a:pt x="14" y="299"/>
                      <a:pt x="0" y="408"/>
                      <a:pt x="0" y="489"/>
                    </a:cubicBezTo>
                    <a:cubicBezTo>
                      <a:pt x="0" y="564"/>
                      <a:pt x="11" y="684"/>
                      <a:pt x="67" y="793"/>
                    </a:cubicBezTo>
                    <a:cubicBezTo>
                      <a:pt x="126" y="913"/>
                      <a:pt x="210" y="977"/>
                      <a:pt x="218" y="977"/>
                    </a:cubicBezTo>
                    <a:cubicBezTo>
                      <a:pt x="227" y="977"/>
                      <a:pt x="229" y="974"/>
                      <a:pt x="229" y="966"/>
                    </a:cubicBezTo>
                    <a:close/>
                  </a:path>
                </a:pathLst>
              </a:custGeom>
              <a:solidFill>
                <a:srgbClr val="000000"/>
              </a:solidFill>
              <a:ln>
                <a:noFill/>
              </a:ln>
            </p:spPr>
            <p:style>
              <a:lnRef idx="0"/>
              <a:fillRef idx="0"/>
              <a:effectRef idx="0"/>
              <a:fontRef idx="minor"/>
            </p:style>
          </p:sp>
          <p:sp>
            <p:nvSpPr>
              <p:cNvPr id="475" name="CustomShape 44"/>
              <p:cNvSpPr/>
              <p:nvPr/>
            </p:nvSpPr>
            <p:spPr>
              <a:xfrm>
                <a:off x="1163520" y="1766520"/>
                <a:ext cx="37440" cy="38520"/>
              </a:xfrm>
              <a:custGeom>
                <a:avLst/>
                <a:gdLst/>
                <a:ahLst/>
                <a:rect l="l" t="t" r="r" b="b"/>
                <a:pathLst>
                  <a:path w="105" h="108">
                    <a:moveTo>
                      <a:pt x="104" y="54"/>
                    </a:moveTo>
                    <a:cubicBezTo>
                      <a:pt x="104" y="26"/>
                      <a:pt x="79" y="0"/>
                      <a:pt x="51" y="0"/>
                    </a:cubicBezTo>
                    <a:cubicBezTo>
                      <a:pt x="23" y="0"/>
                      <a:pt x="0" y="26"/>
                      <a:pt x="0" y="54"/>
                    </a:cubicBezTo>
                    <a:cubicBezTo>
                      <a:pt x="0" y="81"/>
                      <a:pt x="23" y="107"/>
                      <a:pt x="51" y="107"/>
                    </a:cubicBezTo>
                    <a:cubicBezTo>
                      <a:pt x="79" y="107"/>
                      <a:pt x="104" y="81"/>
                      <a:pt x="104" y="54"/>
                    </a:cubicBezTo>
                    <a:close/>
                  </a:path>
                </a:pathLst>
              </a:custGeom>
              <a:solidFill>
                <a:srgbClr val="000000"/>
              </a:solidFill>
              <a:ln>
                <a:noFill/>
              </a:ln>
            </p:spPr>
            <p:style>
              <a:lnRef idx="0"/>
              <a:fillRef idx="0"/>
              <a:effectRef idx="0"/>
              <a:fontRef idx="minor"/>
            </p:style>
          </p:sp>
          <p:sp>
            <p:nvSpPr>
              <p:cNvPr id="476" name="CustomShape 45"/>
              <p:cNvSpPr/>
              <p:nvPr/>
            </p:nvSpPr>
            <p:spPr>
              <a:xfrm>
                <a:off x="1251360" y="1609920"/>
                <a:ext cx="81360" cy="351720"/>
              </a:xfrm>
              <a:custGeom>
                <a:avLst/>
                <a:gdLst/>
                <a:ahLst/>
                <a:rect l="l" t="t" r="r" b="b"/>
                <a:pathLst>
                  <a:path w="227" h="978">
                    <a:moveTo>
                      <a:pt x="226" y="489"/>
                    </a:moveTo>
                    <a:cubicBezTo>
                      <a:pt x="226" y="413"/>
                      <a:pt x="218" y="293"/>
                      <a:pt x="162" y="184"/>
                    </a:cubicBezTo>
                    <a:cubicBezTo>
                      <a:pt x="103" y="64"/>
                      <a:pt x="19" y="0"/>
                      <a:pt x="8" y="0"/>
                    </a:cubicBezTo>
                    <a:cubicBezTo>
                      <a:pt x="2" y="0"/>
                      <a:pt x="0" y="3"/>
                      <a:pt x="0" y="8"/>
                    </a:cubicBezTo>
                    <a:cubicBezTo>
                      <a:pt x="0" y="14"/>
                      <a:pt x="0" y="14"/>
                      <a:pt x="19" y="33"/>
                    </a:cubicBezTo>
                    <a:cubicBezTo>
                      <a:pt x="114" y="128"/>
                      <a:pt x="170" y="285"/>
                      <a:pt x="170" y="489"/>
                    </a:cubicBezTo>
                    <a:cubicBezTo>
                      <a:pt x="170" y="656"/>
                      <a:pt x="134" y="826"/>
                      <a:pt x="14" y="952"/>
                    </a:cubicBezTo>
                    <a:cubicBezTo>
                      <a:pt x="0" y="963"/>
                      <a:pt x="0" y="963"/>
                      <a:pt x="0" y="966"/>
                    </a:cubicBezTo>
                    <a:cubicBezTo>
                      <a:pt x="0" y="974"/>
                      <a:pt x="2" y="977"/>
                      <a:pt x="8" y="977"/>
                    </a:cubicBezTo>
                    <a:cubicBezTo>
                      <a:pt x="19" y="977"/>
                      <a:pt x="109" y="910"/>
                      <a:pt x="165" y="787"/>
                    </a:cubicBezTo>
                    <a:cubicBezTo>
                      <a:pt x="215" y="678"/>
                      <a:pt x="226" y="569"/>
                      <a:pt x="226" y="489"/>
                    </a:cubicBezTo>
                    <a:close/>
                  </a:path>
                </a:pathLst>
              </a:custGeom>
              <a:solidFill>
                <a:srgbClr val="000000"/>
              </a:solidFill>
              <a:ln>
                <a:noFill/>
              </a:ln>
            </p:spPr>
            <p:style>
              <a:lnRef idx="0"/>
              <a:fillRef idx="0"/>
              <a:effectRef idx="0"/>
              <a:fontRef idx="minor"/>
            </p:style>
          </p:sp>
          <p:sp>
            <p:nvSpPr>
              <p:cNvPr id="477" name="CustomShape 46"/>
              <p:cNvSpPr/>
              <p:nvPr/>
            </p:nvSpPr>
            <p:spPr>
              <a:xfrm>
                <a:off x="1487160" y="1776600"/>
                <a:ext cx="176400" cy="7200"/>
              </a:xfrm>
              <a:custGeom>
                <a:avLst/>
                <a:gdLst/>
                <a:ahLst/>
                <a:rect l="l" t="t" r="r" b="b"/>
                <a:pathLst>
                  <a:path w="491" h="21">
                    <a:moveTo>
                      <a:pt x="0" y="0"/>
                    </a:moveTo>
                    <a:cubicBezTo>
                      <a:pt x="163" y="0"/>
                      <a:pt x="326" y="0"/>
                      <a:pt x="490" y="0"/>
                    </a:cubicBezTo>
                    <a:cubicBezTo>
                      <a:pt x="490" y="7"/>
                      <a:pt x="490" y="13"/>
                      <a:pt x="490" y="20"/>
                    </a:cubicBezTo>
                    <a:cubicBezTo>
                      <a:pt x="326" y="20"/>
                      <a:pt x="163" y="20"/>
                      <a:pt x="0" y="20"/>
                    </a:cubicBezTo>
                    <a:cubicBezTo>
                      <a:pt x="0" y="13"/>
                      <a:pt x="0" y="7"/>
                      <a:pt x="0" y="0"/>
                    </a:cubicBezTo>
                    <a:close/>
                  </a:path>
                </a:pathLst>
              </a:custGeom>
              <a:solidFill>
                <a:srgbClr val="000000"/>
              </a:solidFill>
              <a:ln>
                <a:noFill/>
              </a:ln>
            </p:spPr>
            <p:style>
              <a:lnRef idx="0"/>
              <a:fillRef idx="0"/>
              <a:effectRef idx="0"/>
              <a:fontRef idx="minor"/>
            </p:style>
          </p:sp>
          <p:sp>
            <p:nvSpPr>
              <p:cNvPr id="478" name="CustomShape 47"/>
              <p:cNvSpPr/>
              <p:nvPr/>
            </p:nvSpPr>
            <p:spPr>
              <a:xfrm>
                <a:off x="1793520" y="1626120"/>
                <a:ext cx="114840" cy="248040"/>
              </a:xfrm>
              <a:custGeom>
                <a:avLst/>
                <a:gdLst/>
                <a:ahLst/>
                <a:rect l="l" t="t" r="r" b="b"/>
                <a:pathLst>
                  <a:path w="320" h="690">
                    <a:moveTo>
                      <a:pt x="140" y="268"/>
                    </a:moveTo>
                    <a:cubicBezTo>
                      <a:pt x="140" y="229"/>
                      <a:pt x="140" y="191"/>
                      <a:pt x="140" y="153"/>
                    </a:cubicBezTo>
                    <a:cubicBezTo>
                      <a:pt x="140" y="67"/>
                      <a:pt x="187" y="19"/>
                      <a:pt x="229" y="19"/>
                    </a:cubicBezTo>
                    <a:cubicBezTo>
                      <a:pt x="232" y="19"/>
                      <a:pt x="249" y="19"/>
                      <a:pt x="263" y="28"/>
                    </a:cubicBezTo>
                    <a:cubicBezTo>
                      <a:pt x="252" y="30"/>
                      <a:pt x="232" y="44"/>
                      <a:pt x="232" y="69"/>
                    </a:cubicBezTo>
                    <a:cubicBezTo>
                      <a:pt x="232" y="92"/>
                      <a:pt x="249" y="111"/>
                      <a:pt x="274" y="111"/>
                    </a:cubicBezTo>
                    <a:cubicBezTo>
                      <a:pt x="305" y="111"/>
                      <a:pt x="319" y="92"/>
                      <a:pt x="319" y="67"/>
                    </a:cubicBezTo>
                    <a:cubicBezTo>
                      <a:pt x="319" y="30"/>
                      <a:pt x="282" y="0"/>
                      <a:pt x="229" y="0"/>
                    </a:cubicBezTo>
                    <a:cubicBezTo>
                      <a:pt x="162" y="0"/>
                      <a:pt x="78" y="50"/>
                      <a:pt x="78" y="153"/>
                    </a:cubicBezTo>
                    <a:cubicBezTo>
                      <a:pt x="78" y="191"/>
                      <a:pt x="78" y="229"/>
                      <a:pt x="78" y="268"/>
                    </a:cubicBezTo>
                    <a:cubicBezTo>
                      <a:pt x="52" y="268"/>
                      <a:pt x="26" y="268"/>
                      <a:pt x="0" y="268"/>
                    </a:cubicBezTo>
                    <a:cubicBezTo>
                      <a:pt x="0" y="278"/>
                      <a:pt x="0" y="288"/>
                      <a:pt x="0" y="298"/>
                    </a:cubicBezTo>
                    <a:cubicBezTo>
                      <a:pt x="26" y="298"/>
                      <a:pt x="52" y="298"/>
                      <a:pt x="78" y="298"/>
                    </a:cubicBezTo>
                    <a:cubicBezTo>
                      <a:pt x="78" y="403"/>
                      <a:pt x="78" y="509"/>
                      <a:pt x="78" y="614"/>
                    </a:cubicBezTo>
                    <a:cubicBezTo>
                      <a:pt x="78" y="658"/>
                      <a:pt x="67" y="658"/>
                      <a:pt x="0" y="658"/>
                    </a:cubicBezTo>
                    <a:cubicBezTo>
                      <a:pt x="0" y="669"/>
                      <a:pt x="0" y="679"/>
                      <a:pt x="0" y="689"/>
                    </a:cubicBezTo>
                    <a:cubicBezTo>
                      <a:pt x="39" y="686"/>
                      <a:pt x="86" y="684"/>
                      <a:pt x="114" y="684"/>
                    </a:cubicBezTo>
                    <a:cubicBezTo>
                      <a:pt x="154" y="684"/>
                      <a:pt x="198" y="684"/>
                      <a:pt x="238" y="689"/>
                    </a:cubicBezTo>
                    <a:cubicBezTo>
                      <a:pt x="238" y="679"/>
                      <a:pt x="238" y="669"/>
                      <a:pt x="238" y="658"/>
                    </a:cubicBezTo>
                    <a:cubicBezTo>
                      <a:pt x="231" y="658"/>
                      <a:pt x="225" y="658"/>
                      <a:pt x="218" y="658"/>
                    </a:cubicBezTo>
                    <a:cubicBezTo>
                      <a:pt x="145" y="658"/>
                      <a:pt x="142" y="647"/>
                      <a:pt x="142" y="611"/>
                    </a:cubicBezTo>
                    <a:cubicBezTo>
                      <a:pt x="142" y="507"/>
                      <a:pt x="142" y="403"/>
                      <a:pt x="142" y="298"/>
                    </a:cubicBezTo>
                    <a:cubicBezTo>
                      <a:pt x="180" y="298"/>
                      <a:pt x="217" y="298"/>
                      <a:pt x="254" y="298"/>
                    </a:cubicBezTo>
                    <a:cubicBezTo>
                      <a:pt x="254" y="288"/>
                      <a:pt x="254" y="278"/>
                      <a:pt x="254" y="268"/>
                    </a:cubicBezTo>
                    <a:cubicBezTo>
                      <a:pt x="216" y="268"/>
                      <a:pt x="178" y="268"/>
                      <a:pt x="140" y="268"/>
                    </a:cubicBezTo>
                    <a:close/>
                  </a:path>
                </a:pathLst>
              </a:custGeom>
              <a:solidFill>
                <a:srgbClr val="000000"/>
              </a:solidFill>
              <a:ln>
                <a:noFill/>
              </a:ln>
            </p:spPr>
            <p:style>
              <a:lnRef idx="0"/>
              <a:fillRef idx="0"/>
              <a:effectRef idx="0"/>
              <a:fontRef idx="minor"/>
            </p:style>
          </p:sp>
          <p:sp>
            <p:nvSpPr>
              <p:cNvPr id="479" name="CustomShape 48"/>
              <p:cNvSpPr/>
              <p:nvPr/>
            </p:nvSpPr>
            <p:spPr>
              <a:xfrm>
                <a:off x="1900080" y="1716480"/>
                <a:ext cx="137160" cy="160920"/>
              </a:xfrm>
              <a:custGeom>
                <a:avLst/>
                <a:gdLst/>
                <a:ahLst/>
                <a:rect l="l" t="t" r="r" b="b"/>
                <a:pathLst>
                  <a:path w="382" h="448">
                    <a:moveTo>
                      <a:pt x="82" y="190"/>
                    </a:moveTo>
                    <a:cubicBezTo>
                      <a:pt x="87" y="45"/>
                      <a:pt x="171" y="19"/>
                      <a:pt x="205" y="19"/>
                    </a:cubicBezTo>
                    <a:cubicBezTo>
                      <a:pt x="305" y="19"/>
                      <a:pt x="317" y="153"/>
                      <a:pt x="317" y="190"/>
                    </a:cubicBezTo>
                    <a:cubicBezTo>
                      <a:pt x="238" y="190"/>
                      <a:pt x="160" y="190"/>
                      <a:pt x="82" y="190"/>
                    </a:cubicBezTo>
                    <a:moveTo>
                      <a:pt x="82" y="212"/>
                    </a:moveTo>
                    <a:cubicBezTo>
                      <a:pt x="173" y="212"/>
                      <a:pt x="264" y="212"/>
                      <a:pt x="356" y="212"/>
                    </a:cubicBezTo>
                    <a:cubicBezTo>
                      <a:pt x="378" y="212"/>
                      <a:pt x="381" y="212"/>
                      <a:pt x="381" y="190"/>
                    </a:cubicBezTo>
                    <a:cubicBezTo>
                      <a:pt x="381" y="95"/>
                      <a:pt x="328" y="0"/>
                      <a:pt x="205" y="0"/>
                    </a:cubicBezTo>
                    <a:cubicBezTo>
                      <a:pt x="90" y="0"/>
                      <a:pt x="0" y="100"/>
                      <a:pt x="0" y="220"/>
                    </a:cubicBezTo>
                    <a:cubicBezTo>
                      <a:pt x="0" y="352"/>
                      <a:pt x="104" y="447"/>
                      <a:pt x="216" y="447"/>
                    </a:cubicBezTo>
                    <a:cubicBezTo>
                      <a:pt x="336" y="447"/>
                      <a:pt x="381" y="340"/>
                      <a:pt x="381" y="321"/>
                    </a:cubicBezTo>
                    <a:cubicBezTo>
                      <a:pt x="381" y="310"/>
                      <a:pt x="373" y="310"/>
                      <a:pt x="367" y="310"/>
                    </a:cubicBezTo>
                    <a:cubicBezTo>
                      <a:pt x="359" y="310"/>
                      <a:pt x="356" y="315"/>
                      <a:pt x="356" y="324"/>
                    </a:cubicBezTo>
                    <a:cubicBezTo>
                      <a:pt x="319" y="424"/>
                      <a:pt x="233" y="424"/>
                      <a:pt x="222" y="424"/>
                    </a:cubicBezTo>
                    <a:cubicBezTo>
                      <a:pt x="174" y="424"/>
                      <a:pt x="135" y="393"/>
                      <a:pt x="110" y="357"/>
                    </a:cubicBezTo>
                    <a:cubicBezTo>
                      <a:pt x="82" y="310"/>
                      <a:pt x="82" y="246"/>
                      <a:pt x="82" y="212"/>
                    </a:cubicBezTo>
                    <a:close/>
                  </a:path>
                </a:pathLst>
              </a:custGeom>
              <a:solidFill>
                <a:srgbClr val="000000"/>
              </a:solidFill>
              <a:ln>
                <a:noFill/>
              </a:ln>
            </p:spPr>
            <p:style>
              <a:lnRef idx="0"/>
              <a:fillRef idx="0"/>
              <a:effectRef idx="0"/>
              <a:fontRef idx="minor"/>
            </p:style>
          </p:sp>
          <p:sp>
            <p:nvSpPr>
              <p:cNvPr id="480" name="CustomShape 49"/>
              <p:cNvSpPr/>
              <p:nvPr/>
            </p:nvSpPr>
            <p:spPr>
              <a:xfrm>
                <a:off x="2057400" y="1716480"/>
                <a:ext cx="137160" cy="160920"/>
              </a:xfrm>
              <a:custGeom>
                <a:avLst/>
                <a:gdLst/>
                <a:ahLst/>
                <a:rect l="l" t="t" r="r" b="b"/>
                <a:pathLst>
                  <a:path w="382" h="448">
                    <a:moveTo>
                      <a:pt x="81" y="190"/>
                    </a:moveTo>
                    <a:cubicBezTo>
                      <a:pt x="90" y="45"/>
                      <a:pt x="171" y="19"/>
                      <a:pt x="204" y="19"/>
                    </a:cubicBezTo>
                    <a:cubicBezTo>
                      <a:pt x="305" y="19"/>
                      <a:pt x="316" y="153"/>
                      <a:pt x="316" y="190"/>
                    </a:cubicBezTo>
                    <a:cubicBezTo>
                      <a:pt x="238" y="190"/>
                      <a:pt x="160" y="190"/>
                      <a:pt x="81" y="190"/>
                    </a:cubicBezTo>
                    <a:moveTo>
                      <a:pt x="81" y="212"/>
                    </a:moveTo>
                    <a:cubicBezTo>
                      <a:pt x="173" y="212"/>
                      <a:pt x="264" y="212"/>
                      <a:pt x="356" y="212"/>
                    </a:cubicBezTo>
                    <a:cubicBezTo>
                      <a:pt x="378" y="212"/>
                      <a:pt x="381" y="212"/>
                      <a:pt x="381" y="190"/>
                    </a:cubicBezTo>
                    <a:cubicBezTo>
                      <a:pt x="381" y="95"/>
                      <a:pt x="328" y="0"/>
                      <a:pt x="204" y="0"/>
                    </a:cubicBezTo>
                    <a:cubicBezTo>
                      <a:pt x="90" y="0"/>
                      <a:pt x="0" y="100"/>
                      <a:pt x="0" y="220"/>
                    </a:cubicBezTo>
                    <a:cubicBezTo>
                      <a:pt x="0" y="352"/>
                      <a:pt x="104" y="447"/>
                      <a:pt x="216" y="447"/>
                    </a:cubicBezTo>
                    <a:cubicBezTo>
                      <a:pt x="336" y="447"/>
                      <a:pt x="381" y="340"/>
                      <a:pt x="381" y="321"/>
                    </a:cubicBezTo>
                    <a:cubicBezTo>
                      <a:pt x="381" y="310"/>
                      <a:pt x="372" y="310"/>
                      <a:pt x="367" y="310"/>
                    </a:cubicBezTo>
                    <a:cubicBezTo>
                      <a:pt x="358" y="310"/>
                      <a:pt x="356" y="315"/>
                      <a:pt x="356" y="324"/>
                    </a:cubicBezTo>
                    <a:cubicBezTo>
                      <a:pt x="319" y="424"/>
                      <a:pt x="232" y="424"/>
                      <a:pt x="221" y="424"/>
                    </a:cubicBezTo>
                    <a:cubicBezTo>
                      <a:pt x="174" y="424"/>
                      <a:pt x="134" y="393"/>
                      <a:pt x="112" y="357"/>
                    </a:cubicBezTo>
                    <a:cubicBezTo>
                      <a:pt x="81" y="310"/>
                      <a:pt x="81" y="246"/>
                      <a:pt x="81" y="212"/>
                    </a:cubicBezTo>
                    <a:close/>
                  </a:path>
                </a:pathLst>
              </a:custGeom>
              <a:solidFill>
                <a:srgbClr val="000000"/>
              </a:solidFill>
              <a:ln>
                <a:noFill/>
              </a:ln>
            </p:spPr>
            <p:style>
              <a:lnRef idx="0"/>
              <a:fillRef idx="0"/>
              <a:effectRef idx="0"/>
              <a:fontRef idx="minor"/>
            </p:style>
          </p:sp>
          <p:sp>
            <p:nvSpPr>
              <p:cNvPr id="481" name="CustomShape 50"/>
              <p:cNvSpPr/>
              <p:nvPr/>
            </p:nvSpPr>
            <p:spPr>
              <a:xfrm>
                <a:off x="2216520" y="1630080"/>
                <a:ext cx="174600" cy="247320"/>
              </a:xfrm>
              <a:custGeom>
                <a:avLst/>
                <a:gdLst/>
                <a:ahLst/>
                <a:rect l="l" t="t" r="r" b="b"/>
                <a:pathLst>
                  <a:path w="486" h="688">
                    <a:moveTo>
                      <a:pt x="342" y="622"/>
                    </a:moveTo>
                    <a:cubicBezTo>
                      <a:pt x="342" y="644"/>
                      <a:pt x="342" y="665"/>
                      <a:pt x="342" y="687"/>
                    </a:cubicBezTo>
                    <a:cubicBezTo>
                      <a:pt x="389" y="684"/>
                      <a:pt x="437" y="681"/>
                      <a:pt x="485" y="678"/>
                    </a:cubicBezTo>
                    <a:cubicBezTo>
                      <a:pt x="485" y="668"/>
                      <a:pt x="485" y="658"/>
                      <a:pt x="485" y="647"/>
                    </a:cubicBezTo>
                    <a:cubicBezTo>
                      <a:pt x="417" y="647"/>
                      <a:pt x="409" y="639"/>
                      <a:pt x="409" y="592"/>
                    </a:cubicBezTo>
                    <a:cubicBezTo>
                      <a:pt x="409" y="394"/>
                      <a:pt x="409" y="197"/>
                      <a:pt x="409" y="0"/>
                    </a:cubicBezTo>
                    <a:cubicBezTo>
                      <a:pt x="361" y="3"/>
                      <a:pt x="314" y="5"/>
                      <a:pt x="266" y="8"/>
                    </a:cubicBezTo>
                    <a:cubicBezTo>
                      <a:pt x="266" y="18"/>
                      <a:pt x="266" y="29"/>
                      <a:pt x="266" y="39"/>
                    </a:cubicBezTo>
                    <a:cubicBezTo>
                      <a:pt x="336" y="39"/>
                      <a:pt x="345" y="47"/>
                      <a:pt x="345" y="95"/>
                    </a:cubicBezTo>
                    <a:cubicBezTo>
                      <a:pt x="345" y="165"/>
                      <a:pt x="345" y="234"/>
                      <a:pt x="345" y="304"/>
                    </a:cubicBezTo>
                    <a:cubicBezTo>
                      <a:pt x="317" y="271"/>
                      <a:pt x="272" y="245"/>
                      <a:pt x="221" y="245"/>
                    </a:cubicBezTo>
                    <a:cubicBezTo>
                      <a:pt x="104" y="245"/>
                      <a:pt x="0" y="340"/>
                      <a:pt x="0" y="466"/>
                    </a:cubicBezTo>
                    <a:cubicBezTo>
                      <a:pt x="0" y="592"/>
                      <a:pt x="98" y="687"/>
                      <a:pt x="210" y="687"/>
                    </a:cubicBezTo>
                    <a:cubicBezTo>
                      <a:pt x="272" y="687"/>
                      <a:pt x="317" y="653"/>
                      <a:pt x="342" y="622"/>
                    </a:cubicBezTo>
                    <a:moveTo>
                      <a:pt x="342" y="360"/>
                    </a:moveTo>
                    <a:cubicBezTo>
                      <a:pt x="342" y="427"/>
                      <a:pt x="342" y="494"/>
                      <a:pt x="342" y="561"/>
                    </a:cubicBezTo>
                    <a:cubicBezTo>
                      <a:pt x="342" y="580"/>
                      <a:pt x="342" y="580"/>
                      <a:pt x="331" y="597"/>
                    </a:cubicBezTo>
                    <a:cubicBezTo>
                      <a:pt x="300" y="645"/>
                      <a:pt x="258" y="667"/>
                      <a:pt x="213" y="667"/>
                    </a:cubicBezTo>
                    <a:cubicBezTo>
                      <a:pt x="171" y="667"/>
                      <a:pt x="135" y="642"/>
                      <a:pt x="112" y="603"/>
                    </a:cubicBezTo>
                    <a:cubicBezTo>
                      <a:pt x="84" y="564"/>
                      <a:pt x="81" y="508"/>
                      <a:pt x="81" y="469"/>
                    </a:cubicBezTo>
                    <a:cubicBezTo>
                      <a:pt x="81" y="433"/>
                      <a:pt x="84" y="374"/>
                      <a:pt x="112" y="329"/>
                    </a:cubicBezTo>
                    <a:cubicBezTo>
                      <a:pt x="135" y="299"/>
                      <a:pt x="171" y="265"/>
                      <a:pt x="224" y="265"/>
                    </a:cubicBezTo>
                    <a:cubicBezTo>
                      <a:pt x="258" y="265"/>
                      <a:pt x="300" y="282"/>
                      <a:pt x="331" y="324"/>
                    </a:cubicBezTo>
                    <a:cubicBezTo>
                      <a:pt x="342" y="340"/>
                      <a:pt x="342" y="343"/>
                      <a:pt x="342" y="360"/>
                    </a:cubicBezTo>
                    <a:close/>
                  </a:path>
                </a:pathLst>
              </a:custGeom>
              <a:solidFill>
                <a:srgbClr val="000000"/>
              </a:solidFill>
              <a:ln>
                <a:noFill/>
              </a:ln>
            </p:spPr>
            <p:style>
              <a:lnRef idx="0"/>
              <a:fillRef idx="0"/>
              <a:effectRef idx="0"/>
              <a:fontRef idx="minor"/>
            </p:style>
          </p:sp>
          <p:sp>
            <p:nvSpPr>
              <p:cNvPr id="482" name="CustomShape 51"/>
              <p:cNvSpPr/>
              <p:nvPr/>
            </p:nvSpPr>
            <p:spPr>
              <a:xfrm>
                <a:off x="2411280" y="1630080"/>
                <a:ext cx="175320" cy="247320"/>
              </a:xfrm>
              <a:custGeom>
                <a:avLst/>
                <a:gdLst/>
                <a:ahLst/>
                <a:rect l="l" t="t" r="r" b="b"/>
                <a:pathLst>
                  <a:path w="488" h="688">
                    <a:moveTo>
                      <a:pt x="142" y="310"/>
                    </a:moveTo>
                    <a:cubicBezTo>
                      <a:pt x="142" y="206"/>
                      <a:pt x="142" y="103"/>
                      <a:pt x="142" y="0"/>
                    </a:cubicBezTo>
                    <a:cubicBezTo>
                      <a:pt x="95" y="3"/>
                      <a:pt x="47" y="5"/>
                      <a:pt x="0" y="8"/>
                    </a:cubicBezTo>
                    <a:cubicBezTo>
                      <a:pt x="0" y="18"/>
                      <a:pt x="0" y="29"/>
                      <a:pt x="0" y="39"/>
                    </a:cubicBezTo>
                    <a:cubicBezTo>
                      <a:pt x="70" y="39"/>
                      <a:pt x="78" y="47"/>
                      <a:pt x="78" y="95"/>
                    </a:cubicBezTo>
                    <a:cubicBezTo>
                      <a:pt x="78" y="289"/>
                      <a:pt x="78" y="484"/>
                      <a:pt x="78" y="678"/>
                    </a:cubicBezTo>
                    <a:cubicBezTo>
                      <a:pt x="85" y="678"/>
                      <a:pt x="93" y="678"/>
                      <a:pt x="100" y="678"/>
                    </a:cubicBezTo>
                    <a:cubicBezTo>
                      <a:pt x="103" y="675"/>
                      <a:pt x="112" y="661"/>
                      <a:pt x="137" y="617"/>
                    </a:cubicBezTo>
                    <a:cubicBezTo>
                      <a:pt x="151" y="639"/>
                      <a:pt x="193" y="687"/>
                      <a:pt x="265" y="687"/>
                    </a:cubicBezTo>
                    <a:cubicBezTo>
                      <a:pt x="383" y="687"/>
                      <a:pt x="487" y="592"/>
                      <a:pt x="487" y="466"/>
                    </a:cubicBezTo>
                    <a:cubicBezTo>
                      <a:pt x="487" y="340"/>
                      <a:pt x="389" y="245"/>
                      <a:pt x="277" y="245"/>
                    </a:cubicBezTo>
                    <a:cubicBezTo>
                      <a:pt x="201" y="245"/>
                      <a:pt x="156" y="290"/>
                      <a:pt x="142" y="310"/>
                    </a:cubicBezTo>
                    <a:moveTo>
                      <a:pt x="145" y="566"/>
                    </a:moveTo>
                    <a:cubicBezTo>
                      <a:pt x="145" y="499"/>
                      <a:pt x="145" y="431"/>
                      <a:pt x="145" y="363"/>
                    </a:cubicBezTo>
                    <a:cubicBezTo>
                      <a:pt x="145" y="346"/>
                      <a:pt x="145" y="343"/>
                      <a:pt x="156" y="329"/>
                    </a:cubicBezTo>
                    <a:cubicBezTo>
                      <a:pt x="193" y="273"/>
                      <a:pt x="249" y="265"/>
                      <a:pt x="271" y="265"/>
                    </a:cubicBezTo>
                    <a:cubicBezTo>
                      <a:pt x="316" y="265"/>
                      <a:pt x="352" y="293"/>
                      <a:pt x="375" y="329"/>
                    </a:cubicBezTo>
                    <a:cubicBezTo>
                      <a:pt x="400" y="368"/>
                      <a:pt x="403" y="424"/>
                      <a:pt x="403" y="466"/>
                    </a:cubicBezTo>
                    <a:cubicBezTo>
                      <a:pt x="403" y="499"/>
                      <a:pt x="403" y="558"/>
                      <a:pt x="372" y="603"/>
                    </a:cubicBezTo>
                    <a:cubicBezTo>
                      <a:pt x="352" y="633"/>
                      <a:pt x="316" y="667"/>
                      <a:pt x="263" y="667"/>
                    </a:cubicBezTo>
                    <a:cubicBezTo>
                      <a:pt x="218" y="667"/>
                      <a:pt x="182" y="642"/>
                      <a:pt x="159" y="606"/>
                    </a:cubicBezTo>
                    <a:cubicBezTo>
                      <a:pt x="145" y="586"/>
                      <a:pt x="145" y="583"/>
                      <a:pt x="145" y="566"/>
                    </a:cubicBezTo>
                    <a:close/>
                  </a:path>
                </a:pathLst>
              </a:custGeom>
              <a:solidFill>
                <a:srgbClr val="000000"/>
              </a:solidFill>
              <a:ln>
                <a:noFill/>
              </a:ln>
            </p:spPr>
            <p:style>
              <a:lnRef idx="0"/>
              <a:fillRef idx="0"/>
              <a:effectRef idx="0"/>
              <a:fontRef idx="minor"/>
            </p:style>
          </p:sp>
          <p:sp>
            <p:nvSpPr>
              <p:cNvPr id="483" name="CustomShape 52"/>
              <p:cNvSpPr/>
              <p:nvPr/>
            </p:nvSpPr>
            <p:spPr>
              <a:xfrm>
                <a:off x="2612520" y="1716480"/>
                <a:ext cx="160200" cy="160920"/>
              </a:xfrm>
              <a:custGeom>
                <a:avLst/>
                <a:gdLst/>
                <a:ahLst/>
                <a:rect l="l" t="t" r="r" b="b"/>
                <a:pathLst>
                  <a:path w="446" h="448">
                    <a:moveTo>
                      <a:pt x="289" y="363"/>
                    </a:moveTo>
                    <a:cubicBezTo>
                      <a:pt x="292" y="402"/>
                      <a:pt x="320" y="444"/>
                      <a:pt x="364" y="444"/>
                    </a:cubicBezTo>
                    <a:cubicBezTo>
                      <a:pt x="384" y="444"/>
                      <a:pt x="445" y="430"/>
                      <a:pt x="445" y="349"/>
                    </a:cubicBezTo>
                    <a:cubicBezTo>
                      <a:pt x="445" y="331"/>
                      <a:pt x="445" y="313"/>
                      <a:pt x="445" y="296"/>
                    </a:cubicBezTo>
                    <a:cubicBezTo>
                      <a:pt x="437" y="296"/>
                      <a:pt x="429" y="296"/>
                      <a:pt x="420" y="296"/>
                    </a:cubicBezTo>
                    <a:cubicBezTo>
                      <a:pt x="420" y="313"/>
                      <a:pt x="420" y="331"/>
                      <a:pt x="420" y="349"/>
                    </a:cubicBezTo>
                    <a:cubicBezTo>
                      <a:pt x="420" y="407"/>
                      <a:pt x="395" y="413"/>
                      <a:pt x="384" y="413"/>
                    </a:cubicBezTo>
                    <a:cubicBezTo>
                      <a:pt x="353" y="413"/>
                      <a:pt x="348" y="368"/>
                      <a:pt x="348" y="363"/>
                    </a:cubicBezTo>
                    <a:cubicBezTo>
                      <a:pt x="348" y="298"/>
                      <a:pt x="348" y="233"/>
                      <a:pt x="348" y="167"/>
                    </a:cubicBezTo>
                    <a:cubicBezTo>
                      <a:pt x="348" y="128"/>
                      <a:pt x="348" y="89"/>
                      <a:pt x="314" y="53"/>
                    </a:cubicBezTo>
                    <a:cubicBezTo>
                      <a:pt x="275" y="14"/>
                      <a:pt x="227" y="0"/>
                      <a:pt x="180" y="0"/>
                    </a:cubicBezTo>
                    <a:cubicBezTo>
                      <a:pt x="98" y="0"/>
                      <a:pt x="31" y="45"/>
                      <a:pt x="31" y="109"/>
                    </a:cubicBezTo>
                    <a:cubicBezTo>
                      <a:pt x="31" y="139"/>
                      <a:pt x="51" y="156"/>
                      <a:pt x="76" y="156"/>
                    </a:cubicBezTo>
                    <a:cubicBezTo>
                      <a:pt x="104" y="156"/>
                      <a:pt x="121" y="137"/>
                      <a:pt x="121" y="112"/>
                    </a:cubicBezTo>
                    <a:cubicBezTo>
                      <a:pt x="121" y="98"/>
                      <a:pt x="115" y="67"/>
                      <a:pt x="70" y="64"/>
                    </a:cubicBezTo>
                    <a:cubicBezTo>
                      <a:pt x="96" y="31"/>
                      <a:pt x="146" y="19"/>
                      <a:pt x="177" y="19"/>
                    </a:cubicBezTo>
                    <a:cubicBezTo>
                      <a:pt x="224" y="19"/>
                      <a:pt x="280" y="59"/>
                      <a:pt x="280" y="145"/>
                    </a:cubicBezTo>
                    <a:cubicBezTo>
                      <a:pt x="280" y="157"/>
                      <a:pt x="280" y="169"/>
                      <a:pt x="280" y="181"/>
                    </a:cubicBezTo>
                    <a:cubicBezTo>
                      <a:pt x="230" y="184"/>
                      <a:pt x="163" y="187"/>
                      <a:pt x="101" y="218"/>
                    </a:cubicBezTo>
                    <a:cubicBezTo>
                      <a:pt x="26" y="251"/>
                      <a:pt x="0" y="301"/>
                      <a:pt x="0" y="343"/>
                    </a:cubicBezTo>
                    <a:cubicBezTo>
                      <a:pt x="0" y="424"/>
                      <a:pt x="96" y="447"/>
                      <a:pt x="160" y="447"/>
                    </a:cubicBezTo>
                    <a:cubicBezTo>
                      <a:pt x="224" y="447"/>
                      <a:pt x="269" y="407"/>
                      <a:pt x="289" y="363"/>
                    </a:cubicBezTo>
                    <a:moveTo>
                      <a:pt x="280" y="201"/>
                    </a:moveTo>
                    <a:cubicBezTo>
                      <a:pt x="280" y="233"/>
                      <a:pt x="280" y="266"/>
                      <a:pt x="280" y="299"/>
                    </a:cubicBezTo>
                    <a:cubicBezTo>
                      <a:pt x="280" y="393"/>
                      <a:pt x="210" y="427"/>
                      <a:pt x="166" y="427"/>
                    </a:cubicBezTo>
                    <a:cubicBezTo>
                      <a:pt x="118" y="427"/>
                      <a:pt x="76" y="391"/>
                      <a:pt x="76" y="343"/>
                    </a:cubicBezTo>
                    <a:cubicBezTo>
                      <a:pt x="76" y="290"/>
                      <a:pt x="118" y="209"/>
                      <a:pt x="280" y="201"/>
                    </a:cubicBezTo>
                    <a:close/>
                  </a:path>
                </a:pathLst>
              </a:custGeom>
              <a:solidFill>
                <a:srgbClr val="000000"/>
              </a:solidFill>
              <a:ln>
                <a:noFill/>
              </a:ln>
            </p:spPr>
            <p:style>
              <a:lnRef idx="0"/>
              <a:fillRef idx="0"/>
              <a:effectRef idx="0"/>
              <a:fontRef idx="minor"/>
            </p:style>
          </p:sp>
          <p:sp>
            <p:nvSpPr>
              <p:cNvPr id="484" name="CustomShape 53"/>
              <p:cNvSpPr/>
              <p:nvPr/>
            </p:nvSpPr>
            <p:spPr>
              <a:xfrm>
                <a:off x="2787120" y="1716480"/>
                <a:ext cx="135000" cy="160920"/>
              </a:xfrm>
              <a:custGeom>
                <a:avLst/>
                <a:gdLst/>
                <a:ahLst/>
                <a:rect l="l" t="t" r="r" b="b"/>
                <a:pathLst>
                  <a:path w="376" h="448">
                    <a:moveTo>
                      <a:pt x="81" y="223"/>
                    </a:moveTo>
                    <a:cubicBezTo>
                      <a:pt x="81" y="64"/>
                      <a:pt x="162" y="22"/>
                      <a:pt x="215" y="22"/>
                    </a:cubicBezTo>
                    <a:cubicBezTo>
                      <a:pt x="224" y="22"/>
                      <a:pt x="285" y="25"/>
                      <a:pt x="319" y="59"/>
                    </a:cubicBezTo>
                    <a:cubicBezTo>
                      <a:pt x="280" y="61"/>
                      <a:pt x="274" y="92"/>
                      <a:pt x="274" y="103"/>
                    </a:cubicBezTo>
                    <a:cubicBezTo>
                      <a:pt x="274" y="131"/>
                      <a:pt x="291" y="151"/>
                      <a:pt x="319" y="151"/>
                    </a:cubicBezTo>
                    <a:cubicBezTo>
                      <a:pt x="344" y="151"/>
                      <a:pt x="364" y="134"/>
                      <a:pt x="364" y="103"/>
                    </a:cubicBezTo>
                    <a:cubicBezTo>
                      <a:pt x="364" y="36"/>
                      <a:pt x="291" y="0"/>
                      <a:pt x="215" y="0"/>
                    </a:cubicBezTo>
                    <a:cubicBezTo>
                      <a:pt x="92" y="0"/>
                      <a:pt x="0" y="103"/>
                      <a:pt x="0" y="226"/>
                    </a:cubicBezTo>
                    <a:cubicBezTo>
                      <a:pt x="0" y="352"/>
                      <a:pt x="98" y="447"/>
                      <a:pt x="212" y="447"/>
                    </a:cubicBezTo>
                    <a:cubicBezTo>
                      <a:pt x="344" y="447"/>
                      <a:pt x="375" y="331"/>
                      <a:pt x="375" y="321"/>
                    </a:cubicBezTo>
                    <a:cubicBezTo>
                      <a:pt x="375" y="311"/>
                      <a:pt x="366" y="310"/>
                      <a:pt x="364" y="310"/>
                    </a:cubicBezTo>
                    <a:cubicBezTo>
                      <a:pt x="352" y="310"/>
                      <a:pt x="352" y="315"/>
                      <a:pt x="350" y="321"/>
                    </a:cubicBezTo>
                    <a:cubicBezTo>
                      <a:pt x="322" y="410"/>
                      <a:pt x="257" y="424"/>
                      <a:pt x="221" y="424"/>
                    </a:cubicBezTo>
                    <a:cubicBezTo>
                      <a:pt x="168" y="424"/>
                      <a:pt x="81" y="382"/>
                      <a:pt x="81" y="223"/>
                    </a:cubicBezTo>
                    <a:close/>
                  </a:path>
                </a:pathLst>
              </a:custGeom>
              <a:solidFill>
                <a:srgbClr val="000000"/>
              </a:solidFill>
              <a:ln>
                <a:noFill/>
              </a:ln>
            </p:spPr>
            <p:style>
              <a:lnRef idx="0"/>
              <a:fillRef idx="0"/>
              <a:effectRef idx="0"/>
              <a:fontRef idx="minor"/>
            </p:style>
          </p:sp>
          <p:sp>
            <p:nvSpPr>
              <p:cNvPr id="485" name="CustomShape 54"/>
              <p:cNvSpPr/>
              <p:nvPr/>
            </p:nvSpPr>
            <p:spPr>
              <a:xfrm>
                <a:off x="2933280" y="1630080"/>
                <a:ext cx="170280" cy="244080"/>
              </a:xfrm>
              <a:custGeom>
                <a:avLst/>
                <a:gdLst/>
                <a:ahLst/>
                <a:rect l="l" t="t" r="r" b="b"/>
                <a:pathLst>
                  <a:path w="474" h="679">
                    <a:moveTo>
                      <a:pt x="75" y="603"/>
                    </a:moveTo>
                    <a:cubicBezTo>
                      <a:pt x="75" y="647"/>
                      <a:pt x="64" y="647"/>
                      <a:pt x="0" y="647"/>
                    </a:cubicBezTo>
                    <a:cubicBezTo>
                      <a:pt x="0" y="658"/>
                      <a:pt x="0" y="668"/>
                      <a:pt x="0" y="678"/>
                    </a:cubicBezTo>
                    <a:cubicBezTo>
                      <a:pt x="30" y="675"/>
                      <a:pt x="78" y="673"/>
                      <a:pt x="106" y="673"/>
                    </a:cubicBezTo>
                    <a:cubicBezTo>
                      <a:pt x="134" y="673"/>
                      <a:pt x="173" y="675"/>
                      <a:pt x="215" y="678"/>
                    </a:cubicBezTo>
                    <a:cubicBezTo>
                      <a:pt x="215" y="668"/>
                      <a:pt x="215" y="658"/>
                      <a:pt x="215" y="647"/>
                    </a:cubicBezTo>
                    <a:cubicBezTo>
                      <a:pt x="148" y="647"/>
                      <a:pt x="137" y="647"/>
                      <a:pt x="137" y="603"/>
                    </a:cubicBezTo>
                    <a:cubicBezTo>
                      <a:pt x="137" y="569"/>
                      <a:pt x="137" y="536"/>
                      <a:pt x="137" y="502"/>
                    </a:cubicBezTo>
                    <a:cubicBezTo>
                      <a:pt x="158" y="485"/>
                      <a:pt x="180" y="467"/>
                      <a:pt x="201" y="449"/>
                    </a:cubicBezTo>
                    <a:cubicBezTo>
                      <a:pt x="277" y="553"/>
                      <a:pt x="316" y="606"/>
                      <a:pt x="316" y="625"/>
                    </a:cubicBezTo>
                    <a:cubicBezTo>
                      <a:pt x="316" y="642"/>
                      <a:pt x="299" y="647"/>
                      <a:pt x="282" y="647"/>
                    </a:cubicBezTo>
                    <a:cubicBezTo>
                      <a:pt x="282" y="658"/>
                      <a:pt x="282" y="668"/>
                      <a:pt x="282" y="678"/>
                    </a:cubicBezTo>
                    <a:cubicBezTo>
                      <a:pt x="310" y="675"/>
                      <a:pt x="366" y="673"/>
                      <a:pt x="389" y="673"/>
                    </a:cubicBezTo>
                    <a:cubicBezTo>
                      <a:pt x="417" y="673"/>
                      <a:pt x="445" y="675"/>
                      <a:pt x="473" y="678"/>
                    </a:cubicBezTo>
                    <a:cubicBezTo>
                      <a:pt x="473" y="668"/>
                      <a:pt x="473" y="658"/>
                      <a:pt x="473" y="647"/>
                    </a:cubicBezTo>
                    <a:cubicBezTo>
                      <a:pt x="436" y="647"/>
                      <a:pt x="417" y="647"/>
                      <a:pt x="377" y="594"/>
                    </a:cubicBezTo>
                    <a:cubicBezTo>
                      <a:pt x="336" y="536"/>
                      <a:pt x="295" y="477"/>
                      <a:pt x="254" y="419"/>
                    </a:cubicBezTo>
                    <a:cubicBezTo>
                      <a:pt x="251" y="419"/>
                      <a:pt x="246" y="413"/>
                      <a:pt x="246" y="410"/>
                    </a:cubicBezTo>
                    <a:cubicBezTo>
                      <a:pt x="246" y="405"/>
                      <a:pt x="316" y="346"/>
                      <a:pt x="327" y="338"/>
                    </a:cubicBezTo>
                    <a:cubicBezTo>
                      <a:pt x="389" y="290"/>
                      <a:pt x="431" y="287"/>
                      <a:pt x="450" y="287"/>
                    </a:cubicBezTo>
                    <a:cubicBezTo>
                      <a:pt x="450" y="277"/>
                      <a:pt x="450" y="267"/>
                      <a:pt x="450" y="257"/>
                    </a:cubicBezTo>
                    <a:cubicBezTo>
                      <a:pt x="422" y="259"/>
                      <a:pt x="408" y="259"/>
                      <a:pt x="383" y="259"/>
                    </a:cubicBezTo>
                    <a:cubicBezTo>
                      <a:pt x="347" y="259"/>
                      <a:pt x="285" y="257"/>
                      <a:pt x="271" y="257"/>
                    </a:cubicBezTo>
                    <a:cubicBezTo>
                      <a:pt x="271" y="267"/>
                      <a:pt x="271" y="277"/>
                      <a:pt x="271" y="287"/>
                    </a:cubicBezTo>
                    <a:cubicBezTo>
                      <a:pt x="291" y="287"/>
                      <a:pt x="299" y="299"/>
                      <a:pt x="299" y="310"/>
                    </a:cubicBezTo>
                    <a:cubicBezTo>
                      <a:pt x="299" y="329"/>
                      <a:pt x="288" y="340"/>
                      <a:pt x="279" y="349"/>
                    </a:cubicBezTo>
                    <a:cubicBezTo>
                      <a:pt x="233" y="389"/>
                      <a:pt x="186" y="429"/>
                      <a:pt x="140" y="469"/>
                    </a:cubicBezTo>
                    <a:cubicBezTo>
                      <a:pt x="140" y="312"/>
                      <a:pt x="140" y="156"/>
                      <a:pt x="140" y="0"/>
                    </a:cubicBezTo>
                    <a:cubicBezTo>
                      <a:pt x="93" y="3"/>
                      <a:pt x="46" y="5"/>
                      <a:pt x="0" y="8"/>
                    </a:cubicBezTo>
                    <a:cubicBezTo>
                      <a:pt x="0" y="18"/>
                      <a:pt x="0" y="29"/>
                      <a:pt x="0" y="39"/>
                    </a:cubicBezTo>
                    <a:cubicBezTo>
                      <a:pt x="67" y="39"/>
                      <a:pt x="75" y="47"/>
                      <a:pt x="75" y="95"/>
                    </a:cubicBezTo>
                    <a:cubicBezTo>
                      <a:pt x="75" y="264"/>
                      <a:pt x="75" y="433"/>
                      <a:pt x="75" y="603"/>
                    </a:cubicBezTo>
                    <a:close/>
                  </a:path>
                </a:pathLst>
              </a:custGeom>
              <a:solidFill>
                <a:srgbClr val="000000"/>
              </a:solidFill>
              <a:ln>
                <a:noFill/>
              </a:ln>
            </p:spPr>
            <p:style>
              <a:lnRef idx="0"/>
              <a:fillRef idx="0"/>
              <a:effectRef idx="0"/>
              <a:fontRef idx="minor"/>
            </p:style>
          </p:sp>
          <p:sp>
            <p:nvSpPr>
              <p:cNvPr id="486" name="CustomShape 55"/>
              <p:cNvSpPr/>
              <p:nvPr/>
            </p:nvSpPr>
            <p:spPr>
              <a:xfrm>
                <a:off x="3237480" y="1718280"/>
                <a:ext cx="174240" cy="223200"/>
              </a:xfrm>
              <a:custGeom>
                <a:avLst/>
                <a:gdLst/>
                <a:ahLst/>
                <a:rect l="l" t="t" r="r" b="b"/>
                <a:pathLst>
                  <a:path w="485" h="621">
                    <a:moveTo>
                      <a:pt x="143" y="65"/>
                    </a:moveTo>
                    <a:cubicBezTo>
                      <a:pt x="143" y="43"/>
                      <a:pt x="143" y="22"/>
                      <a:pt x="143" y="0"/>
                    </a:cubicBezTo>
                    <a:cubicBezTo>
                      <a:pt x="95" y="4"/>
                      <a:pt x="48" y="8"/>
                      <a:pt x="0" y="12"/>
                    </a:cubicBezTo>
                    <a:cubicBezTo>
                      <a:pt x="0" y="22"/>
                      <a:pt x="0" y="32"/>
                      <a:pt x="0" y="42"/>
                    </a:cubicBezTo>
                    <a:cubicBezTo>
                      <a:pt x="70" y="42"/>
                      <a:pt x="78" y="48"/>
                      <a:pt x="78" y="90"/>
                    </a:cubicBezTo>
                    <a:cubicBezTo>
                      <a:pt x="78" y="242"/>
                      <a:pt x="78" y="395"/>
                      <a:pt x="78" y="548"/>
                    </a:cubicBezTo>
                    <a:cubicBezTo>
                      <a:pt x="78" y="592"/>
                      <a:pt x="67" y="592"/>
                      <a:pt x="0" y="592"/>
                    </a:cubicBezTo>
                    <a:cubicBezTo>
                      <a:pt x="0" y="602"/>
                      <a:pt x="0" y="611"/>
                      <a:pt x="0" y="620"/>
                    </a:cubicBezTo>
                    <a:cubicBezTo>
                      <a:pt x="34" y="620"/>
                      <a:pt x="84" y="617"/>
                      <a:pt x="112" y="617"/>
                    </a:cubicBezTo>
                    <a:cubicBezTo>
                      <a:pt x="137" y="617"/>
                      <a:pt x="187" y="620"/>
                      <a:pt x="221" y="620"/>
                    </a:cubicBezTo>
                    <a:cubicBezTo>
                      <a:pt x="221" y="611"/>
                      <a:pt x="221" y="602"/>
                      <a:pt x="221" y="592"/>
                    </a:cubicBezTo>
                    <a:cubicBezTo>
                      <a:pt x="157" y="592"/>
                      <a:pt x="145" y="592"/>
                      <a:pt x="145" y="548"/>
                    </a:cubicBezTo>
                    <a:cubicBezTo>
                      <a:pt x="145" y="493"/>
                      <a:pt x="145" y="438"/>
                      <a:pt x="145" y="383"/>
                    </a:cubicBezTo>
                    <a:cubicBezTo>
                      <a:pt x="145" y="380"/>
                      <a:pt x="145" y="377"/>
                      <a:pt x="145" y="375"/>
                    </a:cubicBezTo>
                    <a:cubicBezTo>
                      <a:pt x="151" y="388"/>
                      <a:pt x="190" y="442"/>
                      <a:pt x="266" y="442"/>
                    </a:cubicBezTo>
                    <a:cubicBezTo>
                      <a:pt x="383" y="442"/>
                      <a:pt x="484" y="347"/>
                      <a:pt x="484" y="221"/>
                    </a:cubicBezTo>
                    <a:cubicBezTo>
                      <a:pt x="484" y="95"/>
                      <a:pt x="389" y="0"/>
                      <a:pt x="280" y="0"/>
                    </a:cubicBezTo>
                    <a:cubicBezTo>
                      <a:pt x="204" y="0"/>
                      <a:pt x="162" y="42"/>
                      <a:pt x="143" y="65"/>
                    </a:cubicBezTo>
                    <a:moveTo>
                      <a:pt x="145" y="321"/>
                    </a:moveTo>
                    <a:cubicBezTo>
                      <a:pt x="145" y="249"/>
                      <a:pt x="145" y="176"/>
                      <a:pt x="145" y="104"/>
                    </a:cubicBezTo>
                    <a:cubicBezTo>
                      <a:pt x="173" y="54"/>
                      <a:pt x="221" y="26"/>
                      <a:pt x="271" y="26"/>
                    </a:cubicBezTo>
                    <a:cubicBezTo>
                      <a:pt x="344" y="26"/>
                      <a:pt x="403" y="109"/>
                      <a:pt x="403" y="221"/>
                    </a:cubicBezTo>
                    <a:cubicBezTo>
                      <a:pt x="403" y="338"/>
                      <a:pt x="336" y="422"/>
                      <a:pt x="263" y="422"/>
                    </a:cubicBezTo>
                    <a:cubicBezTo>
                      <a:pt x="224" y="422"/>
                      <a:pt x="185" y="402"/>
                      <a:pt x="159" y="361"/>
                    </a:cubicBezTo>
                    <a:cubicBezTo>
                      <a:pt x="145" y="341"/>
                      <a:pt x="145" y="341"/>
                      <a:pt x="145" y="321"/>
                    </a:cubicBezTo>
                    <a:close/>
                  </a:path>
                </a:pathLst>
              </a:custGeom>
              <a:solidFill>
                <a:srgbClr val="000000"/>
              </a:solidFill>
              <a:ln>
                <a:noFill/>
              </a:ln>
            </p:spPr>
            <p:style>
              <a:lnRef idx="0"/>
              <a:fillRef idx="0"/>
              <a:effectRef idx="0"/>
              <a:fontRef idx="minor"/>
            </p:style>
          </p:sp>
          <p:sp>
            <p:nvSpPr>
              <p:cNvPr id="487" name="CustomShape 56"/>
              <p:cNvSpPr/>
              <p:nvPr/>
            </p:nvSpPr>
            <p:spPr>
              <a:xfrm>
                <a:off x="3444120" y="1716480"/>
                <a:ext cx="156960" cy="160920"/>
              </a:xfrm>
              <a:custGeom>
                <a:avLst/>
                <a:gdLst/>
                <a:ahLst/>
                <a:rect l="l" t="t" r="r" b="b"/>
                <a:pathLst>
                  <a:path w="437" h="448">
                    <a:moveTo>
                      <a:pt x="436" y="229"/>
                    </a:moveTo>
                    <a:cubicBezTo>
                      <a:pt x="436" y="103"/>
                      <a:pt x="338" y="0"/>
                      <a:pt x="218" y="0"/>
                    </a:cubicBezTo>
                    <a:cubicBezTo>
                      <a:pt x="95" y="0"/>
                      <a:pt x="0" y="106"/>
                      <a:pt x="0" y="229"/>
                    </a:cubicBezTo>
                    <a:cubicBezTo>
                      <a:pt x="0" y="354"/>
                      <a:pt x="103" y="447"/>
                      <a:pt x="218" y="447"/>
                    </a:cubicBezTo>
                    <a:cubicBezTo>
                      <a:pt x="336" y="447"/>
                      <a:pt x="436" y="352"/>
                      <a:pt x="436" y="229"/>
                    </a:cubicBezTo>
                    <a:moveTo>
                      <a:pt x="218" y="424"/>
                    </a:moveTo>
                    <a:cubicBezTo>
                      <a:pt x="176" y="424"/>
                      <a:pt x="134" y="402"/>
                      <a:pt x="106" y="357"/>
                    </a:cubicBezTo>
                    <a:cubicBezTo>
                      <a:pt x="81" y="315"/>
                      <a:pt x="81" y="254"/>
                      <a:pt x="81" y="220"/>
                    </a:cubicBezTo>
                    <a:cubicBezTo>
                      <a:pt x="81" y="181"/>
                      <a:pt x="81" y="128"/>
                      <a:pt x="106" y="86"/>
                    </a:cubicBezTo>
                    <a:cubicBezTo>
                      <a:pt x="131" y="42"/>
                      <a:pt x="179" y="19"/>
                      <a:pt x="218" y="19"/>
                    </a:cubicBezTo>
                    <a:cubicBezTo>
                      <a:pt x="260" y="19"/>
                      <a:pt x="301" y="42"/>
                      <a:pt x="327" y="84"/>
                    </a:cubicBezTo>
                    <a:cubicBezTo>
                      <a:pt x="354" y="126"/>
                      <a:pt x="355" y="181"/>
                      <a:pt x="355" y="220"/>
                    </a:cubicBezTo>
                    <a:cubicBezTo>
                      <a:pt x="355" y="254"/>
                      <a:pt x="355" y="307"/>
                      <a:pt x="333" y="352"/>
                    </a:cubicBezTo>
                    <a:cubicBezTo>
                      <a:pt x="310" y="393"/>
                      <a:pt x="269" y="424"/>
                      <a:pt x="218" y="424"/>
                    </a:cubicBezTo>
                    <a:close/>
                  </a:path>
                </a:pathLst>
              </a:custGeom>
              <a:solidFill>
                <a:srgbClr val="000000"/>
              </a:solidFill>
              <a:ln>
                <a:noFill/>
              </a:ln>
            </p:spPr>
            <p:style>
              <a:lnRef idx="0"/>
              <a:fillRef idx="0"/>
              <a:effectRef idx="0"/>
              <a:fontRef idx="minor"/>
            </p:style>
          </p:sp>
          <p:sp>
            <p:nvSpPr>
              <p:cNvPr id="488" name="CustomShape 57"/>
              <p:cNvSpPr/>
              <p:nvPr/>
            </p:nvSpPr>
            <p:spPr>
              <a:xfrm>
                <a:off x="3623400" y="1630080"/>
                <a:ext cx="78480" cy="244080"/>
              </a:xfrm>
              <a:custGeom>
                <a:avLst/>
                <a:gdLst/>
                <a:ahLst/>
                <a:rect l="l" t="t" r="r" b="b"/>
                <a:pathLst>
                  <a:path w="219" h="679">
                    <a:moveTo>
                      <a:pt x="140" y="0"/>
                    </a:moveTo>
                    <a:cubicBezTo>
                      <a:pt x="93" y="3"/>
                      <a:pt x="47" y="5"/>
                      <a:pt x="0" y="8"/>
                    </a:cubicBezTo>
                    <a:cubicBezTo>
                      <a:pt x="0" y="18"/>
                      <a:pt x="0" y="29"/>
                      <a:pt x="0" y="39"/>
                    </a:cubicBezTo>
                    <a:cubicBezTo>
                      <a:pt x="67" y="39"/>
                      <a:pt x="76" y="47"/>
                      <a:pt x="76" y="95"/>
                    </a:cubicBezTo>
                    <a:cubicBezTo>
                      <a:pt x="76" y="264"/>
                      <a:pt x="76" y="433"/>
                      <a:pt x="76" y="603"/>
                    </a:cubicBezTo>
                    <a:cubicBezTo>
                      <a:pt x="76" y="647"/>
                      <a:pt x="64" y="647"/>
                      <a:pt x="0" y="647"/>
                    </a:cubicBezTo>
                    <a:cubicBezTo>
                      <a:pt x="0" y="658"/>
                      <a:pt x="0" y="668"/>
                      <a:pt x="0" y="678"/>
                    </a:cubicBezTo>
                    <a:cubicBezTo>
                      <a:pt x="31" y="675"/>
                      <a:pt x="85" y="673"/>
                      <a:pt x="109" y="673"/>
                    </a:cubicBezTo>
                    <a:cubicBezTo>
                      <a:pt x="133" y="673"/>
                      <a:pt x="182" y="675"/>
                      <a:pt x="218" y="678"/>
                    </a:cubicBezTo>
                    <a:cubicBezTo>
                      <a:pt x="218" y="668"/>
                      <a:pt x="218" y="658"/>
                      <a:pt x="218" y="647"/>
                    </a:cubicBezTo>
                    <a:cubicBezTo>
                      <a:pt x="151" y="647"/>
                      <a:pt x="140" y="647"/>
                      <a:pt x="140" y="603"/>
                    </a:cubicBezTo>
                    <a:cubicBezTo>
                      <a:pt x="140" y="402"/>
                      <a:pt x="140" y="201"/>
                      <a:pt x="140" y="0"/>
                    </a:cubicBezTo>
                    <a:close/>
                  </a:path>
                </a:pathLst>
              </a:custGeom>
              <a:solidFill>
                <a:srgbClr val="000000"/>
              </a:solidFill>
              <a:ln>
                <a:noFill/>
              </a:ln>
            </p:spPr>
            <p:style>
              <a:lnRef idx="0"/>
              <a:fillRef idx="0"/>
              <a:effectRef idx="0"/>
              <a:fontRef idx="minor"/>
            </p:style>
          </p:sp>
          <p:sp>
            <p:nvSpPr>
              <p:cNvPr id="489" name="CustomShape 58"/>
              <p:cNvSpPr/>
              <p:nvPr/>
            </p:nvSpPr>
            <p:spPr>
              <a:xfrm>
                <a:off x="3721320" y="1638000"/>
                <a:ext cx="75600" cy="236160"/>
              </a:xfrm>
              <a:custGeom>
                <a:avLst/>
                <a:gdLst/>
                <a:ahLst/>
                <a:rect l="l" t="t" r="r" b="b"/>
                <a:pathLst>
                  <a:path w="211" h="657">
                    <a:moveTo>
                      <a:pt x="142" y="223"/>
                    </a:moveTo>
                    <a:cubicBezTo>
                      <a:pt x="97" y="227"/>
                      <a:pt x="51" y="231"/>
                      <a:pt x="5" y="235"/>
                    </a:cubicBezTo>
                    <a:cubicBezTo>
                      <a:pt x="5" y="245"/>
                      <a:pt x="5" y="255"/>
                      <a:pt x="5" y="265"/>
                    </a:cubicBezTo>
                    <a:cubicBezTo>
                      <a:pt x="67" y="265"/>
                      <a:pt x="78" y="271"/>
                      <a:pt x="78" y="318"/>
                    </a:cubicBezTo>
                    <a:cubicBezTo>
                      <a:pt x="78" y="406"/>
                      <a:pt x="78" y="493"/>
                      <a:pt x="78" y="581"/>
                    </a:cubicBezTo>
                    <a:cubicBezTo>
                      <a:pt x="78" y="625"/>
                      <a:pt x="67" y="625"/>
                      <a:pt x="0" y="625"/>
                    </a:cubicBezTo>
                    <a:cubicBezTo>
                      <a:pt x="0" y="636"/>
                      <a:pt x="0" y="646"/>
                      <a:pt x="0" y="656"/>
                    </a:cubicBezTo>
                    <a:cubicBezTo>
                      <a:pt x="30" y="653"/>
                      <a:pt x="84" y="651"/>
                      <a:pt x="109" y="651"/>
                    </a:cubicBezTo>
                    <a:cubicBezTo>
                      <a:pt x="142" y="651"/>
                      <a:pt x="176" y="653"/>
                      <a:pt x="210" y="656"/>
                    </a:cubicBezTo>
                    <a:cubicBezTo>
                      <a:pt x="210" y="646"/>
                      <a:pt x="210" y="636"/>
                      <a:pt x="210" y="625"/>
                    </a:cubicBezTo>
                    <a:cubicBezTo>
                      <a:pt x="145" y="625"/>
                      <a:pt x="142" y="620"/>
                      <a:pt x="142" y="581"/>
                    </a:cubicBezTo>
                    <a:cubicBezTo>
                      <a:pt x="142" y="462"/>
                      <a:pt x="142" y="343"/>
                      <a:pt x="142" y="223"/>
                    </a:cubicBezTo>
                    <a:moveTo>
                      <a:pt x="145" y="53"/>
                    </a:moveTo>
                    <a:cubicBezTo>
                      <a:pt x="145" y="22"/>
                      <a:pt x="120" y="0"/>
                      <a:pt x="95" y="0"/>
                    </a:cubicBezTo>
                    <a:cubicBezTo>
                      <a:pt x="64" y="0"/>
                      <a:pt x="42" y="28"/>
                      <a:pt x="42" y="53"/>
                    </a:cubicBezTo>
                    <a:cubicBezTo>
                      <a:pt x="42" y="78"/>
                      <a:pt x="64" y="103"/>
                      <a:pt x="95" y="103"/>
                    </a:cubicBezTo>
                    <a:cubicBezTo>
                      <a:pt x="120" y="103"/>
                      <a:pt x="145" y="84"/>
                      <a:pt x="145" y="53"/>
                    </a:cubicBezTo>
                    <a:close/>
                  </a:path>
                </a:pathLst>
              </a:custGeom>
              <a:solidFill>
                <a:srgbClr val="000000"/>
              </a:solidFill>
              <a:ln>
                <a:noFill/>
              </a:ln>
            </p:spPr>
            <p:style>
              <a:lnRef idx="0"/>
              <a:fillRef idx="0"/>
              <a:effectRef idx="0"/>
              <a:fontRef idx="minor"/>
            </p:style>
          </p:sp>
          <p:sp>
            <p:nvSpPr>
              <p:cNvPr id="490" name="CustomShape 59"/>
              <p:cNvSpPr/>
              <p:nvPr/>
            </p:nvSpPr>
            <p:spPr>
              <a:xfrm>
                <a:off x="3819960" y="1716480"/>
                <a:ext cx="135000" cy="160920"/>
              </a:xfrm>
              <a:custGeom>
                <a:avLst/>
                <a:gdLst/>
                <a:ahLst/>
                <a:rect l="l" t="t" r="r" b="b"/>
                <a:pathLst>
                  <a:path w="376" h="448">
                    <a:moveTo>
                      <a:pt x="81" y="223"/>
                    </a:moveTo>
                    <a:cubicBezTo>
                      <a:pt x="81" y="64"/>
                      <a:pt x="162" y="22"/>
                      <a:pt x="215" y="22"/>
                    </a:cubicBezTo>
                    <a:cubicBezTo>
                      <a:pt x="224" y="22"/>
                      <a:pt x="285" y="25"/>
                      <a:pt x="319" y="59"/>
                    </a:cubicBezTo>
                    <a:cubicBezTo>
                      <a:pt x="280" y="61"/>
                      <a:pt x="274" y="92"/>
                      <a:pt x="274" y="103"/>
                    </a:cubicBezTo>
                    <a:cubicBezTo>
                      <a:pt x="274" y="131"/>
                      <a:pt x="291" y="151"/>
                      <a:pt x="319" y="151"/>
                    </a:cubicBezTo>
                    <a:cubicBezTo>
                      <a:pt x="344" y="151"/>
                      <a:pt x="364" y="134"/>
                      <a:pt x="364" y="103"/>
                    </a:cubicBezTo>
                    <a:cubicBezTo>
                      <a:pt x="364" y="36"/>
                      <a:pt x="288" y="0"/>
                      <a:pt x="213" y="0"/>
                    </a:cubicBezTo>
                    <a:cubicBezTo>
                      <a:pt x="89" y="0"/>
                      <a:pt x="0" y="103"/>
                      <a:pt x="0" y="226"/>
                    </a:cubicBezTo>
                    <a:cubicBezTo>
                      <a:pt x="0" y="352"/>
                      <a:pt x="98" y="447"/>
                      <a:pt x="213" y="447"/>
                    </a:cubicBezTo>
                    <a:cubicBezTo>
                      <a:pt x="344" y="447"/>
                      <a:pt x="375" y="331"/>
                      <a:pt x="375" y="321"/>
                    </a:cubicBezTo>
                    <a:cubicBezTo>
                      <a:pt x="375" y="311"/>
                      <a:pt x="367" y="310"/>
                      <a:pt x="361" y="310"/>
                    </a:cubicBezTo>
                    <a:cubicBezTo>
                      <a:pt x="353" y="310"/>
                      <a:pt x="353" y="315"/>
                      <a:pt x="350" y="321"/>
                    </a:cubicBezTo>
                    <a:cubicBezTo>
                      <a:pt x="322" y="410"/>
                      <a:pt x="257" y="424"/>
                      <a:pt x="221" y="424"/>
                    </a:cubicBezTo>
                    <a:cubicBezTo>
                      <a:pt x="168" y="424"/>
                      <a:pt x="81" y="382"/>
                      <a:pt x="81" y="223"/>
                    </a:cubicBezTo>
                    <a:close/>
                  </a:path>
                </a:pathLst>
              </a:custGeom>
              <a:solidFill>
                <a:srgbClr val="000000"/>
              </a:solidFill>
              <a:ln>
                <a:noFill/>
              </a:ln>
            </p:spPr>
            <p:style>
              <a:lnRef idx="0"/>
              <a:fillRef idx="0"/>
              <a:effectRef idx="0"/>
              <a:fontRef idx="minor"/>
            </p:style>
          </p:sp>
          <p:sp>
            <p:nvSpPr>
              <p:cNvPr id="491" name="CustomShape 60"/>
              <p:cNvSpPr/>
              <p:nvPr/>
            </p:nvSpPr>
            <p:spPr>
              <a:xfrm>
                <a:off x="3972240" y="1722600"/>
                <a:ext cx="173160" cy="222840"/>
              </a:xfrm>
              <a:custGeom>
                <a:avLst/>
                <a:gdLst/>
                <a:ahLst/>
                <a:rect l="l" t="t" r="r" b="b"/>
                <a:pathLst>
                  <a:path w="482" h="620">
                    <a:moveTo>
                      <a:pt x="389" y="92"/>
                    </a:moveTo>
                    <a:cubicBezTo>
                      <a:pt x="414" y="30"/>
                      <a:pt x="464" y="30"/>
                      <a:pt x="481" y="30"/>
                    </a:cubicBezTo>
                    <a:cubicBezTo>
                      <a:pt x="481" y="20"/>
                      <a:pt x="481" y="10"/>
                      <a:pt x="481" y="0"/>
                    </a:cubicBezTo>
                    <a:cubicBezTo>
                      <a:pt x="459" y="0"/>
                      <a:pt x="431" y="2"/>
                      <a:pt x="408" y="2"/>
                    </a:cubicBezTo>
                    <a:cubicBezTo>
                      <a:pt x="389" y="2"/>
                      <a:pt x="344" y="0"/>
                      <a:pt x="321" y="0"/>
                    </a:cubicBezTo>
                    <a:cubicBezTo>
                      <a:pt x="321" y="10"/>
                      <a:pt x="321" y="20"/>
                      <a:pt x="321" y="30"/>
                    </a:cubicBezTo>
                    <a:cubicBezTo>
                      <a:pt x="352" y="30"/>
                      <a:pt x="366" y="47"/>
                      <a:pt x="366" y="72"/>
                    </a:cubicBezTo>
                    <a:cubicBezTo>
                      <a:pt x="366" y="81"/>
                      <a:pt x="366" y="83"/>
                      <a:pt x="361" y="95"/>
                    </a:cubicBezTo>
                    <a:cubicBezTo>
                      <a:pt x="328" y="175"/>
                      <a:pt x="295" y="255"/>
                      <a:pt x="263" y="335"/>
                    </a:cubicBezTo>
                    <a:cubicBezTo>
                      <a:pt x="226" y="247"/>
                      <a:pt x="190" y="160"/>
                      <a:pt x="154" y="72"/>
                    </a:cubicBezTo>
                    <a:cubicBezTo>
                      <a:pt x="148" y="61"/>
                      <a:pt x="148" y="58"/>
                      <a:pt x="148" y="55"/>
                    </a:cubicBezTo>
                    <a:cubicBezTo>
                      <a:pt x="148" y="30"/>
                      <a:pt x="184" y="30"/>
                      <a:pt x="201" y="30"/>
                    </a:cubicBezTo>
                    <a:cubicBezTo>
                      <a:pt x="201" y="20"/>
                      <a:pt x="201" y="10"/>
                      <a:pt x="201" y="0"/>
                    </a:cubicBezTo>
                    <a:cubicBezTo>
                      <a:pt x="176" y="0"/>
                      <a:pt x="112" y="2"/>
                      <a:pt x="95" y="2"/>
                    </a:cubicBezTo>
                    <a:cubicBezTo>
                      <a:pt x="70" y="2"/>
                      <a:pt x="30" y="0"/>
                      <a:pt x="0" y="0"/>
                    </a:cubicBezTo>
                    <a:cubicBezTo>
                      <a:pt x="0" y="10"/>
                      <a:pt x="0" y="20"/>
                      <a:pt x="0" y="30"/>
                    </a:cubicBezTo>
                    <a:cubicBezTo>
                      <a:pt x="47" y="30"/>
                      <a:pt x="67" y="30"/>
                      <a:pt x="81" y="64"/>
                    </a:cubicBezTo>
                    <a:cubicBezTo>
                      <a:pt x="129" y="183"/>
                      <a:pt x="178" y="302"/>
                      <a:pt x="226" y="421"/>
                    </a:cubicBezTo>
                    <a:cubicBezTo>
                      <a:pt x="221" y="432"/>
                      <a:pt x="210" y="466"/>
                      <a:pt x="201" y="477"/>
                    </a:cubicBezTo>
                    <a:cubicBezTo>
                      <a:pt x="182" y="530"/>
                      <a:pt x="154" y="600"/>
                      <a:pt x="89" y="600"/>
                    </a:cubicBezTo>
                    <a:cubicBezTo>
                      <a:pt x="86" y="600"/>
                      <a:pt x="64" y="600"/>
                      <a:pt x="44" y="580"/>
                    </a:cubicBezTo>
                    <a:cubicBezTo>
                      <a:pt x="75" y="577"/>
                      <a:pt x="84" y="555"/>
                      <a:pt x="84" y="541"/>
                    </a:cubicBezTo>
                    <a:cubicBezTo>
                      <a:pt x="84" y="513"/>
                      <a:pt x="64" y="499"/>
                      <a:pt x="42" y="499"/>
                    </a:cubicBezTo>
                    <a:cubicBezTo>
                      <a:pt x="22" y="499"/>
                      <a:pt x="0" y="510"/>
                      <a:pt x="0" y="541"/>
                    </a:cubicBezTo>
                    <a:cubicBezTo>
                      <a:pt x="0" y="586"/>
                      <a:pt x="42" y="619"/>
                      <a:pt x="89" y="619"/>
                    </a:cubicBezTo>
                    <a:cubicBezTo>
                      <a:pt x="154" y="619"/>
                      <a:pt x="193" y="564"/>
                      <a:pt x="215" y="508"/>
                    </a:cubicBezTo>
                    <a:cubicBezTo>
                      <a:pt x="273" y="369"/>
                      <a:pt x="331" y="230"/>
                      <a:pt x="389" y="92"/>
                    </a:cubicBezTo>
                    <a:close/>
                  </a:path>
                </a:pathLst>
              </a:custGeom>
              <a:solidFill>
                <a:srgbClr val="000000"/>
              </a:solidFill>
              <a:ln>
                <a:noFill/>
              </a:ln>
            </p:spPr>
            <p:style>
              <a:lnRef idx="0"/>
              <a:fillRef idx="0"/>
              <a:effectRef idx="0"/>
              <a:fontRef idx="minor"/>
            </p:style>
          </p:sp>
          <p:sp>
            <p:nvSpPr>
              <p:cNvPr id="492" name="CustomShape 61"/>
              <p:cNvSpPr/>
              <p:nvPr/>
            </p:nvSpPr>
            <p:spPr>
              <a:xfrm>
                <a:off x="4153320" y="1836000"/>
                <a:ext cx="37440" cy="38160"/>
              </a:xfrm>
              <a:custGeom>
                <a:avLst/>
                <a:gdLst/>
                <a:ahLst/>
                <a:rect l="l" t="t" r="r" b="b"/>
                <a:pathLst>
                  <a:path w="105" h="107">
                    <a:moveTo>
                      <a:pt x="104" y="53"/>
                    </a:moveTo>
                    <a:cubicBezTo>
                      <a:pt x="104" y="25"/>
                      <a:pt x="80" y="0"/>
                      <a:pt x="51" y="0"/>
                    </a:cubicBezTo>
                    <a:cubicBezTo>
                      <a:pt x="21" y="0"/>
                      <a:pt x="0" y="25"/>
                      <a:pt x="0" y="53"/>
                    </a:cubicBezTo>
                    <a:cubicBezTo>
                      <a:pt x="0" y="81"/>
                      <a:pt x="21" y="106"/>
                      <a:pt x="51" y="106"/>
                    </a:cubicBezTo>
                    <a:cubicBezTo>
                      <a:pt x="80" y="106"/>
                      <a:pt x="104" y="81"/>
                      <a:pt x="104" y="53"/>
                    </a:cubicBezTo>
                    <a:close/>
                  </a:path>
                </a:pathLst>
              </a:custGeom>
              <a:solidFill>
                <a:srgbClr val="000000"/>
              </a:solidFill>
              <a:ln>
                <a:noFill/>
              </a:ln>
            </p:spPr>
            <p:style>
              <a:lnRef idx="0"/>
              <a:fillRef idx="0"/>
              <a:effectRef idx="0"/>
              <a:fontRef idx="minor"/>
            </p:style>
          </p:sp>
        </p:grpSp>
      </p:grpSp>
      <p:grpSp>
        <p:nvGrpSpPr>
          <p:cNvPr id="493" name="Group 62"/>
          <p:cNvGrpSpPr/>
          <p:nvPr/>
        </p:nvGrpSpPr>
        <p:grpSpPr>
          <a:xfrm>
            <a:off x="5318640" y="4280760"/>
            <a:ext cx="6638040" cy="507960"/>
            <a:chOff x="5318640" y="4280760"/>
            <a:chExt cx="6638040" cy="507960"/>
          </a:xfrm>
        </p:grpSpPr>
        <p:grpSp>
          <p:nvGrpSpPr>
            <p:cNvPr id="494" name="Group 63"/>
            <p:cNvGrpSpPr/>
            <p:nvPr/>
          </p:nvGrpSpPr>
          <p:grpSpPr>
            <a:xfrm>
              <a:off x="5318640" y="4280760"/>
              <a:ext cx="6638040" cy="507960"/>
              <a:chOff x="5318640" y="4280760"/>
              <a:chExt cx="6638040" cy="507960"/>
            </a:xfrm>
          </p:grpSpPr>
          <p:sp>
            <p:nvSpPr>
              <p:cNvPr id="495" name="CustomShape 64"/>
              <p:cNvSpPr/>
              <p:nvPr/>
            </p:nvSpPr>
            <p:spPr>
              <a:xfrm>
                <a:off x="5329080" y="4303800"/>
                <a:ext cx="6604200" cy="461880"/>
              </a:xfrm>
              <a:custGeom>
                <a:avLst/>
                <a:gdLst/>
                <a:ahLst/>
                <a:rect l="l" t="t" r="r" b="b"/>
                <a:pathLst>
                  <a:path w="18346" h="1284">
                    <a:moveTo>
                      <a:pt x="0" y="0"/>
                    </a:moveTo>
                    <a:cubicBezTo>
                      <a:pt x="6115" y="0"/>
                      <a:pt x="12230" y="0"/>
                      <a:pt x="18345" y="0"/>
                    </a:cubicBezTo>
                    <a:cubicBezTo>
                      <a:pt x="18345" y="428"/>
                      <a:pt x="18345" y="855"/>
                      <a:pt x="18345" y="1283"/>
                    </a:cubicBezTo>
                    <a:cubicBezTo>
                      <a:pt x="12230" y="1283"/>
                      <a:pt x="6115" y="1283"/>
                      <a:pt x="0" y="1283"/>
                    </a:cubicBezTo>
                    <a:cubicBezTo>
                      <a:pt x="0" y="855"/>
                      <a:pt x="0" y="428"/>
                      <a:pt x="0" y="0"/>
                    </a:cubicBezTo>
                    <a:close/>
                  </a:path>
                </a:pathLst>
              </a:custGeom>
              <a:solidFill>
                <a:srgbClr val="ffffff"/>
              </a:solidFill>
              <a:ln>
                <a:noFill/>
              </a:ln>
            </p:spPr>
            <p:style>
              <a:lnRef idx="0"/>
              <a:fillRef idx="0"/>
              <a:effectRef idx="0"/>
              <a:fontRef idx="minor"/>
            </p:style>
          </p:sp>
          <p:sp>
            <p:nvSpPr>
              <p:cNvPr id="496" name="CustomShape 65"/>
              <p:cNvSpPr/>
              <p:nvPr/>
            </p:nvSpPr>
            <p:spPr>
              <a:xfrm>
                <a:off x="5318640" y="4477680"/>
                <a:ext cx="233280" cy="203040"/>
              </a:xfrm>
              <a:custGeom>
                <a:avLst/>
                <a:gdLst/>
                <a:ahLst/>
                <a:rect l="l" t="t" r="r" b="b"/>
                <a:pathLst>
                  <a:path w="649" h="565">
                    <a:moveTo>
                      <a:pt x="405" y="482"/>
                    </a:moveTo>
                    <a:cubicBezTo>
                      <a:pt x="419" y="532"/>
                      <a:pt x="462" y="564"/>
                      <a:pt x="516" y="564"/>
                    </a:cubicBezTo>
                    <a:cubicBezTo>
                      <a:pt x="562" y="564"/>
                      <a:pt x="591" y="535"/>
                      <a:pt x="609" y="496"/>
                    </a:cubicBezTo>
                    <a:cubicBezTo>
                      <a:pt x="630" y="450"/>
                      <a:pt x="648" y="375"/>
                      <a:pt x="648" y="371"/>
                    </a:cubicBezTo>
                    <a:cubicBezTo>
                      <a:pt x="648" y="360"/>
                      <a:pt x="637" y="360"/>
                      <a:pt x="634" y="360"/>
                    </a:cubicBezTo>
                    <a:cubicBezTo>
                      <a:pt x="620" y="360"/>
                      <a:pt x="620" y="364"/>
                      <a:pt x="616" y="382"/>
                    </a:cubicBezTo>
                    <a:cubicBezTo>
                      <a:pt x="598" y="453"/>
                      <a:pt x="573" y="539"/>
                      <a:pt x="519" y="539"/>
                    </a:cubicBezTo>
                    <a:cubicBezTo>
                      <a:pt x="494" y="539"/>
                      <a:pt x="480" y="521"/>
                      <a:pt x="480" y="478"/>
                    </a:cubicBezTo>
                    <a:cubicBezTo>
                      <a:pt x="480" y="453"/>
                      <a:pt x="498" y="392"/>
                      <a:pt x="505" y="350"/>
                    </a:cubicBezTo>
                    <a:cubicBezTo>
                      <a:pt x="517" y="304"/>
                      <a:pt x="529" y="259"/>
                      <a:pt x="541" y="214"/>
                    </a:cubicBezTo>
                    <a:cubicBezTo>
                      <a:pt x="544" y="196"/>
                      <a:pt x="559" y="150"/>
                      <a:pt x="562" y="128"/>
                    </a:cubicBezTo>
                    <a:cubicBezTo>
                      <a:pt x="569" y="100"/>
                      <a:pt x="584" y="53"/>
                      <a:pt x="584" y="46"/>
                    </a:cubicBezTo>
                    <a:cubicBezTo>
                      <a:pt x="584" y="25"/>
                      <a:pt x="566" y="10"/>
                      <a:pt x="544" y="10"/>
                    </a:cubicBezTo>
                    <a:cubicBezTo>
                      <a:pt x="541" y="10"/>
                      <a:pt x="505" y="14"/>
                      <a:pt x="498" y="57"/>
                    </a:cubicBezTo>
                    <a:cubicBezTo>
                      <a:pt x="473" y="146"/>
                      <a:pt x="415" y="367"/>
                      <a:pt x="401" y="432"/>
                    </a:cubicBezTo>
                    <a:cubicBezTo>
                      <a:pt x="401" y="439"/>
                      <a:pt x="351" y="539"/>
                      <a:pt x="258" y="539"/>
                    </a:cubicBezTo>
                    <a:cubicBezTo>
                      <a:pt x="193" y="539"/>
                      <a:pt x="179" y="482"/>
                      <a:pt x="179" y="435"/>
                    </a:cubicBezTo>
                    <a:cubicBezTo>
                      <a:pt x="179" y="364"/>
                      <a:pt x="215" y="267"/>
                      <a:pt x="247" y="178"/>
                    </a:cubicBezTo>
                    <a:cubicBezTo>
                      <a:pt x="265" y="142"/>
                      <a:pt x="269" y="125"/>
                      <a:pt x="269" y="100"/>
                    </a:cubicBezTo>
                    <a:cubicBezTo>
                      <a:pt x="269" y="46"/>
                      <a:pt x="229" y="0"/>
                      <a:pt x="168" y="0"/>
                    </a:cubicBezTo>
                    <a:cubicBezTo>
                      <a:pt x="47" y="0"/>
                      <a:pt x="0" y="178"/>
                      <a:pt x="0" y="192"/>
                    </a:cubicBezTo>
                    <a:cubicBezTo>
                      <a:pt x="0" y="203"/>
                      <a:pt x="10" y="200"/>
                      <a:pt x="14" y="203"/>
                    </a:cubicBezTo>
                    <a:cubicBezTo>
                      <a:pt x="29" y="203"/>
                      <a:pt x="29" y="200"/>
                      <a:pt x="36" y="182"/>
                    </a:cubicBezTo>
                    <a:cubicBezTo>
                      <a:pt x="68" y="71"/>
                      <a:pt x="115" y="25"/>
                      <a:pt x="165" y="25"/>
                    </a:cubicBezTo>
                    <a:cubicBezTo>
                      <a:pt x="175" y="25"/>
                      <a:pt x="193" y="28"/>
                      <a:pt x="193" y="67"/>
                    </a:cubicBezTo>
                    <a:cubicBezTo>
                      <a:pt x="193" y="96"/>
                      <a:pt x="179" y="132"/>
                      <a:pt x="172" y="153"/>
                    </a:cubicBezTo>
                    <a:cubicBezTo>
                      <a:pt x="125" y="275"/>
                      <a:pt x="100" y="353"/>
                      <a:pt x="100" y="414"/>
                    </a:cubicBezTo>
                    <a:cubicBezTo>
                      <a:pt x="100" y="535"/>
                      <a:pt x="186" y="564"/>
                      <a:pt x="254" y="564"/>
                    </a:cubicBezTo>
                    <a:cubicBezTo>
                      <a:pt x="337" y="564"/>
                      <a:pt x="383" y="510"/>
                      <a:pt x="405" y="482"/>
                    </a:cubicBezTo>
                    <a:close/>
                  </a:path>
                </a:pathLst>
              </a:custGeom>
              <a:solidFill>
                <a:srgbClr val="000000"/>
              </a:solidFill>
              <a:ln>
                <a:noFill/>
              </a:ln>
            </p:spPr>
            <p:style>
              <a:lnRef idx="0"/>
              <a:fillRef idx="0"/>
              <a:effectRef idx="0"/>
              <a:fontRef idx="minor"/>
            </p:style>
          </p:sp>
          <p:sp>
            <p:nvSpPr>
              <p:cNvPr id="497" name="CustomShape 66"/>
              <p:cNvSpPr/>
              <p:nvPr/>
            </p:nvSpPr>
            <p:spPr>
              <a:xfrm>
                <a:off x="5609880" y="4338720"/>
                <a:ext cx="104400" cy="450000"/>
              </a:xfrm>
              <a:custGeom>
                <a:avLst/>
                <a:gdLst/>
                <a:ahLst/>
                <a:rect l="l" t="t" r="r" b="b"/>
                <a:pathLst>
                  <a:path w="291" h="1251">
                    <a:moveTo>
                      <a:pt x="290" y="1236"/>
                    </a:moveTo>
                    <a:cubicBezTo>
                      <a:pt x="290" y="1232"/>
                      <a:pt x="290" y="1232"/>
                      <a:pt x="269" y="1211"/>
                    </a:cubicBezTo>
                    <a:cubicBezTo>
                      <a:pt x="115" y="1054"/>
                      <a:pt x="72" y="814"/>
                      <a:pt x="72" y="625"/>
                    </a:cubicBezTo>
                    <a:cubicBezTo>
                      <a:pt x="72" y="407"/>
                      <a:pt x="122" y="189"/>
                      <a:pt x="276" y="32"/>
                    </a:cubicBezTo>
                    <a:cubicBezTo>
                      <a:pt x="290" y="18"/>
                      <a:pt x="290" y="14"/>
                      <a:pt x="290" y="10"/>
                    </a:cubicBezTo>
                    <a:cubicBezTo>
                      <a:pt x="290" y="3"/>
                      <a:pt x="287" y="0"/>
                      <a:pt x="280" y="0"/>
                    </a:cubicBezTo>
                    <a:cubicBezTo>
                      <a:pt x="265" y="0"/>
                      <a:pt x="154" y="85"/>
                      <a:pt x="79" y="243"/>
                    </a:cubicBezTo>
                    <a:cubicBezTo>
                      <a:pt x="15" y="382"/>
                      <a:pt x="0" y="518"/>
                      <a:pt x="0" y="625"/>
                    </a:cubicBezTo>
                    <a:cubicBezTo>
                      <a:pt x="0" y="721"/>
                      <a:pt x="15" y="875"/>
                      <a:pt x="83" y="1014"/>
                    </a:cubicBezTo>
                    <a:cubicBezTo>
                      <a:pt x="158" y="1168"/>
                      <a:pt x="265" y="1250"/>
                      <a:pt x="280" y="1250"/>
                    </a:cubicBezTo>
                    <a:cubicBezTo>
                      <a:pt x="287" y="1250"/>
                      <a:pt x="290" y="1246"/>
                      <a:pt x="290" y="1236"/>
                    </a:cubicBezTo>
                    <a:close/>
                  </a:path>
                </a:pathLst>
              </a:custGeom>
              <a:solidFill>
                <a:srgbClr val="000000"/>
              </a:solidFill>
              <a:ln>
                <a:noFill/>
              </a:ln>
            </p:spPr>
            <p:style>
              <a:lnRef idx="0"/>
              <a:fillRef idx="0"/>
              <a:effectRef idx="0"/>
              <a:fontRef idx="minor"/>
            </p:style>
          </p:sp>
          <p:sp>
            <p:nvSpPr>
              <p:cNvPr id="498" name="CustomShape 67"/>
              <p:cNvSpPr/>
              <p:nvPr/>
            </p:nvSpPr>
            <p:spPr>
              <a:xfrm>
                <a:off x="5751720" y="4393800"/>
                <a:ext cx="139320" cy="286920"/>
              </a:xfrm>
              <a:custGeom>
                <a:avLst/>
                <a:gdLst/>
                <a:ahLst/>
                <a:rect l="l" t="t" r="r" b="b"/>
                <a:pathLst>
                  <a:path w="388" h="798">
                    <a:moveTo>
                      <a:pt x="229" y="283"/>
                    </a:moveTo>
                    <a:cubicBezTo>
                      <a:pt x="269" y="283"/>
                      <a:pt x="308" y="283"/>
                      <a:pt x="348" y="283"/>
                    </a:cubicBezTo>
                    <a:cubicBezTo>
                      <a:pt x="373" y="283"/>
                      <a:pt x="387" y="283"/>
                      <a:pt x="387" y="258"/>
                    </a:cubicBezTo>
                    <a:cubicBezTo>
                      <a:pt x="387" y="243"/>
                      <a:pt x="373" y="243"/>
                      <a:pt x="351" y="243"/>
                    </a:cubicBezTo>
                    <a:cubicBezTo>
                      <a:pt x="314" y="243"/>
                      <a:pt x="277" y="243"/>
                      <a:pt x="240" y="243"/>
                    </a:cubicBezTo>
                    <a:cubicBezTo>
                      <a:pt x="287" y="68"/>
                      <a:pt x="290" y="43"/>
                      <a:pt x="290" y="36"/>
                    </a:cubicBezTo>
                    <a:cubicBezTo>
                      <a:pt x="290" y="15"/>
                      <a:pt x="276" y="0"/>
                      <a:pt x="254" y="0"/>
                    </a:cubicBezTo>
                    <a:cubicBezTo>
                      <a:pt x="251" y="0"/>
                      <a:pt x="215" y="4"/>
                      <a:pt x="204" y="47"/>
                    </a:cubicBezTo>
                    <a:cubicBezTo>
                      <a:pt x="188" y="112"/>
                      <a:pt x="171" y="178"/>
                      <a:pt x="154" y="243"/>
                    </a:cubicBezTo>
                    <a:cubicBezTo>
                      <a:pt x="115" y="243"/>
                      <a:pt x="75" y="243"/>
                      <a:pt x="36" y="243"/>
                    </a:cubicBezTo>
                    <a:cubicBezTo>
                      <a:pt x="11" y="243"/>
                      <a:pt x="0" y="243"/>
                      <a:pt x="0" y="268"/>
                    </a:cubicBezTo>
                    <a:cubicBezTo>
                      <a:pt x="0" y="283"/>
                      <a:pt x="11" y="283"/>
                      <a:pt x="36" y="283"/>
                    </a:cubicBezTo>
                    <a:cubicBezTo>
                      <a:pt x="73" y="283"/>
                      <a:pt x="110" y="283"/>
                      <a:pt x="147" y="283"/>
                    </a:cubicBezTo>
                    <a:cubicBezTo>
                      <a:pt x="54" y="640"/>
                      <a:pt x="50" y="661"/>
                      <a:pt x="50" y="683"/>
                    </a:cubicBezTo>
                    <a:cubicBezTo>
                      <a:pt x="50" y="751"/>
                      <a:pt x="97" y="797"/>
                      <a:pt x="165" y="797"/>
                    </a:cubicBezTo>
                    <a:cubicBezTo>
                      <a:pt x="294" y="797"/>
                      <a:pt x="366" y="615"/>
                      <a:pt x="366" y="604"/>
                    </a:cubicBezTo>
                    <a:cubicBezTo>
                      <a:pt x="366" y="593"/>
                      <a:pt x="355" y="593"/>
                      <a:pt x="351" y="593"/>
                    </a:cubicBezTo>
                    <a:cubicBezTo>
                      <a:pt x="340" y="593"/>
                      <a:pt x="337" y="597"/>
                      <a:pt x="333" y="611"/>
                    </a:cubicBezTo>
                    <a:cubicBezTo>
                      <a:pt x="280" y="740"/>
                      <a:pt x="212" y="772"/>
                      <a:pt x="169" y="772"/>
                    </a:cubicBezTo>
                    <a:cubicBezTo>
                      <a:pt x="143" y="772"/>
                      <a:pt x="129" y="754"/>
                      <a:pt x="129" y="711"/>
                    </a:cubicBezTo>
                    <a:cubicBezTo>
                      <a:pt x="129" y="683"/>
                      <a:pt x="133" y="675"/>
                      <a:pt x="136" y="654"/>
                    </a:cubicBezTo>
                    <a:cubicBezTo>
                      <a:pt x="167" y="530"/>
                      <a:pt x="198" y="406"/>
                      <a:pt x="229" y="283"/>
                    </a:cubicBezTo>
                    <a:close/>
                  </a:path>
                </a:pathLst>
              </a:custGeom>
              <a:solidFill>
                <a:srgbClr val="000000"/>
              </a:solidFill>
              <a:ln>
                <a:noFill/>
              </a:ln>
            </p:spPr>
            <p:style>
              <a:lnRef idx="0"/>
              <a:fillRef idx="0"/>
              <a:effectRef idx="0"/>
              <a:fontRef idx="minor"/>
            </p:style>
          </p:sp>
          <p:sp>
            <p:nvSpPr>
              <p:cNvPr id="499" name="CustomShape 68"/>
              <p:cNvSpPr/>
              <p:nvPr/>
            </p:nvSpPr>
            <p:spPr>
              <a:xfrm>
                <a:off x="5931000" y="4338720"/>
                <a:ext cx="104400" cy="450000"/>
              </a:xfrm>
              <a:custGeom>
                <a:avLst/>
                <a:gdLst/>
                <a:ahLst/>
                <a:rect l="l" t="t" r="r" b="b"/>
                <a:pathLst>
                  <a:path w="291" h="1251">
                    <a:moveTo>
                      <a:pt x="290" y="625"/>
                    </a:moveTo>
                    <a:cubicBezTo>
                      <a:pt x="290" y="528"/>
                      <a:pt x="276" y="375"/>
                      <a:pt x="208" y="236"/>
                    </a:cubicBezTo>
                    <a:cubicBezTo>
                      <a:pt x="133" y="78"/>
                      <a:pt x="25" y="0"/>
                      <a:pt x="11" y="0"/>
                    </a:cubicBezTo>
                    <a:cubicBezTo>
                      <a:pt x="4" y="0"/>
                      <a:pt x="0" y="3"/>
                      <a:pt x="0" y="10"/>
                    </a:cubicBezTo>
                    <a:cubicBezTo>
                      <a:pt x="0" y="14"/>
                      <a:pt x="0" y="18"/>
                      <a:pt x="21" y="39"/>
                    </a:cubicBezTo>
                    <a:cubicBezTo>
                      <a:pt x="147" y="164"/>
                      <a:pt x="218" y="364"/>
                      <a:pt x="218" y="625"/>
                    </a:cubicBezTo>
                    <a:cubicBezTo>
                      <a:pt x="218" y="839"/>
                      <a:pt x="172" y="1057"/>
                      <a:pt x="14" y="1218"/>
                    </a:cubicBezTo>
                    <a:cubicBezTo>
                      <a:pt x="0" y="1232"/>
                      <a:pt x="0" y="1232"/>
                      <a:pt x="0" y="1236"/>
                    </a:cubicBezTo>
                    <a:cubicBezTo>
                      <a:pt x="0" y="1246"/>
                      <a:pt x="4" y="1250"/>
                      <a:pt x="11" y="1250"/>
                    </a:cubicBezTo>
                    <a:cubicBezTo>
                      <a:pt x="25" y="1250"/>
                      <a:pt x="136" y="1164"/>
                      <a:pt x="211" y="1007"/>
                    </a:cubicBezTo>
                    <a:cubicBezTo>
                      <a:pt x="276" y="868"/>
                      <a:pt x="290" y="728"/>
                      <a:pt x="290" y="625"/>
                    </a:cubicBezTo>
                    <a:close/>
                  </a:path>
                </a:pathLst>
              </a:custGeom>
              <a:solidFill>
                <a:srgbClr val="000000"/>
              </a:solidFill>
              <a:ln>
                <a:noFill/>
              </a:ln>
            </p:spPr>
            <p:style>
              <a:lnRef idx="0"/>
              <a:fillRef idx="0"/>
              <a:effectRef idx="0"/>
              <a:fontRef idx="minor"/>
            </p:style>
          </p:sp>
          <p:sp>
            <p:nvSpPr>
              <p:cNvPr id="500" name="CustomShape 69"/>
              <p:cNvSpPr/>
              <p:nvPr/>
            </p:nvSpPr>
            <p:spPr>
              <a:xfrm>
                <a:off x="6245640" y="4481280"/>
                <a:ext cx="47520" cy="194400"/>
              </a:xfrm>
              <a:custGeom>
                <a:avLst/>
                <a:gdLst/>
                <a:ahLst/>
                <a:rect l="l" t="t" r="r" b="b"/>
                <a:pathLst>
                  <a:path w="133" h="541">
                    <a:moveTo>
                      <a:pt x="132" y="68"/>
                    </a:moveTo>
                    <a:cubicBezTo>
                      <a:pt x="132" y="32"/>
                      <a:pt x="104" y="0"/>
                      <a:pt x="68" y="0"/>
                    </a:cubicBezTo>
                    <a:cubicBezTo>
                      <a:pt x="32" y="0"/>
                      <a:pt x="0" y="32"/>
                      <a:pt x="0" y="68"/>
                    </a:cubicBezTo>
                    <a:cubicBezTo>
                      <a:pt x="0" y="104"/>
                      <a:pt x="32" y="136"/>
                      <a:pt x="68" y="136"/>
                    </a:cubicBezTo>
                    <a:cubicBezTo>
                      <a:pt x="104" y="136"/>
                      <a:pt x="132" y="104"/>
                      <a:pt x="132" y="68"/>
                    </a:cubicBezTo>
                    <a:moveTo>
                      <a:pt x="132" y="475"/>
                    </a:moveTo>
                    <a:cubicBezTo>
                      <a:pt x="132" y="440"/>
                      <a:pt x="104" y="407"/>
                      <a:pt x="68" y="407"/>
                    </a:cubicBezTo>
                    <a:cubicBezTo>
                      <a:pt x="32" y="407"/>
                      <a:pt x="0" y="440"/>
                      <a:pt x="0" y="475"/>
                    </a:cubicBezTo>
                    <a:cubicBezTo>
                      <a:pt x="0" y="511"/>
                      <a:pt x="32" y="540"/>
                      <a:pt x="68" y="540"/>
                    </a:cubicBezTo>
                    <a:cubicBezTo>
                      <a:pt x="104" y="540"/>
                      <a:pt x="132" y="511"/>
                      <a:pt x="132" y="475"/>
                    </a:cubicBezTo>
                    <a:close/>
                  </a:path>
                </a:pathLst>
              </a:custGeom>
              <a:solidFill>
                <a:srgbClr val="000000"/>
              </a:solidFill>
              <a:ln>
                <a:noFill/>
              </a:ln>
            </p:spPr>
            <p:style>
              <a:lnRef idx="0"/>
              <a:fillRef idx="0"/>
              <a:effectRef idx="0"/>
              <a:fontRef idx="minor"/>
            </p:style>
          </p:sp>
          <p:sp>
            <p:nvSpPr>
              <p:cNvPr id="501" name="CustomShape 70"/>
              <p:cNvSpPr/>
              <p:nvPr/>
            </p:nvSpPr>
            <p:spPr>
              <a:xfrm>
                <a:off x="6357600" y="4510800"/>
                <a:ext cx="301680" cy="105480"/>
              </a:xfrm>
              <a:custGeom>
                <a:avLst/>
                <a:gdLst/>
                <a:ahLst/>
                <a:rect l="l" t="t" r="r" b="b"/>
                <a:pathLst>
                  <a:path w="839" h="294">
                    <a:moveTo>
                      <a:pt x="795" y="50"/>
                    </a:moveTo>
                    <a:cubicBezTo>
                      <a:pt x="813" y="50"/>
                      <a:pt x="838" y="50"/>
                      <a:pt x="838" y="25"/>
                    </a:cubicBezTo>
                    <a:cubicBezTo>
                      <a:pt x="838" y="0"/>
                      <a:pt x="813" y="0"/>
                      <a:pt x="795" y="0"/>
                    </a:cubicBezTo>
                    <a:cubicBezTo>
                      <a:pt x="545" y="0"/>
                      <a:pt x="294" y="0"/>
                      <a:pt x="43" y="0"/>
                    </a:cubicBezTo>
                    <a:cubicBezTo>
                      <a:pt x="25" y="0"/>
                      <a:pt x="0" y="0"/>
                      <a:pt x="0" y="25"/>
                    </a:cubicBezTo>
                    <a:cubicBezTo>
                      <a:pt x="0" y="50"/>
                      <a:pt x="25" y="50"/>
                      <a:pt x="43" y="50"/>
                    </a:cubicBezTo>
                    <a:cubicBezTo>
                      <a:pt x="294" y="50"/>
                      <a:pt x="545" y="50"/>
                      <a:pt x="795" y="50"/>
                    </a:cubicBezTo>
                    <a:moveTo>
                      <a:pt x="795" y="293"/>
                    </a:moveTo>
                    <a:cubicBezTo>
                      <a:pt x="813" y="293"/>
                      <a:pt x="838" y="293"/>
                      <a:pt x="838" y="268"/>
                    </a:cubicBezTo>
                    <a:cubicBezTo>
                      <a:pt x="838" y="243"/>
                      <a:pt x="813" y="243"/>
                      <a:pt x="795" y="243"/>
                    </a:cubicBezTo>
                    <a:cubicBezTo>
                      <a:pt x="545" y="243"/>
                      <a:pt x="294" y="243"/>
                      <a:pt x="43" y="243"/>
                    </a:cubicBezTo>
                    <a:cubicBezTo>
                      <a:pt x="25" y="243"/>
                      <a:pt x="0" y="243"/>
                      <a:pt x="0" y="268"/>
                    </a:cubicBezTo>
                    <a:cubicBezTo>
                      <a:pt x="0" y="293"/>
                      <a:pt x="25" y="293"/>
                      <a:pt x="43" y="293"/>
                    </a:cubicBezTo>
                    <a:cubicBezTo>
                      <a:pt x="294" y="293"/>
                      <a:pt x="545" y="293"/>
                      <a:pt x="795" y="293"/>
                    </a:cubicBezTo>
                    <a:close/>
                  </a:path>
                </a:pathLst>
              </a:custGeom>
              <a:solidFill>
                <a:srgbClr val="000000"/>
              </a:solidFill>
              <a:ln>
                <a:noFill/>
              </a:ln>
            </p:spPr>
            <p:style>
              <a:lnRef idx="0"/>
              <a:fillRef idx="0"/>
              <a:effectRef idx="0"/>
              <a:fontRef idx="minor"/>
            </p:style>
          </p:sp>
          <p:sp>
            <p:nvSpPr>
              <p:cNvPr id="502" name="CustomShape 71"/>
              <p:cNvSpPr/>
              <p:nvPr/>
            </p:nvSpPr>
            <p:spPr>
              <a:xfrm>
                <a:off x="6824520" y="4477680"/>
                <a:ext cx="213840" cy="295560"/>
              </a:xfrm>
              <a:custGeom>
                <a:avLst/>
                <a:gdLst/>
                <a:ahLst/>
                <a:rect l="l" t="t" r="r" b="b"/>
                <a:pathLst>
                  <a:path w="595" h="822">
                    <a:moveTo>
                      <a:pt x="3" y="768"/>
                    </a:moveTo>
                    <a:cubicBezTo>
                      <a:pt x="0" y="782"/>
                      <a:pt x="0" y="785"/>
                      <a:pt x="0" y="789"/>
                    </a:cubicBezTo>
                    <a:cubicBezTo>
                      <a:pt x="0" y="807"/>
                      <a:pt x="14" y="821"/>
                      <a:pt x="35" y="821"/>
                    </a:cubicBezTo>
                    <a:cubicBezTo>
                      <a:pt x="61" y="821"/>
                      <a:pt x="75" y="800"/>
                      <a:pt x="78" y="796"/>
                    </a:cubicBezTo>
                    <a:cubicBezTo>
                      <a:pt x="86" y="785"/>
                      <a:pt x="125" y="618"/>
                      <a:pt x="161" y="482"/>
                    </a:cubicBezTo>
                    <a:cubicBezTo>
                      <a:pt x="186" y="532"/>
                      <a:pt x="225" y="564"/>
                      <a:pt x="283" y="564"/>
                    </a:cubicBezTo>
                    <a:cubicBezTo>
                      <a:pt x="429" y="564"/>
                      <a:pt x="594" y="389"/>
                      <a:pt x="594" y="203"/>
                    </a:cubicBezTo>
                    <a:cubicBezTo>
                      <a:pt x="594" y="71"/>
                      <a:pt x="512" y="0"/>
                      <a:pt x="419" y="0"/>
                    </a:cubicBezTo>
                    <a:cubicBezTo>
                      <a:pt x="297" y="0"/>
                      <a:pt x="164" y="125"/>
                      <a:pt x="125" y="275"/>
                    </a:cubicBezTo>
                    <a:cubicBezTo>
                      <a:pt x="84" y="439"/>
                      <a:pt x="44" y="603"/>
                      <a:pt x="3" y="768"/>
                    </a:cubicBezTo>
                    <a:moveTo>
                      <a:pt x="283" y="539"/>
                    </a:moveTo>
                    <a:cubicBezTo>
                      <a:pt x="193" y="539"/>
                      <a:pt x="175" y="439"/>
                      <a:pt x="175" y="425"/>
                    </a:cubicBezTo>
                    <a:cubicBezTo>
                      <a:pt x="175" y="421"/>
                      <a:pt x="182" y="396"/>
                      <a:pt x="186" y="378"/>
                    </a:cubicBezTo>
                    <a:cubicBezTo>
                      <a:pt x="218" y="239"/>
                      <a:pt x="232" y="196"/>
                      <a:pt x="261" y="146"/>
                    </a:cubicBezTo>
                    <a:cubicBezTo>
                      <a:pt x="315" y="53"/>
                      <a:pt x="376" y="25"/>
                      <a:pt x="415" y="25"/>
                    </a:cubicBezTo>
                    <a:cubicBezTo>
                      <a:pt x="462" y="25"/>
                      <a:pt x="501" y="60"/>
                      <a:pt x="501" y="150"/>
                    </a:cubicBezTo>
                    <a:cubicBezTo>
                      <a:pt x="501" y="217"/>
                      <a:pt x="465" y="357"/>
                      <a:pt x="433" y="417"/>
                    </a:cubicBezTo>
                    <a:cubicBezTo>
                      <a:pt x="390" y="496"/>
                      <a:pt x="329" y="539"/>
                      <a:pt x="283" y="539"/>
                    </a:cubicBezTo>
                    <a:close/>
                  </a:path>
                </a:pathLst>
              </a:custGeom>
              <a:solidFill>
                <a:srgbClr val="000000"/>
              </a:solidFill>
              <a:ln>
                <a:noFill/>
              </a:ln>
            </p:spPr>
            <p:style>
              <a:lnRef idx="0"/>
              <a:fillRef idx="0"/>
              <a:effectRef idx="0"/>
              <a:fontRef idx="minor"/>
            </p:style>
          </p:sp>
          <p:sp>
            <p:nvSpPr>
              <p:cNvPr id="503" name="CustomShape 72"/>
              <p:cNvSpPr/>
              <p:nvPr/>
            </p:nvSpPr>
            <p:spPr>
              <a:xfrm>
                <a:off x="7089840" y="4338720"/>
                <a:ext cx="104400" cy="450000"/>
              </a:xfrm>
              <a:custGeom>
                <a:avLst/>
                <a:gdLst/>
                <a:ahLst/>
                <a:rect l="l" t="t" r="r" b="b"/>
                <a:pathLst>
                  <a:path w="291" h="1251">
                    <a:moveTo>
                      <a:pt x="290" y="1236"/>
                    </a:moveTo>
                    <a:cubicBezTo>
                      <a:pt x="290" y="1232"/>
                      <a:pt x="290" y="1232"/>
                      <a:pt x="269" y="1211"/>
                    </a:cubicBezTo>
                    <a:cubicBezTo>
                      <a:pt x="111" y="1054"/>
                      <a:pt x="72" y="814"/>
                      <a:pt x="72" y="625"/>
                    </a:cubicBezTo>
                    <a:cubicBezTo>
                      <a:pt x="72" y="407"/>
                      <a:pt x="122" y="189"/>
                      <a:pt x="276" y="32"/>
                    </a:cubicBezTo>
                    <a:cubicBezTo>
                      <a:pt x="290" y="18"/>
                      <a:pt x="290" y="14"/>
                      <a:pt x="290" y="10"/>
                    </a:cubicBezTo>
                    <a:cubicBezTo>
                      <a:pt x="290" y="3"/>
                      <a:pt x="287" y="0"/>
                      <a:pt x="280" y="0"/>
                    </a:cubicBezTo>
                    <a:cubicBezTo>
                      <a:pt x="265" y="0"/>
                      <a:pt x="154" y="85"/>
                      <a:pt x="79" y="243"/>
                    </a:cubicBezTo>
                    <a:cubicBezTo>
                      <a:pt x="15" y="382"/>
                      <a:pt x="0" y="518"/>
                      <a:pt x="0" y="625"/>
                    </a:cubicBezTo>
                    <a:cubicBezTo>
                      <a:pt x="0" y="721"/>
                      <a:pt x="15" y="875"/>
                      <a:pt x="83" y="1014"/>
                    </a:cubicBezTo>
                    <a:cubicBezTo>
                      <a:pt x="158" y="1168"/>
                      <a:pt x="265" y="1250"/>
                      <a:pt x="280" y="1250"/>
                    </a:cubicBezTo>
                    <a:cubicBezTo>
                      <a:pt x="287" y="1250"/>
                      <a:pt x="290" y="1246"/>
                      <a:pt x="290" y="1236"/>
                    </a:cubicBezTo>
                    <a:close/>
                  </a:path>
                </a:pathLst>
              </a:custGeom>
              <a:solidFill>
                <a:srgbClr val="000000"/>
              </a:solidFill>
              <a:ln>
                <a:noFill/>
              </a:ln>
            </p:spPr>
            <p:style>
              <a:lnRef idx="0"/>
              <a:fillRef idx="0"/>
              <a:effectRef idx="0"/>
              <a:fontRef idx="minor"/>
            </p:style>
          </p:sp>
          <p:sp>
            <p:nvSpPr>
              <p:cNvPr id="504" name="CustomShape 73"/>
              <p:cNvSpPr/>
              <p:nvPr/>
            </p:nvSpPr>
            <p:spPr>
              <a:xfrm>
                <a:off x="7234200" y="4477680"/>
                <a:ext cx="225720" cy="203040"/>
              </a:xfrm>
              <a:custGeom>
                <a:avLst/>
                <a:gdLst/>
                <a:ahLst/>
                <a:rect l="l" t="t" r="r" b="b"/>
                <a:pathLst>
                  <a:path w="628" h="565">
                    <a:moveTo>
                      <a:pt x="384" y="175"/>
                    </a:moveTo>
                    <a:cubicBezTo>
                      <a:pt x="391" y="142"/>
                      <a:pt x="419" y="25"/>
                      <a:pt x="509" y="25"/>
                    </a:cubicBezTo>
                    <a:cubicBezTo>
                      <a:pt x="516" y="25"/>
                      <a:pt x="545" y="25"/>
                      <a:pt x="570" y="42"/>
                    </a:cubicBezTo>
                    <a:cubicBezTo>
                      <a:pt x="538" y="50"/>
                      <a:pt x="513" y="78"/>
                      <a:pt x="513" y="110"/>
                    </a:cubicBezTo>
                    <a:cubicBezTo>
                      <a:pt x="513" y="128"/>
                      <a:pt x="523" y="153"/>
                      <a:pt x="559" y="153"/>
                    </a:cubicBezTo>
                    <a:cubicBezTo>
                      <a:pt x="588" y="153"/>
                      <a:pt x="627" y="132"/>
                      <a:pt x="627" y="82"/>
                    </a:cubicBezTo>
                    <a:cubicBezTo>
                      <a:pt x="627" y="17"/>
                      <a:pt x="552" y="0"/>
                      <a:pt x="509" y="0"/>
                    </a:cubicBezTo>
                    <a:cubicBezTo>
                      <a:pt x="437" y="0"/>
                      <a:pt x="394" y="64"/>
                      <a:pt x="376" y="92"/>
                    </a:cubicBezTo>
                    <a:cubicBezTo>
                      <a:pt x="348" y="10"/>
                      <a:pt x="280" y="0"/>
                      <a:pt x="240" y="0"/>
                    </a:cubicBezTo>
                    <a:cubicBezTo>
                      <a:pt x="111" y="0"/>
                      <a:pt x="40" y="160"/>
                      <a:pt x="40" y="192"/>
                    </a:cubicBezTo>
                    <a:cubicBezTo>
                      <a:pt x="40" y="203"/>
                      <a:pt x="51" y="203"/>
                      <a:pt x="54" y="203"/>
                    </a:cubicBezTo>
                    <a:cubicBezTo>
                      <a:pt x="65" y="203"/>
                      <a:pt x="69" y="200"/>
                      <a:pt x="72" y="189"/>
                    </a:cubicBezTo>
                    <a:cubicBezTo>
                      <a:pt x="115" y="57"/>
                      <a:pt x="197" y="25"/>
                      <a:pt x="240" y="25"/>
                    </a:cubicBezTo>
                    <a:cubicBezTo>
                      <a:pt x="262" y="25"/>
                      <a:pt x="308" y="35"/>
                      <a:pt x="308" y="110"/>
                    </a:cubicBezTo>
                    <a:cubicBezTo>
                      <a:pt x="308" y="150"/>
                      <a:pt x="287" y="232"/>
                      <a:pt x="240" y="407"/>
                    </a:cubicBezTo>
                    <a:cubicBezTo>
                      <a:pt x="219" y="485"/>
                      <a:pt x="176" y="539"/>
                      <a:pt x="119" y="539"/>
                    </a:cubicBezTo>
                    <a:cubicBezTo>
                      <a:pt x="111" y="539"/>
                      <a:pt x="83" y="539"/>
                      <a:pt x="58" y="521"/>
                    </a:cubicBezTo>
                    <a:cubicBezTo>
                      <a:pt x="86" y="514"/>
                      <a:pt x="115" y="489"/>
                      <a:pt x="115" y="453"/>
                    </a:cubicBezTo>
                    <a:cubicBezTo>
                      <a:pt x="115" y="421"/>
                      <a:pt x="86" y="410"/>
                      <a:pt x="69" y="410"/>
                    </a:cubicBezTo>
                    <a:cubicBezTo>
                      <a:pt x="33" y="410"/>
                      <a:pt x="0" y="442"/>
                      <a:pt x="0" y="482"/>
                    </a:cubicBezTo>
                    <a:cubicBezTo>
                      <a:pt x="0" y="539"/>
                      <a:pt x="61" y="564"/>
                      <a:pt x="119" y="564"/>
                    </a:cubicBezTo>
                    <a:cubicBezTo>
                      <a:pt x="201" y="564"/>
                      <a:pt x="248" y="478"/>
                      <a:pt x="251" y="471"/>
                    </a:cubicBezTo>
                    <a:cubicBezTo>
                      <a:pt x="265" y="518"/>
                      <a:pt x="312" y="564"/>
                      <a:pt x="387" y="564"/>
                    </a:cubicBezTo>
                    <a:cubicBezTo>
                      <a:pt x="516" y="564"/>
                      <a:pt x="588" y="403"/>
                      <a:pt x="588" y="371"/>
                    </a:cubicBezTo>
                    <a:cubicBezTo>
                      <a:pt x="588" y="360"/>
                      <a:pt x="577" y="360"/>
                      <a:pt x="573" y="360"/>
                    </a:cubicBezTo>
                    <a:cubicBezTo>
                      <a:pt x="563" y="360"/>
                      <a:pt x="559" y="364"/>
                      <a:pt x="556" y="375"/>
                    </a:cubicBezTo>
                    <a:cubicBezTo>
                      <a:pt x="516" y="507"/>
                      <a:pt x="430" y="539"/>
                      <a:pt x="387" y="539"/>
                    </a:cubicBezTo>
                    <a:cubicBezTo>
                      <a:pt x="341" y="539"/>
                      <a:pt x="319" y="496"/>
                      <a:pt x="319" y="453"/>
                    </a:cubicBezTo>
                    <a:cubicBezTo>
                      <a:pt x="319" y="428"/>
                      <a:pt x="326" y="400"/>
                      <a:pt x="341" y="346"/>
                    </a:cubicBezTo>
                    <a:cubicBezTo>
                      <a:pt x="355" y="289"/>
                      <a:pt x="369" y="232"/>
                      <a:pt x="384" y="175"/>
                    </a:cubicBezTo>
                    <a:close/>
                  </a:path>
                </a:pathLst>
              </a:custGeom>
              <a:solidFill>
                <a:srgbClr val="000000"/>
              </a:solidFill>
              <a:ln>
                <a:noFill/>
              </a:ln>
            </p:spPr>
            <p:style>
              <a:lnRef idx="0"/>
              <a:fillRef idx="0"/>
              <a:effectRef idx="0"/>
              <a:fontRef idx="minor"/>
            </p:style>
          </p:sp>
          <p:sp>
            <p:nvSpPr>
              <p:cNvPr id="505" name="CustomShape 74"/>
              <p:cNvSpPr/>
              <p:nvPr/>
            </p:nvSpPr>
            <p:spPr>
              <a:xfrm>
                <a:off x="7524360" y="4338720"/>
                <a:ext cx="105840" cy="450000"/>
              </a:xfrm>
              <a:custGeom>
                <a:avLst/>
                <a:gdLst/>
                <a:ahLst/>
                <a:rect l="l" t="t" r="r" b="b"/>
                <a:pathLst>
                  <a:path w="295" h="1251">
                    <a:moveTo>
                      <a:pt x="294" y="1236"/>
                    </a:moveTo>
                    <a:cubicBezTo>
                      <a:pt x="294" y="1232"/>
                      <a:pt x="294" y="1232"/>
                      <a:pt x="272" y="1211"/>
                    </a:cubicBezTo>
                    <a:cubicBezTo>
                      <a:pt x="115" y="1054"/>
                      <a:pt x="75" y="814"/>
                      <a:pt x="75" y="625"/>
                    </a:cubicBezTo>
                    <a:cubicBezTo>
                      <a:pt x="75" y="407"/>
                      <a:pt x="122" y="189"/>
                      <a:pt x="276" y="32"/>
                    </a:cubicBezTo>
                    <a:cubicBezTo>
                      <a:pt x="294" y="18"/>
                      <a:pt x="294" y="14"/>
                      <a:pt x="294" y="10"/>
                    </a:cubicBezTo>
                    <a:cubicBezTo>
                      <a:pt x="294" y="3"/>
                      <a:pt x="287" y="0"/>
                      <a:pt x="280" y="0"/>
                    </a:cubicBezTo>
                    <a:cubicBezTo>
                      <a:pt x="269" y="0"/>
                      <a:pt x="154" y="85"/>
                      <a:pt x="79" y="243"/>
                    </a:cubicBezTo>
                    <a:cubicBezTo>
                      <a:pt x="18" y="382"/>
                      <a:pt x="0" y="518"/>
                      <a:pt x="0" y="625"/>
                    </a:cubicBezTo>
                    <a:cubicBezTo>
                      <a:pt x="0" y="721"/>
                      <a:pt x="15" y="875"/>
                      <a:pt x="83" y="1014"/>
                    </a:cubicBezTo>
                    <a:cubicBezTo>
                      <a:pt x="161" y="1168"/>
                      <a:pt x="269" y="1250"/>
                      <a:pt x="280" y="1250"/>
                    </a:cubicBezTo>
                    <a:cubicBezTo>
                      <a:pt x="287" y="1250"/>
                      <a:pt x="294" y="1246"/>
                      <a:pt x="294" y="1236"/>
                    </a:cubicBezTo>
                    <a:close/>
                  </a:path>
                </a:pathLst>
              </a:custGeom>
              <a:solidFill>
                <a:srgbClr val="000000"/>
              </a:solidFill>
              <a:ln>
                <a:noFill/>
              </a:ln>
            </p:spPr>
            <p:style>
              <a:lnRef idx="0"/>
              <a:fillRef idx="0"/>
              <a:effectRef idx="0"/>
              <a:fontRef idx="minor"/>
            </p:style>
          </p:sp>
          <p:sp>
            <p:nvSpPr>
              <p:cNvPr id="506" name="CustomShape 75"/>
              <p:cNvSpPr/>
              <p:nvPr/>
            </p:nvSpPr>
            <p:spPr>
              <a:xfrm>
                <a:off x="7666200" y="4393800"/>
                <a:ext cx="139320" cy="286920"/>
              </a:xfrm>
              <a:custGeom>
                <a:avLst/>
                <a:gdLst/>
                <a:ahLst/>
                <a:rect l="l" t="t" r="r" b="b"/>
                <a:pathLst>
                  <a:path w="388" h="798">
                    <a:moveTo>
                      <a:pt x="233" y="283"/>
                    </a:moveTo>
                    <a:cubicBezTo>
                      <a:pt x="272" y="283"/>
                      <a:pt x="312" y="283"/>
                      <a:pt x="351" y="283"/>
                    </a:cubicBezTo>
                    <a:cubicBezTo>
                      <a:pt x="376" y="283"/>
                      <a:pt x="387" y="283"/>
                      <a:pt x="387" y="258"/>
                    </a:cubicBezTo>
                    <a:cubicBezTo>
                      <a:pt x="387" y="243"/>
                      <a:pt x="376" y="243"/>
                      <a:pt x="351" y="243"/>
                    </a:cubicBezTo>
                    <a:cubicBezTo>
                      <a:pt x="314" y="243"/>
                      <a:pt x="277" y="243"/>
                      <a:pt x="240" y="243"/>
                    </a:cubicBezTo>
                    <a:cubicBezTo>
                      <a:pt x="287" y="68"/>
                      <a:pt x="294" y="43"/>
                      <a:pt x="294" y="36"/>
                    </a:cubicBezTo>
                    <a:cubicBezTo>
                      <a:pt x="294" y="15"/>
                      <a:pt x="279" y="0"/>
                      <a:pt x="258" y="0"/>
                    </a:cubicBezTo>
                    <a:cubicBezTo>
                      <a:pt x="254" y="0"/>
                      <a:pt x="219" y="4"/>
                      <a:pt x="208" y="47"/>
                    </a:cubicBezTo>
                    <a:cubicBezTo>
                      <a:pt x="191" y="112"/>
                      <a:pt x="174" y="178"/>
                      <a:pt x="158" y="243"/>
                    </a:cubicBezTo>
                    <a:cubicBezTo>
                      <a:pt x="118" y="243"/>
                      <a:pt x="79" y="243"/>
                      <a:pt x="40" y="243"/>
                    </a:cubicBezTo>
                    <a:cubicBezTo>
                      <a:pt x="14" y="243"/>
                      <a:pt x="0" y="243"/>
                      <a:pt x="0" y="268"/>
                    </a:cubicBezTo>
                    <a:cubicBezTo>
                      <a:pt x="0" y="283"/>
                      <a:pt x="11" y="283"/>
                      <a:pt x="36" y="283"/>
                    </a:cubicBezTo>
                    <a:cubicBezTo>
                      <a:pt x="73" y="283"/>
                      <a:pt x="110" y="283"/>
                      <a:pt x="147" y="283"/>
                    </a:cubicBezTo>
                    <a:cubicBezTo>
                      <a:pt x="57" y="640"/>
                      <a:pt x="50" y="661"/>
                      <a:pt x="50" y="683"/>
                    </a:cubicBezTo>
                    <a:cubicBezTo>
                      <a:pt x="50" y="751"/>
                      <a:pt x="100" y="797"/>
                      <a:pt x="168" y="797"/>
                    </a:cubicBezTo>
                    <a:cubicBezTo>
                      <a:pt x="294" y="797"/>
                      <a:pt x="365" y="615"/>
                      <a:pt x="365" y="604"/>
                    </a:cubicBezTo>
                    <a:cubicBezTo>
                      <a:pt x="365" y="593"/>
                      <a:pt x="358" y="593"/>
                      <a:pt x="351" y="593"/>
                    </a:cubicBezTo>
                    <a:cubicBezTo>
                      <a:pt x="340" y="593"/>
                      <a:pt x="340" y="597"/>
                      <a:pt x="333" y="611"/>
                    </a:cubicBezTo>
                    <a:cubicBezTo>
                      <a:pt x="279" y="740"/>
                      <a:pt x="211" y="772"/>
                      <a:pt x="168" y="772"/>
                    </a:cubicBezTo>
                    <a:cubicBezTo>
                      <a:pt x="143" y="772"/>
                      <a:pt x="129" y="754"/>
                      <a:pt x="129" y="711"/>
                    </a:cubicBezTo>
                    <a:cubicBezTo>
                      <a:pt x="129" y="683"/>
                      <a:pt x="133" y="675"/>
                      <a:pt x="140" y="654"/>
                    </a:cubicBezTo>
                    <a:cubicBezTo>
                      <a:pt x="171" y="530"/>
                      <a:pt x="202" y="406"/>
                      <a:pt x="233" y="283"/>
                    </a:cubicBezTo>
                    <a:close/>
                  </a:path>
                </a:pathLst>
              </a:custGeom>
              <a:solidFill>
                <a:srgbClr val="000000"/>
              </a:solidFill>
              <a:ln>
                <a:noFill/>
              </a:ln>
            </p:spPr>
            <p:style>
              <a:lnRef idx="0"/>
              <a:fillRef idx="0"/>
              <a:effectRef idx="0"/>
              <a:fontRef idx="minor"/>
            </p:style>
          </p:sp>
          <p:sp>
            <p:nvSpPr>
              <p:cNvPr id="507" name="CustomShape 76"/>
              <p:cNvSpPr/>
              <p:nvPr/>
            </p:nvSpPr>
            <p:spPr>
              <a:xfrm>
                <a:off x="7845480" y="4338720"/>
                <a:ext cx="105840" cy="450000"/>
              </a:xfrm>
              <a:custGeom>
                <a:avLst/>
                <a:gdLst/>
                <a:ahLst/>
                <a:rect l="l" t="t" r="r" b="b"/>
                <a:pathLst>
                  <a:path w="295" h="1251">
                    <a:moveTo>
                      <a:pt x="294" y="625"/>
                    </a:moveTo>
                    <a:cubicBezTo>
                      <a:pt x="294" y="528"/>
                      <a:pt x="279" y="375"/>
                      <a:pt x="208" y="236"/>
                    </a:cubicBezTo>
                    <a:cubicBezTo>
                      <a:pt x="132" y="78"/>
                      <a:pt x="25" y="0"/>
                      <a:pt x="14" y="0"/>
                    </a:cubicBezTo>
                    <a:cubicBezTo>
                      <a:pt x="3" y="0"/>
                      <a:pt x="0" y="3"/>
                      <a:pt x="0" y="10"/>
                    </a:cubicBezTo>
                    <a:cubicBezTo>
                      <a:pt x="0" y="14"/>
                      <a:pt x="0" y="18"/>
                      <a:pt x="25" y="39"/>
                    </a:cubicBezTo>
                    <a:cubicBezTo>
                      <a:pt x="147" y="164"/>
                      <a:pt x="218" y="364"/>
                      <a:pt x="218" y="625"/>
                    </a:cubicBezTo>
                    <a:cubicBezTo>
                      <a:pt x="218" y="839"/>
                      <a:pt x="172" y="1057"/>
                      <a:pt x="18" y="1218"/>
                    </a:cubicBezTo>
                    <a:cubicBezTo>
                      <a:pt x="0" y="1232"/>
                      <a:pt x="0" y="1232"/>
                      <a:pt x="0" y="1236"/>
                    </a:cubicBezTo>
                    <a:cubicBezTo>
                      <a:pt x="0" y="1246"/>
                      <a:pt x="3" y="1250"/>
                      <a:pt x="14" y="1250"/>
                    </a:cubicBezTo>
                    <a:cubicBezTo>
                      <a:pt x="25" y="1250"/>
                      <a:pt x="140" y="1164"/>
                      <a:pt x="211" y="1007"/>
                    </a:cubicBezTo>
                    <a:cubicBezTo>
                      <a:pt x="276" y="868"/>
                      <a:pt x="294" y="728"/>
                      <a:pt x="294" y="625"/>
                    </a:cubicBezTo>
                    <a:close/>
                  </a:path>
                </a:pathLst>
              </a:custGeom>
              <a:solidFill>
                <a:srgbClr val="000000"/>
              </a:solidFill>
              <a:ln>
                <a:noFill/>
              </a:ln>
            </p:spPr>
            <p:style>
              <a:lnRef idx="0"/>
              <a:fillRef idx="0"/>
              <a:effectRef idx="0"/>
              <a:fontRef idx="minor"/>
            </p:style>
          </p:sp>
          <p:sp>
            <p:nvSpPr>
              <p:cNvPr id="508" name="CustomShape 77"/>
              <p:cNvSpPr/>
              <p:nvPr/>
            </p:nvSpPr>
            <p:spPr>
              <a:xfrm>
                <a:off x="8121240" y="4413240"/>
                <a:ext cx="301680" cy="300960"/>
              </a:xfrm>
              <a:custGeom>
                <a:avLst/>
                <a:gdLst/>
                <a:ahLst/>
                <a:rect l="l" t="t" r="r" b="b"/>
                <a:pathLst>
                  <a:path w="839" h="837">
                    <a:moveTo>
                      <a:pt x="444" y="443"/>
                    </a:moveTo>
                    <a:cubicBezTo>
                      <a:pt x="562" y="443"/>
                      <a:pt x="681" y="443"/>
                      <a:pt x="799" y="443"/>
                    </a:cubicBezTo>
                    <a:cubicBezTo>
                      <a:pt x="813" y="443"/>
                      <a:pt x="838" y="443"/>
                      <a:pt x="838" y="418"/>
                    </a:cubicBezTo>
                    <a:cubicBezTo>
                      <a:pt x="838" y="393"/>
                      <a:pt x="813" y="393"/>
                      <a:pt x="799" y="393"/>
                    </a:cubicBezTo>
                    <a:cubicBezTo>
                      <a:pt x="681" y="393"/>
                      <a:pt x="562" y="393"/>
                      <a:pt x="444" y="393"/>
                    </a:cubicBezTo>
                    <a:cubicBezTo>
                      <a:pt x="444" y="276"/>
                      <a:pt x="444" y="159"/>
                      <a:pt x="444" y="43"/>
                    </a:cubicBezTo>
                    <a:cubicBezTo>
                      <a:pt x="444" y="25"/>
                      <a:pt x="444" y="0"/>
                      <a:pt x="419" y="0"/>
                    </a:cubicBezTo>
                    <a:cubicBezTo>
                      <a:pt x="394" y="0"/>
                      <a:pt x="394" y="25"/>
                      <a:pt x="394" y="43"/>
                    </a:cubicBezTo>
                    <a:cubicBezTo>
                      <a:pt x="394" y="159"/>
                      <a:pt x="394" y="276"/>
                      <a:pt x="394" y="393"/>
                    </a:cubicBezTo>
                    <a:cubicBezTo>
                      <a:pt x="277" y="393"/>
                      <a:pt x="160" y="393"/>
                      <a:pt x="43" y="393"/>
                    </a:cubicBezTo>
                    <a:cubicBezTo>
                      <a:pt x="25" y="393"/>
                      <a:pt x="0" y="393"/>
                      <a:pt x="0" y="418"/>
                    </a:cubicBezTo>
                    <a:cubicBezTo>
                      <a:pt x="0" y="443"/>
                      <a:pt x="25" y="443"/>
                      <a:pt x="43" y="443"/>
                    </a:cubicBezTo>
                    <a:cubicBezTo>
                      <a:pt x="160" y="443"/>
                      <a:pt x="277" y="443"/>
                      <a:pt x="394" y="443"/>
                    </a:cubicBezTo>
                    <a:cubicBezTo>
                      <a:pt x="394" y="560"/>
                      <a:pt x="394" y="676"/>
                      <a:pt x="394" y="793"/>
                    </a:cubicBezTo>
                    <a:cubicBezTo>
                      <a:pt x="394" y="811"/>
                      <a:pt x="394" y="836"/>
                      <a:pt x="419" y="836"/>
                    </a:cubicBezTo>
                    <a:cubicBezTo>
                      <a:pt x="444" y="836"/>
                      <a:pt x="444" y="811"/>
                      <a:pt x="444" y="793"/>
                    </a:cubicBezTo>
                    <a:cubicBezTo>
                      <a:pt x="444" y="676"/>
                      <a:pt x="444" y="560"/>
                      <a:pt x="444" y="443"/>
                    </a:cubicBezTo>
                    <a:close/>
                  </a:path>
                </a:pathLst>
              </a:custGeom>
              <a:solidFill>
                <a:srgbClr val="000000"/>
              </a:solidFill>
              <a:ln>
                <a:noFill/>
              </a:ln>
            </p:spPr>
            <p:style>
              <a:lnRef idx="0"/>
              <a:fillRef idx="0"/>
              <a:effectRef idx="0"/>
              <a:fontRef idx="minor"/>
            </p:style>
          </p:sp>
          <p:sp>
            <p:nvSpPr>
              <p:cNvPr id="509" name="CustomShape 78"/>
              <p:cNvSpPr/>
              <p:nvPr/>
            </p:nvSpPr>
            <p:spPr>
              <a:xfrm>
                <a:off x="8559720" y="4361760"/>
                <a:ext cx="191880" cy="406440"/>
              </a:xfrm>
              <a:custGeom>
                <a:avLst/>
                <a:gdLst/>
                <a:ahLst/>
                <a:rect l="l" t="t" r="r" b="b"/>
                <a:pathLst>
                  <a:path w="534" h="1130">
                    <a:moveTo>
                      <a:pt x="165" y="489"/>
                    </a:moveTo>
                    <a:cubicBezTo>
                      <a:pt x="28" y="579"/>
                      <a:pt x="0" y="697"/>
                      <a:pt x="0" y="743"/>
                    </a:cubicBezTo>
                    <a:cubicBezTo>
                      <a:pt x="0" y="804"/>
                      <a:pt x="36" y="840"/>
                      <a:pt x="36" y="843"/>
                    </a:cubicBezTo>
                    <a:cubicBezTo>
                      <a:pt x="79" y="882"/>
                      <a:pt x="89" y="890"/>
                      <a:pt x="182" y="922"/>
                    </a:cubicBezTo>
                    <a:cubicBezTo>
                      <a:pt x="234" y="942"/>
                      <a:pt x="285" y="962"/>
                      <a:pt x="336" y="982"/>
                    </a:cubicBezTo>
                    <a:cubicBezTo>
                      <a:pt x="354" y="990"/>
                      <a:pt x="379" y="1000"/>
                      <a:pt x="379" y="1036"/>
                    </a:cubicBezTo>
                    <a:cubicBezTo>
                      <a:pt x="379" y="1065"/>
                      <a:pt x="358" y="1104"/>
                      <a:pt x="319" y="1104"/>
                    </a:cubicBezTo>
                    <a:cubicBezTo>
                      <a:pt x="261" y="1104"/>
                      <a:pt x="222" y="1072"/>
                      <a:pt x="208" y="1061"/>
                    </a:cubicBezTo>
                    <a:cubicBezTo>
                      <a:pt x="200" y="1057"/>
                      <a:pt x="197" y="1057"/>
                      <a:pt x="193" y="1057"/>
                    </a:cubicBezTo>
                    <a:cubicBezTo>
                      <a:pt x="182" y="1057"/>
                      <a:pt x="179" y="1065"/>
                      <a:pt x="179" y="1068"/>
                    </a:cubicBezTo>
                    <a:cubicBezTo>
                      <a:pt x="179" y="1086"/>
                      <a:pt x="247" y="1129"/>
                      <a:pt x="319" y="1129"/>
                    </a:cubicBezTo>
                    <a:cubicBezTo>
                      <a:pt x="397" y="1129"/>
                      <a:pt x="447" y="1057"/>
                      <a:pt x="447" y="997"/>
                    </a:cubicBezTo>
                    <a:cubicBezTo>
                      <a:pt x="447" y="936"/>
                      <a:pt x="401" y="915"/>
                      <a:pt x="387" y="907"/>
                    </a:cubicBezTo>
                    <a:cubicBezTo>
                      <a:pt x="372" y="900"/>
                      <a:pt x="329" y="886"/>
                      <a:pt x="311" y="879"/>
                    </a:cubicBezTo>
                    <a:cubicBezTo>
                      <a:pt x="286" y="868"/>
                      <a:pt x="261" y="857"/>
                      <a:pt x="236" y="850"/>
                    </a:cubicBezTo>
                    <a:cubicBezTo>
                      <a:pt x="210" y="840"/>
                      <a:pt x="184" y="829"/>
                      <a:pt x="157" y="818"/>
                    </a:cubicBezTo>
                    <a:cubicBezTo>
                      <a:pt x="104" y="797"/>
                      <a:pt x="64" y="761"/>
                      <a:pt x="64" y="707"/>
                    </a:cubicBezTo>
                    <a:cubicBezTo>
                      <a:pt x="64" y="657"/>
                      <a:pt x="114" y="547"/>
                      <a:pt x="218" y="497"/>
                    </a:cubicBezTo>
                    <a:cubicBezTo>
                      <a:pt x="265" y="511"/>
                      <a:pt x="304" y="511"/>
                      <a:pt x="329" y="511"/>
                    </a:cubicBezTo>
                    <a:cubicBezTo>
                      <a:pt x="369" y="511"/>
                      <a:pt x="447" y="511"/>
                      <a:pt x="447" y="472"/>
                    </a:cubicBezTo>
                    <a:cubicBezTo>
                      <a:pt x="447" y="443"/>
                      <a:pt x="394" y="439"/>
                      <a:pt x="344" y="439"/>
                    </a:cubicBezTo>
                    <a:cubicBezTo>
                      <a:pt x="322" y="439"/>
                      <a:pt x="286" y="439"/>
                      <a:pt x="240" y="454"/>
                    </a:cubicBezTo>
                    <a:cubicBezTo>
                      <a:pt x="204" y="422"/>
                      <a:pt x="200" y="379"/>
                      <a:pt x="200" y="357"/>
                    </a:cubicBezTo>
                    <a:cubicBezTo>
                      <a:pt x="200" y="286"/>
                      <a:pt x="247" y="189"/>
                      <a:pt x="340" y="143"/>
                    </a:cubicBezTo>
                    <a:cubicBezTo>
                      <a:pt x="362" y="172"/>
                      <a:pt x="390" y="172"/>
                      <a:pt x="422" y="172"/>
                    </a:cubicBezTo>
                    <a:cubicBezTo>
                      <a:pt x="451" y="172"/>
                      <a:pt x="533" y="172"/>
                      <a:pt x="533" y="132"/>
                    </a:cubicBezTo>
                    <a:cubicBezTo>
                      <a:pt x="533" y="100"/>
                      <a:pt x="476" y="100"/>
                      <a:pt x="430" y="100"/>
                    </a:cubicBezTo>
                    <a:cubicBezTo>
                      <a:pt x="412" y="100"/>
                      <a:pt x="383" y="100"/>
                      <a:pt x="351" y="104"/>
                    </a:cubicBezTo>
                    <a:cubicBezTo>
                      <a:pt x="344" y="93"/>
                      <a:pt x="344" y="86"/>
                      <a:pt x="344" y="64"/>
                    </a:cubicBezTo>
                    <a:cubicBezTo>
                      <a:pt x="344" y="46"/>
                      <a:pt x="351" y="21"/>
                      <a:pt x="351" y="18"/>
                    </a:cubicBezTo>
                    <a:cubicBezTo>
                      <a:pt x="351" y="7"/>
                      <a:pt x="344" y="0"/>
                      <a:pt x="333" y="0"/>
                    </a:cubicBezTo>
                    <a:cubicBezTo>
                      <a:pt x="311" y="0"/>
                      <a:pt x="311" y="57"/>
                      <a:pt x="311" y="61"/>
                    </a:cubicBezTo>
                    <a:cubicBezTo>
                      <a:pt x="311" y="86"/>
                      <a:pt x="319" y="107"/>
                      <a:pt x="319" y="111"/>
                    </a:cubicBezTo>
                    <a:cubicBezTo>
                      <a:pt x="186" y="150"/>
                      <a:pt x="100" y="250"/>
                      <a:pt x="100" y="347"/>
                    </a:cubicBezTo>
                    <a:cubicBezTo>
                      <a:pt x="100" y="393"/>
                      <a:pt x="122" y="443"/>
                      <a:pt x="182" y="479"/>
                    </a:cubicBezTo>
                    <a:cubicBezTo>
                      <a:pt x="176" y="482"/>
                      <a:pt x="171" y="486"/>
                      <a:pt x="165" y="489"/>
                    </a:cubicBezTo>
                    <a:moveTo>
                      <a:pt x="369" y="132"/>
                    </a:moveTo>
                    <a:cubicBezTo>
                      <a:pt x="390" y="125"/>
                      <a:pt x="415" y="125"/>
                      <a:pt x="430" y="125"/>
                    </a:cubicBezTo>
                    <a:cubicBezTo>
                      <a:pt x="473" y="125"/>
                      <a:pt x="476" y="129"/>
                      <a:pt x="501" y="132"/>
                    </a:cubicBezTo>
                    <a:cubicBezTo>
                      <a:pt x="490" y="136"/>
                      <a:pt x="476" y="143"/>
                      <a:pt x="422" y="143"/>
                    </a:cubicBezTo>
                    <a:cubicBezTo>
                      <a:pt x="397" y="143"/>
                      <a:pt x="383" y="143"/>
                      <a:pt x="369" y="132"/>
                    </a:cubicBezTo>
                    <a:moveTo>
                      <a:pt x="272" y="475"/>
                    </a:moveTo>
                    <a:cubicBezTo>
                      <a:pt x="301" y="468"/>
                      <a:pt x="329" y="468"/>
                      <a:pt x="344" y="468"/>
                    </a:cubicBezTo>
                    <a:cubicBezTo>
                      <a:pt x="387" y="468"/>
                      <a:pt x="390" y="468"/>
                      <a:pt x="415" y="475"/>
                    </a:cubicBezTo>
                    <a:cubicBezTo>
                      <a:pt x="404" y="479"/>
                      <a:pt x="390" y="482"/>
                      <a:pt x="333" y="482"/>
                    </a:cubicBezTo>
                    <a:cubicBezTo>
                      <a:pt x="304" y="482"/>
                      <a:pt x="293" y="482"/>
                      <a:pt x="272" y="475"/>
                    </a:cubicBezTo>
                    <a:close/>
                  </a:path>
                </a:pathLst>
              </a:custGeom>
              <a:solidFill>
                <a:srgbClr val="000000"/>
              </a:solidFill>
              <a:ln>
                <a:noFill/>
              </a:ln>
            </p:spPr>
            <p:style>
              <a:lnRef idx="0"/>
              <a:fillRef idx="0"/>
              <a:effectRef idx="0"/>
              <a:fontRef idx="minor"/>
            </p:style>
          </p:sp>
          <p:sp>
            <p:nvSpPr>
              <p:cNvPr id="510" name="CustomShape 79"/>
              <p:cNvSpPr/>
              <p:nvPr/>
            </p:nvSpPr>
            <p:spPr>
              <a:xfrm>
                <a:off x="8760600" y="4546800"/>
                <a:ext cx="107280" cy="199440"/>
              </a:xfrm>
              <a:custGeom>
                <a:avLst/>
                <a:gdLst/>
                <a:ahLst/>
                <a:rect l="l" t="t" r="r" b="b"/>
                <a:pathLst>
                  <a:path w="299" h="555">
                    <a:moveTo>
                      <a:pt x="180" y="200"/>
                    </a:moveTo>
                    <a:cubicBezTo>
                      <a:pt x="209" y="200"/>
                      <a:pt x="239" y="200"/>
                      <a:pt x="269" y="200"/>
                    </a:cubicBezTo>
                    <a:cubicBezTo>
                      <a:pt x="287" y="200"/>
                      <a:pt x="298" y="200"/>
                      <a:pt x="298" y="183"/>
                    </a:cubicBezTo>
                    <a:cubicBezTo>
                      <a:pt x="298" y="168"/>
                      <a:pt x="287" y="168"/>
                      <a:pt x="273" y="168"/>
                    </a:cubicBezTo>
                    <a:cubicBezTo>
                      <a:pt x="245" y="168"/>
                      <a:pt x="218" y="168"/>
                      <a:pt x="190" y="168"/>
                    </a:cubicBezTo>
                    <a:cubicBezTo>
                      <a:pt x="201" y="125"/>
                      <a:pt x="212" y="83"/>
                      <a:pt x="222" y="40"/>
                    </a:cubicBezTo>
                    <a:cubicBezTo>
                      <a:pt x="222" y="36"/>
                      <a:pt x="222" y="33"/>
                      <a:pt x="222" y="29"/>
                    </a:cubicBezTo>
                    <a:cubicBezTo>
                      <a:pt x="222" y="11"/>
                      <a:pt x="212" y="0"/>
                      <a:pt x="194" y="0"/>
                    </a:cubicBezTo>
                    <a:cubicBezTo>
                      <a:pt x="172" y="0"/>
                      <a:pt x="158" y="15"/>
                      <a:pt x="151" y="36"/>
                    </a:cubicBezTo>
                    <a:cubicBezTo>
                      <a:pt x="147" y="58"/>
                      <a:pt x="158" y="18"/>
                      <a:pt x="119" y="168"/>
                    </a:cubicBezTo>
                    <a:cubicBezTo>
                      <a:pt x="89" y="168"/>
                      <a:pt x="59" y="168"/>
                      <a:pt x="29" y="168"/>
                    </a:cubicBezTo>
                    <a:cubicBezTo>
                      <a:pt x="11" y="168"/>
                      <a:pt x="0" y="168"/>
                      <a:pt x="0" y="190"/>
                    </a:cubicBezTo>
                    <a:cubicBezTo>
                      <a:pt x="0" y="200"/>
                      <a:pt x="11" y="200"/>
                      <a:pt x="29" y="200"/>
                    </a:cubicBezTo>
                    <a:cubicBezTo>
                      <a:pt x="57" y="200"/>
                      <a:pt x="84" y="200"/>
                      <a:pt x="111" y="200"/>
                    </a:cubicBezTo>
                    <a:cubicBezTo>
                      <a:pt x="94" y="270"/>
                      <a:pt x="76" y="339"/>
                      <a:pt x="58" y="408"/>
                    </a:cubicBezTo>
                    <a:cubicBezTo>
                      <a:pt x="54" y="429"/>
                      <a:pt x="47" y="461"/>
                      <a:pt x="47" y="472"/>
                    </a:cubicBezTo>
                    <a:cubicBezTo>
                      <a:pt x="47" y="526"/>
                      <a:pt x="90" y="554"/>
                      <a:pt x="140" y="554"/>
                    </a:cubicBezTo>
                    <a:cubicBezTo>
                      <a:pt x="237" y="554"/>
                      <a:pt x="294" y="433"/>
                      <a:pt x="294" y="422"/>
                    </a:cubicBezTo>
                    <a:cubicBezTo>
                      <a:pt x="294" y="411"/>
                      <a:pt x="283" y="411"/>
                      <a:pt x="280" y="411"/>
                    </a:cubicBezTo>
                    <a:cubicBezTo>
                      <a:pt x="269" y="411"/>
                      <a:pt x="269" y="411"/>
                      <a:pt x="262" y="426"/>
                    </a:cubicBezTo>
                    <a:cubicBezTo>
                      <a:pt x="237" y="483"/>
                      <a:pt x="190" y="533"/>
                      <a:pt x="144" y="533"/>
                    </a:cubicBezTo>
                    <a:cubicBezTo>
                      <a:pt x="126" y="533"/>
                      <a:pt x="111" y="518"/>
                      <a:pt x="111" y="490"/>
                    </a:cubicBezTo>
                    <a:cubicBezTo>
                      <a:pt x="111" y="479"/>
                      <a:pt x="115" y="461"/>
                      <a:pt x="119" y="451"/>
                    </a:cubicBezTo>
                    <a:cubicBezTo>
                      <a:pt x="139" y="367"/>
                      <a:pt x="159" y="284"/>
                      <a:pt x="180" y="200"/>
                    </a:cubicBezTo>
                    <a:close/>
                  </a:path>
                </a:pathLst>
              </a:custGeom>
              <a:solidFill>
                <a:srgbClr val="000000"/>
              </a:solidFill>
              <a:ln>
                <a:noFill/>
              </a:ln>
            </p:spPr>
            <p:style>
              <a:lnRef idx="0"/>
              <a:fillRef idx="0"/>
              <a:effectRef idx="0"/>
              <a:fontRef idx="minor"/>
            </p:style>
          </p:sp>
          <p:sp>
            <p:nvSpPr>
              <p:cNvPr id="511" name="CustomShape 80"/>
              <p:cNvSpPr/>
              <p:nvPr/>
            </p:nvSpPr>
            <p:spPr>
              <a:xfrm>
                <a:off x="8933400" y="4338720"/>
                <a:ext cx="104400" cy="450000"/>
              </a:xfrm>
              <a:custGeom>
                <a:avLst/>
                <a:gdLst/>
                <a:ahLst/>
                <a:rect l="l" t="t" r="r" b="b"/>
                <a:pathLst>
                  <a:path w="291" h="1251">
                    <a:moveTo>
                      <a:pt x="290" y="625"/>
                    </a:moveTo>
                    <a:cubicBezTo>
                      <a:pt x="290" y="528"/>
                      <a:pt x="276" y="375"/>
                      <a:pt x="208" y="236"/>
                    </a:cubicBezTo>
                    <a:cubicBezTo>
                      <a:pt x="133" y="78"/>
                      <a:pt x="25" y="0"/>
                      <a:pt x="11" y="0"/>
                    </a:cubicBezTo>
                    <a:cubicBezTo>
                      <a:pt x="4" y="0"/>
                      <a:pt x="0" y="3"/>
                      <a:pt x="0" y="10"/>
                    </a:cubicBezTo>
                    <a:cubicBezTo>
                      <a:pt x="0" y="14"/>
                      <a:pt x="0" y="18"/>
                      <a:pt x="22" y="39"/>
                    </a:cubicBezTo>
                    <a:cubicBezTo>
                      <a:pt x="147" y="164"/>
                      <a:pt x="219" y="364"/>
                      <a:pt x="219" y="625"/>
                    </a:cubicBezTo>
                    <a:cubicBezTo>
                      <a:pt x="219" y="839"/>
                      <a:pt x="172" y="1057"/>
                      <a:pt x="15" y="1218"/>
                    </a:cubicBezTo>
                    <a:cubicBezTo>
                      <a:pt x="0" y="1232"/>
                      <a:pt x="0" y="1232"/>
                      <a:pt x="0" y="1236"/>
                    </a:cubicBezTo>
                    <a:cubicBezTo>
                      <a:pt x="0" y="1246"/>
                      <a:pt x="4" y="1250"/>
                      <a:pt x="11" y="1250"/>
                    </a:cubicBezTo>
                    <a:cubicBezTo>
                      <a:pt x="25" y="1250"/>
                      <a:pt x="136" y="1164"/>
                      <a:pt x="212" y="1007"/>
                    </a:cubicBezTo>
                    <a:cubicBezTo>
                      <a:pt x="276" y="868"/>
                      <a:pt x="290" y="728"/>
                      <a:pt x="290" y="625"/>
                    </a:cubicBezTo>
                    <a:close/>
                  </a:path>
                </a:pathLst>
              </a:custGeom>
              <a:solidFill>
                <a:srgbClr val="000000"/>
              </a:solidFill>
              <a:ln>
                <a:noFill/>
              </a:ln>
            </p:spPr>
            <p:style>
              <a:lnRef idx="0"/>
              <a:fillRef idx="0"/>
              <a:effectRef idx="0"/>
              <a:fontRef idx="minor"/>
            </p:style>
          </p:sp>
          <p:sp>
            <p:nvSpPr>
              <p:cNvPr id="512" name="CustomShape 81"/>
              <p:cNvSpPr/>
              <p:nvPr/>
            </p:nvSpPr>
            <p:spPr>
              <a:xfrm>
                <a:off x="9121680" y="4627800"/>
                <a:ext cx="54360" cy="135360"/>
              </a:xfrm>
              <a:custGeom>
                <a:avLst/>
                <a:gdLst/>
                <a:ahLst/>
                <a:rect l="l" t="t" r="r" b="b"/>
                <a:pathLst>
                  <a:path w="152" h="377">
                    <a:moveTo>
                      <a:pt x="151" y="133"/>
                    </a:moveTo>
                    <a:cubicBezTo>
                      <a:pt x="151" y="50"/>
                      <a:pt x="118" y="0"/>
                      <a:pt x="68" y="0"/>
                    </a:cubicBezTo>
                    <a:cubicBezTo>
                      <a:pt x="25" y="0"/>
                      <a:pt x="0" y="33"/>
                      <a:pt x="0" y="68"/>
                    </a:cubicBezTo>
                    <a:cubicBezTo>
                      <a:pt x="0" y="101"/>
                      <a:pt x="25" y="133"/>
                      <a:pt x="68" y="133"/>
                    </a:cubicBezTo>
                    <a:cubicBezTo>
                      <a:pt x="83" y="133"/>
                      <a:pt x="100" y="129"/>
                      <a:pt x="111" y="118"/>
                    </a:cubicBezTo>
                    <a:cubicBezTo>
                      <a:pt x="115" y="115"/>
                      <a:pt x="116" y="116"/>
                      <a:pt x="118" y="115"/>
                    </a:cubicBezTo>
                    <a:cubicBezTo>
                      <a:pt x="120" y="121"/>
                      <a:pt x="122" y="115"/>
                      <a:pt x="122" y="133"/>
                    </a:cubicBezTo>
                    <a:cubicBezTo>
                      <a:pt x="122" y="226"/>
                      <a:pt x="79" y="301"/>
                      <a:pt x="36" y="343"/>
                    </a:cubicBezTo>
                    <a:cubicBezTo>
                      <a:pt x="22" y="354"/>
                      <a:pt x="22" y="358"/>
                      <a:pt x="22" y="361"/>
                    </a:cubicBezTo>
                    <a:cubicBezTo>
                      <a:pt x="22" y="372"/>
                      <a:pt x="29" y="376"/>
                      <a:pt x="36" y="376"/>
                    </a:cubicBezTo>
                    <a:cubicBezTo>
                      <a:pt x="47" y="376"/>
                      <a:pt x="151" y="279"/>
                      <a:pt x="151" y="133"/>
                    </a:cubicBezTo>
                    <a:close/>
                  </a:path>
                </a:pathLst>
              </a:custGeom>
              <a:solidFill>
                <a:srgbClr val="000000"/>
              </a:solidFill>
              <a:ln>
                <a:noFill/>
              </a:ln>
            </p:spPr>
            <p:style>
              <a:lnRef idx="0"/>
              <a:fillRef idx="0"/>
              <a:effectRef idx="0"/>
              <a:fontRef idx="minor"/>
            </p:style>
          </p:sp>
          <p:sp>
            <p:nvSpPr>
              <p:cNvPr id="513" name="CustomShape 82"/>
              <p:cNvSpPr/>
              <p:nvPr/>
            </p:nvSpPr>
            <p:spPr>
              <a:xfrm>
                <a:off x="9446760" y="4361760"/>
                <a:ext cx="190800" cy="406440"/>
              </a:xfrm>
              <a:custGeom>
                <a:avLst/>
                <a:gdLst/>
                <a:ahLst/>
                <a:rect l="l" t="t" r="r" b="b"/>
                <a:pathLst>
                  <a:path w="531" h="1130">
                    <a:moveTo>
                      <a:pt x="164" y="489"/>
                    </a:moveTo>
                    <a:cubicBezTo>
                      <a:pt x="25" y="579"/>
                      <a:pt x="0" y="697"/>
                      <a:pt x="0" y="743"/>
                    </a:cubicBezTo>
                    <a:cubicBezTo>
                      <a:pt x="0" y="804"/>
                      <a:pt x="32" y="840"/>
                      <a:pt x="35" y="843"/>
                    </a:cubicBezTo>
                    <a:cubicBezTo>
                      <a:pt x="75" y="882"/>
                      <a:pt x="86" y="890"/>
                      <a:pt x="182" y="922"/>
                    </a:cubicBezTo>
                    <a:cubicBezTo>
                      <a:pt x="232" y="942"/>
                      <a:pt x="282" y="962"/>
                      <a:pt x="333" y="982"/>
                    </a:cubicBezTo>
                    <a:cubicBezTo>
                      <a:pt x="351" y="990"/>
                      <a:pt x="376" y="1000"/>
                      <a:pt x="376" y="1036"/>
                    </a:cubicBezTo>
                    <a:cubicBezTo>
                      <a:pt x="376" y="1065"/>
                      <a:pt x="354" y="1104"/>
                      <a:pt x="315" y="1104"/>
                    </a:cubicBezTo>
                    <a:cubicBezTo>
                      <a:pt x="261" y="1104"/>
                      <a:pt x="218" y="1072"/>
                      <a:pt x="204" y="1061"/>
                    </a:cubicBezTo>
                    <a:cubicBezTo>
                      <a:pt x="197" y="1057"/>
                      <a:pt x="197" y="1057"/>
                      <a:pt x="189" y="1057"/>
                    </a:cubicBezTo>
                    <a:cubicBezTo>
                      <a:pt x="182" y="1057"/>
                      <a:pt x="179" y="1065"/>
                      <a:pt x="179" y="1068"/>
                    </a:cubicBezTo>
                    <a:cubicBezTo>
                      <a:pt x="179" y="1086"/>
                      <a:pt x="243" y="1129"/>
                      <a:pt x="315" y="1129"/>
                    </a:cubicBezTo>
                    <a:cubicBezTo>
                      <a:pt x="394" y="1129"/>
                      <a:pt x="447" y="1057"/>
                      <a:pt x="447" y="997"/>
                    </a:cubicBezTo>
                    <a:cubicBezTo>
                      <a:pt x="447" y="936"/>
                      <a:pt x="401" y="915"/>
                      <a:pt x="386" y="907"/>
                    </a:cubicBezTo>
                    <a:cubicBezTo>
                      <a:pt x="368" y="900"/>
                      <a:pt x="325" y="886"/>
                      <a:pt x="308" y="879"/>
                    </a:cubicBezTo>
                    <a:cubicBezTo>
                      <a:pt x="282" y="868"/>
                      <a:pt x="257" y="857"/>
                      <a:pt x="232" y="850"/>
                    </a:cubicBezTo>
                    <a:cubicBezTo>
                      <a:pt x="207" y="840"/>
                      <a:pt x="182" y="829"/>
                      <a:pt x="157" y="818"/>
                    </a:cubicBezTo>
                    <a:cubicBezTo>
                      <a:pt x="100" y="797"/>
                      <a:pt x="60" y="761"/>
                      <a:pt x="60" y="707"/>
                    </a:cubicBezTo>
                    <a:cubicBezTo>
                      <a:pt x="60" y="657"/>
                      <a:pt x="111" y="547"/>
                      <a:pt x="218" y="497"/>
                    </a:cubicBezTo>
                    <a:cubicBezTo>
                      <a:pt x="265" y="511"/>
                      <a:pt x="300" y="511"/>
                      <a:pt x="329" y="511"/>
                    </a:cubicBezTo>
                    <a:cubicBezTo>
                      <a:pt x="365" y="511"/>
                      <a:pt x="444" y="511"/>
                      <a:pt x="444" y="472"/>
                    </a:cubicBezTo>
                    <a:cubicBezTo>
                      <a:pt x="444" y="443"/>
                      <a:pt x="390" y="439"/>
                      <a:pt x="340" y="439"/>
                    </a:cubicBezTo>
                    <a:cubicBezTo>
                      <a:pt x="318" y="439"/>
                      <a:pt x="282" y="439"/>
                      <a:pt x="236" y="454"/>
                    </a:cubicBezTo>
                    <a:cubicBezTo>
                      <a:pt x="204" y="422"/>
                      <a:pt x="197" y="379"/>
                      <a:pt x="197" y="357"/>
                    </a:cubicBezTo>
                    <a:cubicBezTo>
                      <a:pt x="197" y="286"/>
                      <a:pt x="243" y="189"/>
                      <a:pt x="336" y="143"/>
                    </a:cubicBezTo>
                    <a:cubicBezTo>
                      <a:pt x="361" y="172"/>
                      <a:pt x="390" y="172"/>
                      <a:pt x="419" y="172"/>
                    </a:cubicBezTo>
                    <a:cubicBezTo>
                      <a:pt x="451" y="172"/>
                      <a:pt x="530" y="172"/>
                      <a:pt x="530" y="132"/>
                    </a:cubicBezTo>
                    <a:cubicBezTo>
                      <a:pt x="530" y="100"/>
                      <a:pt x="476" y="100"/>
                      <a:pt x="426" y="100"/>
                    </a:cubicBezTo>
                    <a:cubicBezTo>
                      <a:pt x="408" y="100"/>
                      <a:pt x="379" y="100"/>
                      <a:pt x="347" y="104"/>
                    </a:cubicBezTo>
                    <a:cubicBezTo>
                      <a:pt x="343" y="93"/>
                      <a:pt x="340" y="86"/>
                      <a:pt x="340" y="64"/>
                    </a:cubicBezTo>
                    <a:cubicBezTo>
                      <a:pt x="340" y="46"/>
                      <a:pt x="347" y="21"/>
                      <a:pt x="347" y="18"/>
                    </a:cubicBezTo>
                    <a:cubicBezTo>
                      <a:pt x="347" y="7"/>
                      <a:pt x="340" y="0"/>
                      <a:pt x="333" y="0"/>
                    </a:cubicBezTo>
                    <a:cubicBezTo>
                      <a:pt x="308" y="0"/>
                      <a:pt x="308" y="57"/>
                      <a:pt x="308" y="61"/>
                    </a:cubicBezTo>
                    <a:cubicBezTo>
                      <a:pt x="308" y="86"/>
                      <a:pt x="315" y="107"/>
                      <a:pt x="318" y="111"/>
                    </a:cubicBezTo>
                    <a:cubicBezTo>
                      <a:pt x="182" y="150"/>
                      <a:pt x="96" y="250"/>
                      <a:pt x="96" y="347"/>
                    </a:cubicBezTo>
                    <a:cubicBezTo>
                      <a:pt x="96" y="393"/>
                      <a:pt x="121" y="443"/>
                      <a:pt x="179" y="479"/>
                    </a:cubicBezTo>
                    <a:cubicBezTo>
                      <a:pt x="174" y="482"/>
                      <a:pt x="169" y="486"/>
                      <a:pt x="164" y="489"/>
                    </a:cubicBezTo>
                    <a:moveTo>
                      <a:pt x="368" y="132"/>
                    </a:moveTo>
                    <a:cubicBezTo>
                      <a:pt x="386" y="125"/>
                      <a:pt x="415" y="125"/>
                      <a:pt x="426" y="125"/>
                    </a:cubicBezTo>
                    <a:cubicBezTo>
                      <a:pt x="469" y="125"/>
                      <a:pt x="476" y="129"/>
                      <a:pt x="497" y="132"/>
                    </a:cubicBezTo>
                    <a:cubicBezTo>
                      <a:pt x="487" y="136"/>
                      <a:pt x="476" y="143"/>
                      <a:pt x="419" y="143"/>
                    </a:cubicBezTo>
                    <a:cubicBezTo>
                      <a:pt x="397" y="143"/>
                      <a:pt x="379" y="143"/>
                      <a:pt x="368" y="132"/>
                    </a:cubicBezTo>
                    <a:moveTo>
                      <a:pt x="268" y="475"/>
                    </a:moveTo>
                    <a:cubicBezTo>
                      <a:pt x="297" y="468"/>
                      <a:pt x="325" y="468"/>
                      <a:pt x="340" y="468"/>
                    </a:cubicBezTo>
                    <a:cubicBezTo>
                      <a:pt x="383" y="468"/>
                      <a:pt x="390" y="468"/>
                      <a:pt x="411" y="475"/>
                    </a:cubicBezTo>
                    <a:cubicBezTo>
                      <a:pt x="401" y="479"/>
                      <a:pt x="390" y="482"/>
                      <a:pt x="333" y="482"/>
                    </a:cubicBezTo>
                    <a:cubicBezTo>
                      <a:pt x="304" y="482"/>
                      <a:pt x="290" y="482"/>
                      <a:pt x="268" y="475"/>
                    </a:cubicBezTo>
                    <a:close/>
                  </a:path>
                </a:pathLst>
              </a:custGeom>
              <a:solidFill>
                <a:srgbClr val="000000"/>
              </a:solidFill>
              <a:ln>
                <a:noFill/>
              </a:ln>
            </p:spPr>
            <p:style>
              <a:lnRef idx="0"/>
              <a:fillRef idx="0"/>
              <a:effectRef idx="0"/>
              <a:fontRef idx="minor"/>
            </p:style>
          </p:sp>
          <p:sp>
            <p:nvSpPr>
              <p:cNvPr id="514" name="CustomShape 83"/>
              <p:cNvSpPr/>
              <p:nvPr/>
            </p:nvSpPr>
            <p:spPr>
              <a:xfrm>
                <a:off x="9804960" y="4510800"/>
                <a:ext cx="303120" cy="105480"/>
              </a:xfrm>
              <a:custGeom>
                <a:avLst/>
                <a:gdLst/>
                <a:ahLst/>
                <a:rect l="l" t="t" r="r" b="b"/>
                <a:pathLst>
                  <a:path w="843" h="294">
                    <a:moveTo>
                      <a:pt x="842" y="40"/>
                    </a:moveTo>
                    <a:cubicBezTo>
                      <a:pt x="842" y="15"/>
                      <a:pt x="835" y="0"/>
                      <a:pt x="824" y="0"/>
                    </a:cubicBezTo>
                    <a:cubicBezTo>
                      <a:pt x="817" y="0"/>
                      <a:pt x="806" y="11"/>
                      <a:pt x="806" y="33"/>
                    </a:cubicBezTo>
                    <a:cubicBezTo>
                      <a:pt x="799" y="154"/>
                      <a:pt x="716" y="222"/>
                      <a:pt x="630" y="222"/>
                    </a:cubicBezTo>
                    <a:cubicBezTo>
                      <a:pt x="548" y="222"/>
                      <a:pt x="491" y="168"/>
                      <a:pt x="426" y="115"/>
                    </a:cubicBezTo>
                    <a:cubicBezTo>
                      <a:pt x="362" y="58"/>
                      <a:pt x="297" y="0"/>
                      <a:pt x="211" y="0"/>
                    </a:cubicBezTo>
                    <a:cubicBezTo>
                      <a:pt x="75" y="0"/>
                      <a:pt x="0" y="136"/>
                      <a:pt x="0" y="250"/>
                    </a:cubicBezTo>
                    <a:cubicBezTo>
                      <a:pt x="0" y="290"/>
                      <a:pt x="12" y="277"/>
                      <a:pt x="18" y="290"/>
                    </a:cubicBezTo>
                    <a:cubicBezTo>
                      <a:pt x="32" y="290"/>
                      <a:pt x="36" y="265"/>
                      <a:pt x="36" y="261"/>
                    </a:cubicBezTo>
                    <a:cubicBezTo>
                      <a:pt x="43" y="125"/>
                      <a:pt x="136" y="68"/>
                      <a:pt x="211" y="68"/>
                    </a:cubicBezTo>
                    <a:cubicBezTo>
                      <a:pt x="290" y="68"/>
                      <a:pt x="351" y="125"/>
                      <a:pt x="416" y="179"/>
                    </a:cubicBezTo>
                    <a:cubicBezTo>
                      <a:pt x="476" y="236"/>
                      <a:pt x="544" y="293"/>
                      <a:pt x="630" y="293"/>
                    </a:cubicBezTo>
                    <a:cubicBezTo>
                      <a:pt x="766" y="293"/>
                      <a:pt x="842" y="154"/>
                      <a:pt x="842" y="40"/>
                    </a:cubicBezTo>
                    <a:close/>
                  </a:path>
                </a:pathLst>
              </a:custGeom>
              <a:solidFill>
                <a:srgbClr val="000000"/>
              </a:solidFill>
              <a:ln>
                <a:noFill/>
              </a:ln>
            </p:spPr>
            <p:style>
              <a:lnRef idx="0"/>
              <a:fillRef idx="0"/>
              <a:effectRef idx="0"/>
              <a:fontRef idx="minor"/>
            </p:style>
          </p:sp>
          <p:sp>
            <p:nvSpPr>
              <p:cNvPr id="515" name="CustomShape 84"/>
              <p:cNvSpPr/>
              <p:nvPr/>
            </p:nvSpPr>
            <p:spPr>
              <a:xfrm>
                <a:off x="10245960" y="4327200"/>
                <a:ext cx="455040" cy="371520"/>
              </a:xfrm>
              <a:custGeom>
                <a:avLst/>
                <a:gdLst/>
                <a:ahLst/>
                <a:rect l="l" t="t" r="r" b="b"/>
                <a:pathLst>
                  <a:path w="1265" h="1033">
                    <a:moveTo>
                      <a:pt x="419" y="250"/>
                    </a:moveTo>
                    <a:cubicBezTo>
                      <a:pt x="444" y="318"/>
                      <a:pt x="469" y="410"/>
                      <a:pt x="526" y="564"/>
                    </a:cubicBezTo>
                    <a:cubicBezTo>
                      <a:pt x="605" y="775"/>
                      <a:pt x="641" y="853"/>
                      <a:pt x="720" y="971"/>
                    </a:cubicBezTo>
                    <a:cubicBezTo>
                      <a:pt x="738" y="1000"/>
                      <a:pt x="738" y="1000"/>
                      <a:pt x="748" y="1000"/>
                    </a:cubicBezTo>
                    <a:cubicBezTo>
                      <a:pt x="766" y="1000"/>
                      <a:pt x="791" y="986"/>
                      <a:pt x="806" y="975"/>
                    </a:cubicBezTo>
                    <a:cubicBezTo>
                      <a:pt x="824" y="961"/>
                      <a:pt x="827" y="957"/>
                      <a:pt x="838" y="896"/>
                    </a:cubicBezTo>
                    <a:cubicBezTo>
                      <a:pt x="913" y="568"/>
                      <a:pt x="1010" y="225"/>
                      <a:pt x="1035" y="167"/>
                    </a:cubicBezTo>
                    <a:cubicBezTo>
                      <a:pt x="1038" y="164"/>
                      <a:pt x="1063" y="117"/>
                      <a:pt x="1217" y="114"/>
                    </a:cubicBezTo>
                    <a:cubicBezTo>
                      <a:pt x="1242" y="114"/>
                      <a:pt x="1264" y="46"/>
                      <a:pt x="1264" y="21"/>
                    </a:cubicBezTo>
                    <a:cubicBezTo>
                      <a:pt x="1264" y="0"/>
                      <a:pt x="1257" y="0"/>
                      <a:pt x="1239" y="0"/>
                    </a:cubicBezTo>
                    <a:cubicBezTo>
                      <a:pt x="1114" y="0"/>
                      <a:pt x="1060" y="53"/>
                      <a:pt x="1042" y="67"/>
                    </a:cubicBezTo>
                    <a:cubicBezTo>
                      <a:pt x="1006" y="114"/>
                      <a:pt x="977" y="203"/>
                      <a:pt x="920" y="414"/>
                    </a:cubicBezTo>
                    <a:cubicBezTo>
                      <a:pt x="877" y="575"/>
                      <a:pt x="834" y="735"/>
                      <a:pt x="795" y="896"/>
                    </a:cubicBezTo>
                    <a:cubicBezTo>
                      <a:pt x="727" y="793"/>
                      <a:pt x="687" y="696"/>
                      <a:pt x="627" y="535"/>
                    </a:cubicBezTo>
                    <a:cubicBezTo>
                      <a:pt x="562" y="357"/>
                      <a:pt x="519" y="225"/>
                      <a:pt x="487" y="114"/>
                    </a:cubicBezTo>
                    <a:cubicBezTo>
                      <a:pt x="480" y="89"/>
                      <a:pt x="480" y="85"/>
                      <a:pt x="465" y="85"/>
                    </a:cubicBezTo>
                    <a:cubicBezTo>
                      <a:pt x="444" y="96"/>
                      <a:pt x="440" y="85"/>
                      <a:pt x="401" y="117"/>
                    </a:cubicBezTo>
                    <a:cubicBezTo>
                      <a:pt x="390" y="128"/>
                      <a:pt x="390" y="139"/>
                      <a:pt x="387" y="153"/>
                    </a:cubicBezTo>
                    <a:cubicBezTo>
                      <a:pt x="351" y="485"/>
                      <a:pt x="233" y="814"/>
                      <a:pt x="200" y="875"/>
                    </a:cubicBezTo>
                    <a:cubicBezTo>
                      <a:pt x="190" y="893"/>
                      <a:pt x="175" y="918"/>
                      <a:pt x="150" y="918"/>
                    </a:cubicBezTo>
                    <a:cubicBezTo>
                      <a:pt x="136" y="918"/>
                      <a:pt x="89" y="911"/>
                      <a:pt x="54" y="882"/>
                    </a:cubicBezTo>
                    <a:cubicBezTo>
                      <a:pt x="50" y="875"/>
                      <a:pt x="49" y="877"/>
                      <a:pt x="46" y="875"/>
                    </a:cubicBezTo>
                    <a:cubicBezTo>
                      <a:pt x="25" y="875"/>
                      <a:pt x="0" y="939"/>
                      <a:pt x="0" y="968"/>
                    </a:cubicBezTo>
                    <a:cubicBezTo>
                      <a:pt x="0" y="1007"/>
                      <a:pt x="75" y="1032"/>
                      <a:pt x="111" y="1032"/>
                    </a:cubicBezTo>
                    <a:cubicBezTo>
                      <a:pt x="190" y="1032"/>
                      <a:pt x="254" y="857"/>
                      <a:pt x="276" y="796"/>
                    </a:cubicBezTo>
                    <a:cubicBezTo>
                      <a:pt x="358" y="571"/>
                      <a:pt x="397" y="385"/>
                      <a:pt x="419" y="250"/>
                    </a:cubicBezTo>
                    <a:close/>
                  </a:path>
                </a:pathLst>
              </a:custGeom>
              <a:solidFill>
                <a:srgbClr val="000000"/>
              </a:solidFill>
              <a:ln>
                <a:noFill/>
              </a:ln>
            </p:spPr>
            <p:style>
              <a:lnRef idx="0"/>
              <a:fillRef idx="0"/>
              <a:effectRef idx="0"/>
              <a:fontRef idx="minor"/>
            </p:style>
          </p:sp>
          <p:sp>
            <p:nvSpPr>
              <p:cNvPr id="516" name="CustomShape 85"/>
              <p:cNvSpPr/>
              <p:nvPr/>
            </p:nvSpPr>
            <p:spPr>
              <a:xfrm>
                <a:off x="10742400" y="4338720"/>
                <a:ext cx="104400" cy="450000"/>
              </a:xfrm>
              <a:custGeom>
                <a:avLst/>
                <a:gdLst/>
                <a:ahLst/>
                <a:rect l="l" t="t" r="r" b="b"/>
                <a:pathLst>
                  <a:path w="291" h="1251">
                    <a:moveTo>
                      <a:pt x="290" y="1236"/>
                    </a:moveTo>
                    <a:cubicBezTo>
                      <a:pt x="290" y="1232"/>
                      <a:pt x="290" y="1232"/>
                      <a:pt x="268" y="1211"/>
                    </a:cubicBezTo>
                    <a:cubicBezTo>
                      <a:pt x="111" y="1054"/>
                      <a:pt x="71" y="814"/>
                      <a:pt x="71" y="625"/>
                    </a:cubicBezTo>
                    <a:cubicBezTo>
                      <a:pt x="71" y="407"/>
                      <a:pt x="118" y="189"/>
                      <a:pt x="275" y="32"/>
                    </a:cubicBezTo>
                    <a:cubicBezTo>
                      <a:pt x="290" y="18"/>
                      <a:pt x="290" y="14"/>
                      <a:pt x="290" y="10"/>
                    </a:cubicBezTo>
                    <a:cubicBezTo>
                      <a:pt x="290" y="3"/>
                      <a:pt x="286" y="0"/>
                      <a:pt x="279" y="0"/>
                    </a:cubicBezTo>
                    <a:cubicBezTo>
                      <a:pt x="265" y="0"/>
                      <a:pt x="154" y="85"/>
                      <a:pt x="78" y="243"/>
                    </a:cubicBezTo>
                    <a:cubicBezTo>
                      <a:pt x="14" y="382"/>
                      <a:pt x="0" y="518"/>
                      <a:pt x="0" y="625"/>
                    </a:cubicBezTo>
                    <a:cubicBezTo>
                      <a:pt x="0" y="721"/>
                      <a:pt x="14" y="875"/>
                      <a:pt x="82" y="1014"/>
                    </a:cubicBezTo>
                    <a:cubicBezTo>
                      <a:pt x="157" y="1168"/>
                      <a:pt x="265" y="1250"/>
                      <a:pt x="279" y="1250"/>
                    </a:cubicBezTo>
                    <a:cubicBezTo>
                      <a:pt x="286" y="1250"/>
                      <a:pt x="290" y="1246"/>
                      <a:pt x="290" y="1236"/>
                    </a:cubicBezTo>
                    <a:close/>
                  </a:path>
                </a:pathLst>
              </a:custGeom>
              <a:solidFill>
                <a:srgbClr val="000000"/>
              </a:solidFill>
              <a:ln>
                <a:noFill/>
              </a:ln>
            </p:spPr>
            <p:style>
              <a:lnRef idx="0"/>
              <a:fillRef idx="0"/>
              <a:effectRef idx="0"/>
              <a:fontRef idx="minor"/>
            </p:style>
          </p:sp>
          <p:sp>
            <p:nvSpPr>
              <p:cNvPr id="517" name="CustomShape 86"/>
              <p:cNvSpPr/>
              <p:nvPr/>
            </p:nvSpPr>
            <p:spPr>
              <a:xfrm>
                <a:off x="10886760" y="4477680"/>
                <a:ext cx="246240" cy="295560"/>
              </a:xfrm>
              <a:custGeom>
                <a:avLst/>
                <a:gdLst/>
                <a:ahLst/>
                <a:rect l="l" t="t" r="r" b="b"/>
                <a:pathLst>
                  <a:path w="685" h="822">
                    <a:moveTo>
                      <a:pt x="254" y="110"/>
                    </a:moveTo>
                    <a:cubicBezTo>
                      <a:pt x="257" y="85"/>
                      <a:pt x="272" y="39"/>
                      <a:pt x="272" y="32"/>
                    </a:cubicBezTo>
                    <a:cubicBezTo>
                      <a:pt x="272" y="10"/>
                      <a:pt x="257" y="0"/>
                      <a:pt x="236" y="0"/>
                    </a:cubicBezTo>
                    <a:cubicBezTo>
                      <a:pt x="232" y="0"/>
                      <a:pt x="197" y="0"/>
                      <a:pt x="186" y="42"/>
                    </a:cubicBezTo>
                    <a:cubicBezTo>
                      <a:pt x="125" y="284"/>
                      <a:pt x="64" y="526"/>
                      <a:pt x="3" y="768"/>
                    </a:cubicBezTo>
                    <a:cubicBezTo>
                      <a:pt x="0" y="782"/>
                      <a:pt x="0" y="785"/>
                      <a:pt x="0" y="789"/>
                    </a:cubicBezTo>
                    <a:cubicBezTo>
                      <a:pt x="0" y="807"/>
                      <a:pt x="14" y="821"/>
                      <a:pt x="35" y="821"/>
                    </a:cubicBezTo>
                    <a:cubicBezTo>
                      <a:pt x="61" y="821"/>
                      <a:pt x="78" y="800"/>
                      <a:pt x="78" y="796"/>
                    </a:cubicBezTo>
                    <a:cubicBezTo>
                      <a:pt x="86" y="785"/>
                      <a:pt x="100" y="718"/>
                      <a:pt x="150" y="525"/>
                    </a:cubicBezTo>
                    <a:cubicBezTo>
                      <a:pt x="189" y="560"/>
                      <a:pt x="247" y="564"/>
                      <a:pt x="272" y="564"/>
                    </a:cubicBezTo>
                    <a:cubicBezTo>
                      <a:pt x="358" y="564"/>
                      <a:pt x="408" y="510"/>
                      <a:pt x="437" y="475"/>
                    </a:cubicBezTo>
                    <a:cubicBezTo>
                      <a:pt x="451" y="528"/>
                      <a:pt x="497" y="564"/>
                      <a:pt x="551" y="564"/>
                    </a:cubicBezTo>
                    <a:cubicBezTo>
                      <a:pt x="594" y="564"/>
                      <a:pt x="623" y="535"/>
                      <a:pt x="644" y="496"/>
                    </a:cubicBezTo>
                    <a:cubicBezTo>
                      <a:pt x="666" y="450"/>
                      <a:pt x="684" y="375"/>
                      <a:pt x="684" y="371"/>
                    </a:cubicBezTo>
                    <a:cubicBezTo>
                      <a:pt x="684" y="360"/>
                      <a:pt x="669" y="360"/>
                      <a:pt x="666" y="360"/>
                    </a:cubicBezTo>
                    <a:cubicBezTo>
                      <a:pt x="655" y="360"/>
                      <a:pt x="651" y="364"/>
                      <a:pt x="648" y="382"/>
                    </a:cubicBezTo>
                    <a:cubicBezTo>
                      <a:pt x="626" y="464"/>
                      <a:pt x="605" y="539"/>
                      <a:pt x="555" y="539"/>
                    </a:cubicBezTo>
                    <a:cubicBezTo>
                      <a:pt x="519" y="539"/>
                      <a:pt x="515" y="503"/>
                      <a:pt x="515" y="478"/>
                    </a:cubicBezTo>
                    <a:cubicBezTo>
                      <a:pt x="515" y="453"/>
                      <a:pt x="530" y="392"/>
                      <a:pt x="540" y="350"/>
                    </a:cubicBezTo>
                    <a:cubicBezTo>
                      <a:pt x="552" y="304"/>
                      <a:pt x="564" y="259"/>
                      <a:pt x="576" y="214"/>
                    </a:cubicBezTo>
                    <a:cubicBezTo>
                      <a:pt x="580" y="196"/>
                      <a:pt x="594" y="150"/>
                      <a:pt x="598" y="128"/>
                    </a:cubicBezTo>
                    <a:cubicBezTo>
                      <a:pt x="605" y="100"/>
                      <a:pt x="616" y="53"/>
                      <a:pt x="616" y="46"/>
                    </a:cubicBezTo>
                    <a:cubicBezTo>
                      <a:pt x="616" y="25"/>
                      <a:pt x="598" y="10"/>
                      <a:pt x="580" y="10"/>
                    </a:cubicBezTo>
                    <a:cubicBezTo>
                      <a:pt x="573" y="10"/>
                      <a:pt x="540" y="14"/>
                      <a:pt x="530" y="57"/>
                    </a:cubicBezTo>
                    <a:cubicBezTo>
                      <a:pt x="511" y="134"/>
                      <a:pt x="491" y="211"/>
                      <a:pt x="472" y="289"/>
                    </a:cubicBezTo>
                    <a:cubicBezTo>
                      <a:pt x="458" y="353"/>
                      <a:pt x="444" y="403"/>
                      <a:pt x="440" y="417"/>
                    </a:cubicBezTo>
                    <a:cubicBezTo>
                      <a:pt x="437" y="425"/>
                      <a:pt x="379" y="539"/>
                      <a:pt x="275" y="539"/>
                    </a:cubicBezTo>
                    <a:cubicBezTo>
                      <a:pt x="211" y="539"/>
                      <a:pt x="182" y="496"/>
                      <a:pt x="182" y="428"/>
                    </a:cubicBezTo>
                    <a:cubicBezTo>
                      <a:pt x="182" y="392"/>
                      <a:pt x="193" y="357"/>
                      <a:pt x="200" y="321"/>
                    </a:cubicBezTo>
                    <a:cubicBezTo>
                      <a:pt x="218" y="251"/>
                      <a:pt x="236" y="181"/>
                      <a:pt x="254" y="110"/>
                    </a:cubicBezTo>
                    <a:close/>
                  </a:path>
                </a:pathLst>
              </a:custGeom>
              <a:solidFill>
                <a:srgbClr val="000000"/>
              </a:solidFill>
              <a:ln>
                <a:noFill/>
              </a:ln>
            </p:spPr>
            <p:style>
              <a:lnRef idx="0"/>
              <a:fillRef idx="0"/>
              <a:effectRef idx="0"/>
              <a:fontRef idx="minor"/>
            </p:style>
          </p:sp>
          <p:sp>
            <p:nvSpPr>
              <p:cNvPr id="518" name="CustomShape 87"/>
              <p:cNvSpPr/>
              <p:nvPr/>
            </p:nvSpPr>
            <p:spPr>
              <a:xfrm>
                <a:off x="11185560" y="4627800"/>
                <a:ext cx="52920" cy="135360"/>
              </a:xfrm>
              <a:custGeom>
                <a:avLst/>
                <a:gdLst/>
                <a:ahLst/>
                <a:rect l="l" t="t" r="r" b="b"/>
                <a:pathLst>
                  <a:path w="148" h="377">
                    <a:moveTo>
                      <a:pt x="147" y="133"/>
                    </a:moveTo>
                    <a:cubicBezTo>
                      <a:pt x="147" y="50"/>
                      <a:pt x="115" y="0"/>
                      <a:pt x="65" y="0"/>
                    </a:cubicBezTo>
                    <a:cubicBezTo>
                      <a:pt x="26" y="0"/>
                      <a:pt x="0" y="33"/>
                      <a:pt x="0" y="68"/>
                    </a:cubicBezTo>
                    <a:cubicBezTo>
                      <a:pt x="0" y="101"/>
                      <a:pt x="26" y="133"/>
                      <a:pt x="65" y="133"/>
                    </a:cubicBezTo>
                    <a:cubicBezTo>
                      <a:pt x="79" y="133"/>
                      <a:pt x="97" y="129"/>
                      <a:pt x="108" y="118"/>
                    </a:cubicBezTo>
                    <a:cubicBezTo>
                      <a:pt x="111" y="115"/>
                      <a:pt x="113" y="116"/>
                      <a:pt x="115" y="115"/>
                    </a:cubicBezTo>
                    <a:cubicBezTo>
                      <a:pt x="119" y="115"/>
                      <a:pt x="119" y="115"/>
                      <a:pt x="119" y="133"/>
                    </a:cubicBezTo>
                    <a:cubicBezTo>
                      <a:pt x="119" y="226"/>
                      <a:pt x="77" y="302"/>
                      <a:pt x="33" y="343"/>
                    </a:cubicBezTo>
                    <a:cubicBezTo>
                      <a:pt x="20" y="356"/>
                      <a:pt x="18" y="358"/>
                      <a:pt x="18" y="361"/>
                    </a:cubicBezTo>
                    <a:cubicBezTo>
                      <a:pt x="18" y="372"/>
                      <a:pt x="26" y="376"/>
                      <a:pt x="33" y="376"/>
                    </a:cubicBezTo>
                    <a:cubicBezTo>
                      <a:pt x="47" y="376"/>
                      <a:pt x="147" y="279"/>
                      <a:pt x="147" y="133"/>
                    </a:cubicBezTo>
                    <a:close/>
                  </a:path>
                </a:pathLst>
              </a:custGeom>
              <a:solidFill>
                <a:srgbClr val="000000"/>
              </a:solidFill>
              <a:ln>
                <a:noFill/>
              </a:ln>
            </p:spPr>
            <p:style>
              <a:lnRef idx="0"/>
              <a:fillRef idx="0"/>
              <a:effectRef idx="0"/>
              <a:fontRef idx="minor"/>
            </p:style>
          </p:sp>
          <p:sp>
            <p:nvSpPr>
              <p:cNvPr id="519" name="CustomShape 88"/>
              <p:cNvSpPr/>
              <p:nvPr/>
            </p:nvSpPr>
            <p:spPr>
              <a:xfrm>
                <a:off x="11364840" y="4481280"/>
                <a:ext cx="239760" cy="199440"/>
              </a:xfrm>
              <a:custGeom>
                <a:avLst/>
                <a:gdLst/>
                <a:ahLst/>
                <a:rect l="l" t="t" r="r" b="b"/>
                <a:pathLst>
                  <a:path w="667" h="555">
                    <a:moveTo>
                      <a:pt x="602" y="75"/>
                    </a:moveTo>
                    <a:cubicBezTo>
                      <a:pt x="620" y="75"/>
                      <a:pt x="666" y="75"/>
                      <a:pt x="666" y="32"/>
                    </a:cubicBezTo>
                    <a:cubicBezTo>
                      <a:pt x="666" y="0"/>
                      <a:pt x="638" y="0"/>
                      <a:pt x="616" y="0"/>
                    </a:cubicBezTo>
                    <a:cubicBezTo>
                      <a:pt x="521" y="0"/>
                      <a:pt x="425" y="0"/>
                      <a:pt x="330" y="0"/>
                    </a:cubicBezTo>
                    <a:cubicBezTo>
                      <a:pt x="140" y="0"/>
                      <a:pt x="0" y="207"/>
                      <a:pt x="0" y="357"/>
                    </a:cubicBezTo>
                    <a:cubicBezTo>
                      <a:pt x="0" y="468"/>
                      <a:pt x="75" y="554"/>
                      <a:pt x="190" y="554"/>
                    </a:cubicBezTo>
                    <a:cubicBezTo>
                      <a:pt x="337" y="554"/>
                      <a:pt x="505" y="404"/>
                      <a:pt x="505" y="211"/>
                    </a:cubicBezTo>
                    <a:cubicBezTo>
                      <a:pt x="505" y="190"/>
                      <a:pt x="505" y="129"/>
                      <a:pt x="466" y="75"/>
                    </a:cubicBezTo>
                    <a:cubicBezTo>
                      <a:pt x="511" y="75"/>
                      <a:pt x="556" y="75"/>
                      <a:pt x="602" y="75"/>
                    </a:cubicBezTo>
                    <a:moveTo>
                      <a:pt x="190" y="529"/>
                    </a:moveTo>
                    <a:cubicBezTo>
                      <a:pt x="129" y="529"/>
                      <a:pt x="79" y="483"/>
                      <a:pt x="79" y="393"/>
                    </a:cubicBezTo>
                    <a:cubicBezTo>
                      <a:pt x="79" y="354"/>
                      <a:pt x="93" y="254"/>
                      <a:pt x="136" y="179"/>
                    </a:cubicBezTo>
                    <a:cubicBezTo>
                      <a:pt x="190" y="93"/>
                      <a:pt x="265" y="75"/>
                      <a:pt x="308" y="75"/>
                    </a:cubicBezTo>
                    <a:cubicBezTo>
                      <a:pt x="412" y="75"/>
                      <a:pt x="423" y="157"/>
                      <a:pt x="423" y="197"/>
                    </a:cubicBezTo>
                    <a:cubicBezTo>
                      <a:pt x="423" y="254"/>
                      <a:pt x="398" y="357"/>
                      <a:pt x="355" y="422"/>
                    </a:cubicBezTo>
                    <a:cubicBezTo>
                      <a:pt x="308" y="493"/>
                      <a:pt x="240" y="529"/>
                      <a:pt x="190" y="529"/>
                    </a:cubicBezTo>
                    <a:close/>
                  </a:path>
                </a:pathLst>
              </a:custGeom>
              <a:solidFill>
                <a:srgbClr val="000000"/>
              </a:solidFill>
              <a:ln>
                <a:noFill/>
              </a:ln>
            </p:spPr>
            <p:style>
              <a:lnRef idx="0"/>
              <a:fillRef idx="0"/>
              <a:effectRef idx="0"/>
              <a:fontRef idx="minor"/>
            </p:style>
          </p:sp>
          <p:sp>
            <p:nvSpPr>
              <p:cNvPr id="520" name="CustomShape 89"/>
              <p:cNvSpPr/>
              <p:nvPr/>
            </p:nvSpPr>
            <p:spPr>
              <a:xfrm>
                <a:off x="11642040" y="4280760"/>
                <a:ext cx="140400" cy="209520"/>
              </a:xfrm>
              <a:custGeom>
                <a:avLst/>
                <a:gdLst/>
                <a:ahLst/>
                <a:rect l="l" t="t" r="r" b="b"/>
                <a:pathLst>
                  <a:path w="391" h="583">
                    <a:moveTo>
                      <a:pt x="390" y="422"/>
                    </a:moveTo>
                    <a:cubicBezTo>
                      <a:pt x="381" y="422"/>
                      <a:pt x="371" y="422"/>
                      <a:pt x="362" y="422"/>
                    </a:cubicBezTo>
                    <a:cubicBezTo>
                      <a:pt x="358" y="443"/>
                      <a:pt x="348" y="493"/>
                      <a:pt x="337" y="500"/>
                    </a:cubicBezTo>
                    <a:cubicBezTo>
                      <a:pt x="330" y="507"/>
                      <a:pt x="262" y="507"/>
                      <a:pt x="251" y="507"/>
                    </a:cubicBezTo>
                    <a:cubicBezTo>
                      <a:pt x="197" y="507"/>
                      <a:pt x="143" y="507"/>
                      <a:pt x="90" y="507"/>
                    </a:cubicBezTo>
                    <a:cubicBezTo>
                      <a:pt x="179" y="425"/>
                      <a:pt x="211" y="400"/>
                      <a:pt x="265" y="361"/>
                    </a:cubicBezTo>
                    <a:cubicBezTo>
                      <a:pt x="330" y="307"/>
                      <a:pt x="390" y="254"/>
                      <a:pt x="390" y="171"/>
                    </a:cubicBezTo>
                    <a:cubicBezTo>
                      <a:pt x="390" y="64"/>
                      <a:pt x="297" y="0"/>
                      <a:pt x="183" y="0"/>
                    </a:cubicBezTo>
                    <a:cubicBezTo>
                      <a:pt x="75" y="0"/>
                      <a:pt x="0" y="75"/>
                      <a:pt x="0" y="157"/>
                    </a:cubicBezTo>
                    <a:cubicBezTo>
                      <a:pt x="0" y="200"/>
                      <a:pt x="40" y="207"/>
                      <a:pt x="47" y="207"/>
                    </a:cubicBezTo>
                    <a:cubicBezTo>
                      <a:pt x="68" y="207"/>
                      <a:pt x="93" y="189"/>
                      <a:pt x="93" y="161"/>
                    </a:cubicBezTo>
                    <a:cubicBezTo>
                      <a:pt x="93" y="143"/>
                      <a:pt x="90" y="114"/>
                      <a:pt x="43" y="114"/>
                    </a:cubicBezTo>
                    <a:cubicBezTo>
                      <a:pt x="72" y="50"/>
                      <a:pt x="129" y="32"/>
                      <a:pt x="172" y="32"/>
                    </a:cubicBezTo>
                    <a:cubicBezTo>
                      <a:pt x="258" y="32"/>
                      <a:pt x="305" y="100"/>
                      <a:pt x="305" y="171"/>
                    </a:cubicBezTo>
                    <a:cubicBezTo>
                      <a:pt x="305" y="246"/>
                      <a:pt x="251" y="307"/>
                      <a:pt x="222" y="339"/>
                    </a:cubicBezTo>
                    <a:cubicBezTo>
                      <a:pt x="152" y="408"/>
                      <a:pt x="81" y="477"/>
                      <a:pt x="11" y="547"/>
                    </a:cubicBezTo>
                    <a:cubicBezTo>
                      <a:pt x="0" y="554"/>
                      <a:pt x="0" y="557"/>
                      <a:pt x="0" y="582"/>
                    </a:cubicBezTo>
                    <a:cubicBezTo>
                      <a:pt x="122" y="582"/>
                      <a:pt x="244" y="582"/>
                      <a:pt x="365" y="582"/>
                    </a:cubicBezTo>
                    <a:cubicBezTo>
                      <a:pt x="374" y="529"/>
                      <a:pt x="382" y="475"/>
                      <a:pt x="390" y="422"/>
                    </a:cubicBezTo>
                    <a:close/>
                  </a:path>
                </a:pathLst>
              </a:custGeom>
              <a:solidFill>
                <a:srgbClr val="000000"/>
              </a:solidFill>
              <a:ln>
                <a:noFill/>
              </a:ln>
            </p:spPr>
            <p:style>
              <a:lnRef idx="0"/>
              <a:fillRef idx="0"/>
              <a:effectRef idx="0"/>
              <a:fontRef idx="minor"/>
            </p:style>
          </p:sp>
          <p:sp>
            <p:nvSpPr>
              <p:cNvPr id="521" name="CustomShape 90"/>
              <p:cNvSpPr/>
              <p:nvPr/>
            </p:nvSpPr>
            <p:spPr>
              <a:xfrm>
                <a:off x="11850840" y="4338720"/>
                <a:ext cx="105840" cy="450000"/>
              </a:xfrm>
              <a:custGeom>
                <a:avLst/>
                <a:gdLst/>
                <a:ahLst/>
                <a:rect l="l" t="t" r="r" b="b"/>
                <a:pathLst>
                  <a:path w="295" h="1251">
                    <a:moveTo>
                      <a:pt x="294" y="625"/>
                    </a:moveTo>
                    <a:cubicBezTo>
                      <a:pt x="294" y="528"/>
                      <a:pt x="280" y="375"/>
                      <a:pt x="212" y="236"/>
                    </a:cubicBezTo>
                    <a:cubicBezTo>
                      <a:pt x="136" y="78"/>
                      <a:pt x="29" y="0"/>
                      <a:pt x="15" y="0"/>
                    </a:cubicBezTo>
                    <a:cubicBezTo>
                      <a:pt x="7" y="0"/>
                      <a:pt x="0" y="3"/>
                      <a:pt x="0" y="10"/>
                    </a:cubicBezTo>
                    <a:cubicBezTo>
                      <a:pt x="0" y="14"/>
                      <a:pt x="0" y="18"/>
                      <a:pt x="25" y="39"/>
                    </a:cubicBezTo>
                    <a:cubicBezTo>
                      <a:pt x="151" y="164"/>
                      <a:pt x="222" y="364"/>
                      <a:pt x="222" y="625"/>
                    </a:cubicBezTo>
                    <a:cubicBezTo>
                      <a:pt x="222" y="839"/>
                      <a:pt x="176" y="1057"/>
                      <a:pt x="18" y="1218"/>
                    </a:cubicBezTo>
                    <a:cubicBezTo>
                      <a:pt x="0" y="1232"/>
                      <a:pt x="0" y="1232"/>
                      <a:pt x="0" y="1236"/>
                    </a:cubicBezTo>
                    <a:cubicBezTo>
                      <a:pt x="0" y="1246"/>
                      <a:pt x="7" y="1250"/>
                      <a:pt x="15" y="1250"/>
                    </a:cubicBezTo>
                    <a:cubicBezTo>
                      <a:pt x="29" y="1250"/>
                      <a:pt x="140" y="1164"/>
                      <a:pt x="215" y="1007"/>
                    </a:cubicBezTo>
                    <a:cubicBezTo>
                      <a:pt x="280" y="868"/>
                      <a:pt x="294" y="728"/>
                      <a:pt x="294" y="625"/>
                    </a:cubicBezTo>
                    <a:close/>
                  </a:path>
                </a:pathLst>
              </a:custGeom>
              <a:solidFill>
                <a:srgbClr val="000000"/>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Stationary vs. </a:t>
            </a:r>
            <a:br/>
            <a:r>
              <a:rPr b="1" lang="ru-RU" sz="2800" spc="-1" strike="noStrike">
                <a:solidFill>
                  <a:srgbClr val="000000"/>
                </a:solidFill>
                <a:latin typeface="Futura Bk BT"/>
                <a:ea typeface="Futura"/>
              </a:rPr>
              <a:t>Non-stationary</a:t>
            </a:r>
            <a:endParaRPr b="0" lang="en-US" sz="2800" spc="-1" strike="noStrike">
              <a:latin typeface="Arial"/>
            </a:endParaRPr>
          </a:p>
        </p:txBody>
      </p:sp>
      <p:pic>
        <p:nvPicPr>
          <p:cNvPr id="523" name="" descr=""/>
          <p:cNvPicPr/>
          <p:nvPr/>
        </p:nvPicPr>
        <p:blipFill>
          <a:blip r:embed="rId1"/>
          <a:stretch/>
        </p:blipFill>
        <p:spPr>
          <a:xfrm>
            <a:off x="640080" y="2011680"/>
            <a:ext cx="9235080" cy="37105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Stationary vs. </a:t>
            </a:r>
            <a:br/>
            <a:r>
              <a:rPr b="1" lang="ru-RU" sz="2800" spc="-1" strike="noStrike">
                <a:solidFill>
                  <a:srgbClr val="000000"/>
                </a:solidFill>
                <a:latin typeface="Futura Bk BT"/>
                <a:ea typeface="Futura"/>
              </a:rPr>
              <a:t>Non-stationary</a:t>
            </a:r>
            <a:endParaRPr b="0" lang="en-US" sz="2800" spc="-1" strike="noStrike">
              <a:latin typeface="Arial"/>
            </a:endParaRPr>
          </a:p>
        </p:txBody>
      </p:sp>
      <p:grpSp>
        <p:nvGrpSpPr>
          <p:cNvPr id="525" name="Group 2"/>
          <p:cNvGrpSpPr/>
          <p:nvPr/>
        </p:nvGrpSpPr>
        <p:grpSpPr>
          <a:xfrm>
            <a:off x="858960" y="3477600"/>
            <a:ext cx="4730760" cy="595440"/>
            <a:chOff x="858960" y="3477600"/>
            <a:chExt cx="4730760" cy="595440"/>
          </a:xfrm>
        </p:grpSpPr>
        <p:grpSp>
          <p:nvGrpSpPr>
            <p:cNvPr id="526" name="Group 3"/>
            <p:cNvGrpSpPr/>
            <p:nvPr/>
          </p:nvGrpSpPr>
          <p:grpSpPr>
            <a:xfrm>
              <a:off x="858960" y="3477600"/>
              <a:ext cx="4730760" cy="595440"/>
              <a:chOff x="858960" y="3477600"/>
              <a:chExt cx="4730760" cy="595440"/>
            </a:xfrm>
          </p:grpSpPr>
          <p:sp>
            <p:nvSpPr>
              <p:cNvPr id="527" name="CustomShape 4"/>
              <p:cNvSpPr/>
              <p:nvPr/>
            </p:nvSpPr>
            <p:spPr>
              <a:xfrm>
                <a:off x="872640" y="3508200"/>
                <a:ext cx="4686120" cy="534240"/>
              </a:xfrm>
              <a:custGeom>
                <a:avLst/>
                <a:gdLst/>
                <a:ahLst/>
                <a:rect l="l" t="t" r="r" b="b"/>
                <a:pathLst>
                  <a:path w="13018" h="1485">
                    <a:moveTo>
                      <a:pt x="0" y="0"/>
                    </a:moveTo>
                    <a:cubicBezTo>
                      <a:pt x="4339" y="0"/>
                      <a:pt x="8678" y="0"/>
                      <a:pt x="13017" y="0"/>
                    </a:cubicBezTo>
                    <a:cubicBezTo>
                      <a:pt x="13017" y="495"/>
                      <a:pt x="13017" y="989"/>
                      <a:pt x="13017" y="1484"/>
                    </a:cubicBezTo>
                    <a:cubicBezTo>
                      <a:pt x="8678" y="1484"/>
                      <a:pt x="4339" y="1484"/>
                      <a:pt x="0" y="1484"/>
                    </a:cubicBezTo>
                    <a:cubicBezTo>
                      <a:pt x="0" y="989"/>
                      <a:pt x="0" y="495"/>
                      <a:pt x="0" y="0"/>
                    </a:cubicBezTo>
                    <a:close/>
                  </a:path>
                </a:pathLst>
              </a:custGeom>
              <a:solidFill>
                <a:srgbClr val="ffffff"/>
              </a:solidFill>
              <a:ln>
                <a:noFill/>
              </a:ln>
            </p:spPr>
            <p:style>
              <a:lnRef idx="0"/>
              <a:fillRef idx="0"/>
              <a:effectRef idx="0"/>
              <a:fontRef idx="minor"/>
            </p:style>
          </p:sp>
          <p:sp>
            <p:nvSpPr>
              <p:cNvPr id="528" name="CustomShape 5"/>
              <p:cNvSpPr/>
              <p:nvPr/>
            </p:nvSpPr>
            <p:spPr>
              <a:xfrm>
                <a:off x="858960" y="3661200"/>
                <a:ext cx="298440" cy="268920"/>
              </a:xfrm>
              <a:custGeom>
                <a:avLst/>
                <a:gdLst/>
                <a:ahLst/>
                <a:rect l="l" t="t" r="r" b="b"/>
                <a:pathLst>
                  <a:path w="830" h="748">
                    <a:moveTo>
                      <a:pt x="507" y="232"/>
                    </a:moveTo>
                    <a:cubicBezTo>
                      <a:pt x="517" y="189"/>
                      <a:pt x="559" y="33"/>
                      <a:pt x="673" y="33"/>
                    </a:cubicBezTo>
                    <a:cubicBezTo>
                      <a:pt x="682" y="33"/>
                      <a:pt x="720" y="33"/>
                      <a:pt x="758" y="57"/>
                    </a:cubicBezTo>
                    <a:cubicBezTo>
                      <a:pt x="711" y="67"/>
                      <a:pt x="678" y="109"/>
                      <a:pt x="678" y="147"/>
                    </a:cubicBezTo>
                    <a:cubicBezTo>
                      <a:pt x="678" y="175"/>
                      <a:pt x="697" y="204"/>
                      <a:pt x="739" y="204"/>
                    </a:cubicBezTo>
                    <a:cubicBezTo>
                      <a:pt x="777" y="204"/>
                      <a:pt x="829" y="175"/>
                      <a:pt x="829" y="109"/>
                    </a:cubicBezTo>
                    <a:cubicBezTo>
                      <a:pt x="829" y="24"/>
                      <a:pt x="730" y="0"/>
                      <a:pt x="673" y="0"/>
                    </a:cubicBezTo>
                    <a:cubicBezTo>
                      <a:pt x="578" y="0"/>
                      <a:pt x="521" y="85"/>
                      <a:pt x="502" y="123"/>
                    </a:cubicBezTo>
                    <a:cubicBezTo>
                      <a:pt x="460" y="15"/>
                      <a:pt x="370" y="0"/>
                      <a:pt x="322" y="0"/>
                    </a:cubicBezTo>
                    <a:cubicBezTo>
                      <a:pt x="147" y="0"/>
                      <a:pt x="52" y="213"/>
                      <a:pt x="52" y="256"/>
                    </a:cubicBezTo>
                    <a:cubicBezTo>
                      <a:pt x="52" y="270"/>
                      <a:pt x="65" y="265"/>
                      <a:pt x="71" y="270"/>
                    </a:cubicBezTo>
                    <a:cubicBezTo>
                      <a:pt x="85" y="270"/>
                      <a:pt x="90" y="265"/>
                      <a:pt x="95" y="251"/>
                    </a:cubicBezTo>
                    <a:cubicBezTo>
                      <a:pt x="152" y="76"/>
                      <a:pt x="261" y="33"/>
                      <a:pt x="317" y="33"/>
                    </a:cubicBezTo>
                    <a:cubicBezTo>
                      <a:pt x="351" y="33"/>
                      <a:pt x="408" y="52"/>
                      <a:pt x="408" y="147"/>
                    </a:cubicBezTo>
                    <a:cubicBezTo>
                      <a:pt x="408" y="199"/>
                      <a:pt x="379" y="308"/>
                      <a:pt x="317" y="539"/>
                    </a:cubicBezTo>
                    <a:cubicBezTo>
                      <a:pt x="289" y="643"/>
                      <a:pt x="232" y="714"/>
                      <a:pt x="161" y="714"/>
                    </a:cubicBezTo>
                    <a:cubicBezTo>
                      <a:pt x="147" y="714"/>
                      <a:pt x="109" y="714"/>
                      <a:pt x="76" y="690"/>
                    </a:cubicBezTo>
                    <a:cubicBezTo>
                      <a:pt x="118" y="681"/>
                      <a:pt x="156" y="648"/>
                      <a:pt x="156" y="601"/>
                    </a:cubicBezTo>
                    <a:cubicBezTo>
                      <a:pt x="156" y="558"/>
                      <a:pt x="118" y="544"/>
                      <a:pt x="95" y="544"/>
                    </a:cubicBezTo>
                    <a:cubicBezTo>
                      <a:pt x="43" y="544"/>
                      <a:pt x="0" y="586"/>
                      <a:pt x="0" y="638"/>
                    </a:cubicBezTo>
                    <a:cubicBezTo>
                      <a:pt x="0" y="714"/>
                      <a:pt x="85" y="747"/>
                      <a:pt x="156" y="747"/>
                    </a:cubicBezTo>
                    <a:cubicBezTo>
                      <a:pt x="265" y="747"/>
                      <a:pt x="327" y="634"/>
                      <a:pt x="332" y="624"/>
                    </a:cubicBezTo>
                    <a:cubicBezTo>
                      <a:pt x="351" y="686"/>
                      <a:pt x="412" y="747"/>
                      <a:pt x="512" y="747"/>
                    </a:cubicBezTo>
                    <a:cubicBezTo>
                      <a:pt x="682" y="747"/>
                      <a:pt x="777" y="534"/>
                      <a:pt x="777" y="492"/>
                    </a:cubicBezTo>
                    <a:cubicBezTo>
                      <a:pt x="777" y="478"/>
                      <a:pt x="763" y="478"/>
                      <a:pt x="758" y="478"/>
                    </a:cubicBezTo>
                    <a:cubicBezTo>
                      <a:pt x="744" y="478"/>
                      <a:pt x="739" y="482"/>
                      <a:pt x="734" y="497"/>
                    </a:cubicBezTo>
                    <a:cubicBezTo>
                      <a:pt x="682" y="671"/>
                      <a:pt x="569" y="714"/>
                      <a:pt x="517" y="714"/>
                    </a:cubicBezTo>
                    <a:cubicBezTo>
                      <a:pt x="450" y="714"/>
                      <a:pt x="422" y="657"/>
                      <a:pt x="422" y="605"/>
                    </a:cubicBezTo>
                    <a:cubicBezTo>
                      <a:pt x="422" y="567"/>
                      <a:pt x="436" y="530"/>
                      <a:pt x="450" y="459"/>
                    </a:cubicBezTo>
                    <a:cubicBezTo>
                      <a:pt x="469" y="383"/>
                      <a:pt x="488" y="308"/>
                      <a:pt x="507" y="232"/>
                    </a:cubicBezTo>
                    <a:close/>
                  </a:path>
                </a:pathLst>
              </a:custGeom>
              <a:solidFill>
                <a:srgbClr val="000000"/>
              </a:solidFill>
              <a:ln>
                <a:noFill/>
              </a:ln>
            </p:spPr>
            <p:style>
              <a:lnRef idx="0"/>
              <a:fillRef idx="0"/>
              <a:effectRef idx="0"/>
              <a:fontRef idx="minor"/>
            </p:style>
          </p:sp>
          <p:sp>
            <p:nvSpPr>
              <p:cNvPr id="529" name="CustomShape 6"/>
              <p:cNvSpPr/>
              <p:nvPr/>
            </p:nvSpPr>
            <p:spPr>
              <a:xfrm>
                <a:off x="1201680" y="3753360"/>
                <a:ext cx="141840" cy="263520"/>
              </a:xfrm>
              <a:custGeom>
                <a:avLst/>
                <a:gdLst/>
                <a:ahLst/>
                <a:rect l="l" t="t" r="r" b="b"/>
                <a:pathLst>
                  <a:path w="395" h="733">
                    <a:moveTo>
                      <a:pt x="237" y="264"/>
                    </a:moveTo>
                    <a:cubicBezTo>
                      <a:pt x="277" y="264"/>
                      <a:pt x="316" y="264"/>
                      <a:pt x="356" y="264"/>
                    </a:cubicBezTo>
                    <a:cubicBezTo>
                      <a:pt x="380" y="264"/>
                      <a:pt x="394" y="264"/>
                      <a:pt x="394" y="241"/>
                    </a:cubicBezTo>
                    <a:cubicBezTo>
                      <a:pt x="394" y="222"/>
                      <a:pt x="380" y="222"/>
                      <a:pt x="361" y="222"/>
                    </a:cubicBezTo>
                    <a:cubicBezTo>
                      <a:pt x="324" y="222"/>
                      <a:pt x="288" y="222"/>
                      <a:pt x="252" y="222"/>
                    </a:cubicBezTo>
                    <a:cubicBezTo>
                      <a:pt x="266" y="165"/>
                      <a:pt x="280" y="108"/>
                      <a:pt x="294" y="52"/>
                    </a:cubicBezTo>
                    <a:cubicBezTo>
                      <a:pt x="294" y="47"/>
                      <a:pt x="294" y="42"/>
                      <a:pt x="294" y="37"/>
                    </a:cubicBezTo>
                    <a:cubicBezTo>
                      <a:pt x="294" y="14"/>
                      <a:pt x="280" y="0"/>
                      <a:pt x="256" y="0"/>
                    </a:cubicBezTo>
                    <a:cubicBezTo>
                      <a:pt x="228" y="0"/>
                      <a:pt x="209" y="18"/>
                      <a:pt x="200" y="47"/>
                    </a:cubicBezTo>
                    <a:cubicBezTo>
                      <a:pt x="195" y="80"/>
                      <a:pt x="209" y="23"/>
                      <a:pt x="157" y="222"/>
                    </a:cubicBezTo>
                    <a:cubicBezTo>
                      <a:pt x="117" y="222"/>
                      <a:pt x="78" y="222"/>
                      <a:pt x="38" y="222"/>
                    </a:cubicBezTo>
                    <a:cubicBezTo>
                      <a:pt x="15" y="222"/>
                      <a:pt x="0" y="222"/>
                      <a:pt x="0" y="250"/>
                    </a:cubicBezTo>
                    <a:cubicBezTo>
                      <a:pt x="0" y="264"/>
                      <a:pt x="15" y="264"/>
                      <a:pt x="38" y="264"/>
                    </a:cubicBezTo>
                    <a:cubicBezTo>
                      <a:pt x="75" y="264"/>
                      <a:pt x="111" y="264"/>
                      <a:pt x="147" y="264"/>
                    </a:cubicBezTo>
                    <a:cubicBezTo>
                      <a:pt x="124" y="356"/>
                      <a:pt x="100" y="447"/>
                      <a:pt x="76" y="538"/>
                    </a:cubicBezTo>
                    <a:cubicBezTo>
                      <a:pt x="72" y="567"/>
                      <a:pt x="62" y="609"/>
                      <a:pt x="62" y="623"/>
                    </a:cubicBezTo>
                    <a:cubicBezTo>
                      <a:pt x="62" y="694"/>
                      <a:pt x="119" y="732"/>
                      <a:pt x="185" y="732"/>
                    </a:cubicBezTo>
                    <a:cubicBezTo>
                      <a:pt x="313" y="732"/>
                      <a:pt x="389" y="571"/>
                      <a:pt x="389" y="557"/>
                    </a:cubicBezTo>
                    <a:cubicBezTo>
                      <a:pt x="389" y="543"/>
                      <a:pt x="375" y="543"/>
                      <a:pt x="370" y="543"/>
                    </a:cubicBezTo>
                    <a:cubicBezTo>
                      <a:pt x="356" y="543"/>
                      <a:pt x="356" y="543"/>
                      <a:pt x="346" y="562"/>
                    </a:cubicBezTo>
                    <a:cubicBezTo>
                      <a:pt x="313" y="638"/>
                      <a:pt x="252" y="704"/>
                      <a:pt x="190" y="704"/>
                    </a:cubicBezTo>
                    <a:cubicBezTo>
                      <a:pt x="166" y="704"/>
                      <a:pt x="147" y="685"/>
                      <a:pt x="147" y="647"/>
                    </a:cubicBezTo>
                    <a:cubicBezTo>
                      <a:pt x="147" y="633"/>
                      <a:pt x="152" y="609"/>
                      <a:pt x="157" y="600"/>
                    </a:cubicBezTo>
                    <a:cubicBezTo>
                      <a:pt x="184" y="488"/>
                      <a:pt x="211" y="376"/>
                      <a:pt x="237" y="264"/>
                    </a:cubicBezTo>
                    <a:close/>
                  </a:path>
                </a:pathLst>
              </a:custGeom>
              <a:solidFill>
                <a:srgbClr val="000000"/>
              </a:solidFill>
              <a:ln>
                <a:noFill/>
              </a:ln>
            </p:spPr>
            <p:style>
              <a:lnRef idx="0"/>
              <a:fillRef idx="0"/>
              <a:effectRef idx="0"/>
              <a:fontRef idx="minor"/>
            </p:style>
          </p:sp>
          <p:sp>
            <p:nvSpPr>
              <p:cNvPr id="530" name="CustomShape 7"/>
              <p:cNvSpPr/>
              <p:nvPr/>
            </p:nvSpPr>
            <p:spPr>
              <a:xfrm>
                <a:off x="1394640" y="3754800"/>
                <a:ext cx="308880" cy="308160"/>
              </a:xfrm>
              <a:custGeom>
                <a:avLst/>
                <a:gdLst/>
                <a:ahLst/>
                <a:rect l="l" t="t" r="r" b="b"/>
                <a:pathLst>
                  <a:path w="859" h="857">
                    <a:moveTo>
                      <a:pt x="460" y="459"/>
                    </a:moveTo>
                    <a:cubicBezTo>
                      <a:pt x="578" y="459"/>
                      <a:pt x="697" y="459"/>
                      <a:pt x="815" y="459"/>
                    </a:cubicBezTo>
                    <a:cubicBezTo>
                      <a:pt x="829" y="459"/>
                      <a:pt x="858" y="459"/>
                      <a:pt x="858" y="430"/>
                    </a:cubicBezTo>
                    <a:cubicBezTo>
                      <a:pt x="858" y="402"/>
                      <a:pt x="834" y="402"/>
                      <a:pt x="815" y="402"/>
                    </a:cubicBezTo>
                    <a:cubicBezTo>
                      <a:pt x="697" y="402"/>
                      <a:pt x="578" y="402"/>
                      <a:pt x="460" y="402"/>
                    </a:cubicBezTo>
                    <a:cubicBezTo>
                      <a:pt x="460" y="282"/>
                      <a:pt x="460" y="163"/>
                      <a:pt x="460" y="43"/>
                    </a:cubicBezTo>
                    <a:cubicBezTo>
                      <a:pt x="460" y="29"/>
                      <a:pt x="460" y="0"/>
                      <a:pt x="431" y="0"/>
                    </a:cubicBezTo>
                    <a:cubicBezTo>
                      <a:pt x="403" y="0"/>
                      <a:pt x="403" y="29"/>
                      <a:pt x="403" y="43"/>
                    </a:cubicBezTo>
                    <a:cubicBezTo>
                      <a:pt x="403" y="163"/>
                      <a:pt x="403" y="282"/>
                      <a:pt x="403" y="402"/>
                    </a:cubicBezTo>
                    <a:cubicBezTo>
                      <a:pt x="283" y="402"/>
                      <a:pt x="163" y="402"/>
                      <a:pt x="43" y="402"/>
                    </a:cubicBezTo>
                    <a:cubicBezTo>
                      <a:pt x="28" y="402"/>
                      <a:pt x="0" y="402"/>
                      <a:pt x="0" y="430"/>
                    </a:cubicBezTo>
                    <a:cubicBezTo>
                      <a:pt x="0" y="459"/>
                      <a:pt x="28" y="459"/>
                      <a:pt x="43" y="459"/>
                    </a:cubicBezTo>
                    <a:cubicBezTo>
                      <a:pt x="163" y="459"/>
                      <a:pt x="283" y="459"/>
                      <a:pt x="403" y="459"/>
                    </a:cubicBezTo>
                    <a:cubicBezTo>
                      <a:pt x="403" y="577"/>
                      <a:pt x="403" y="695"/>
                      <a:pt x="403" y="813"/>
                    </a:cubicBezTo>
                    <a:cubicBezTo>
                      <a:pt x="403" y="827"/>
                      <a:pt x="403" y="856"/>
                      <a:pt x="431" y="856"/>
                    </a:cubicBezTo>
                    <a:cubicBezTo>
                      <a:pt x="460" y="856"/>
                      <a:pt x="460" y="827"/>
                      <a:pt x="460" y="813"/>
                    </a:cubicBezTo>
                    <a:cubicBezTo>
                      <a:pt x="460" y="695"/>
                      <a:pt x="460" y="577"/>
                      <a:pt x="460" y="459"/>
                    </a:cubicBezTo>
                    <a:close/>
                  </a:path>
                </a:pathLst>
              </a:custGeom>
              <a:solidFill>
                <a:srgbClr val="000000"/>
              </a:solidFill>
              <a:ln>
                <a:noFill/>
              </a:ln>
            </p:spPr>
            <p:style>
              <a:lnRef idx="0"/>
              <a:fillRef idx="0"/>
              <a:effectRef idx="0"/>
              <a:fontRef idx="minor"/>
            </p:style>
          </p:sp>
          <p:sp>
            <p:nvSpPr>
              <p:cNvPr id="531" name="CustomShape 8"/>
              <p:cNvSpPr/>
              <p:nvPr/>
            </p:nvSpPr>
            <p:spPr>
              <a:xfrm>
                <a:off x="1778400" y="3736080"/>
                <a:ext cx="153720" cy="277560"/>
              </a:xfrm>
              <a:custGeom>
                <a:avLst/>
                <a:gdLst/>
                <a:ahLst/>
                <a:rect l="l" t="t" r="r" b="b"/>
                <a:pathLst>
                  <a:path w="428" h="772">
                    <a:moveTo>
                      <a:pt x="266" y="33"/>
                    </a:moveTo>
                    <a:cubicBezTo>
                      <a:pt x="266" y="5"/>
                      <a:pt x="266" y="0"/>
                      <a:pt x="232" y="0"/>
                    </a:cubicBezTo>
                    <a:cubicBezTo>
                      <a:pt x="157" y="76"/>
                      <a:pt x="52" y="76"/>
                      <a:pt x="0" y="76"/>
                    </a:cubicBezTo>
                    <a:cubicBezTo>
                      <a:pt x="0" y="90"/>
                      <a:pt x="0" y="104"/>
                      <a:pt x="0" y="118"/>
                    </a:cubicBezTo>
                    <a:cubicBezTo>
                      <a:pt x="29" y="118"/>
                      <a:pt x="109" y="118"/>
                      <a:pt x="171" y="85"/>
                    </a:cubicBezTo>
                    <a:cubicBezTo>
                      <a:pt x="171" y="282"/>
                      <a:pt x="171" y="479"/>
                      <a:pt x="171" y="676"/>
                    </a:cubicBezTo>
                    <a:cubicBezTo>
                      <a:pt x="171" y="714"/>
                      <a:pt x="171" y="728"/>
                      <a:pt x="57" y="728"/>
                    </a:cubicBezTo>
                    <a:cubicBezTo>
                      <a:pt x="41" y="728"/>
                      <a:pt x="25" y="728"/>
                      <a:pt x="10" y="728"/>
                    </a:cubicBezTo>
                    <a:cubicBezTo>
                      <a:pt x="10" y="742"/>
                      <a:pt x="10" y="756"/>
                      <a:pt x="10" y="771"/>
                    </a:cubicBezTo>
                    <a:cubicBezTo>
                      <a:pt x="33" y="771"/>
                      <a:pt x="176" y="766"/>
                      <a:pt x="218" y="766"/>
                    </a:cubicBezTo>
                    <a:cubicBezTo>
                      <a:pt x="256" y="766"/>
                      <a:pt x="403" y="771"/>
                      <a:pt x="427" y="771"/>
                    </a:cubicBezTo>
                    <a:cubicBezTo>
                      <a:pt x="427" y="756"/>
                      <a:pt x="427" y="742"/>
                      <a:pt x="427" y="728"/>
                    </a:cubicBezTo>
                    <a:cubicBezTo>
                      <a:pt x="412" y="728"/>
                      <a:pt x="398" y="728"/>
                      <a:pt x="384" y="728"/>
                    </a:cubicBezTo>
                    <a:cubicBezTo>
                      <a:pt x="266" y="728"/>
                      <a:pt x="266" y="714"/>
                      <a:pt x="266" y="676"/>
                    </a:cubicBezTo>
                    <a:cubicBezTo>
                      <a:pt x="266" y="462"/>
                      <a:pt x="266" y="248"/>
                      <a:pt x="266" y="33"/>
                    </a:cubicBezTo>
                    <a:close/>
                  </a:path>
                </a:pathLst>
              </a:custGeom>
              <a:solidFill>
                <a:srgbClr val="000000"/>
              </a:solidFill>
              <a:ln>
                <a:noFill/>
              </a:ln>
            </p:spPr>
            <p:style>
              <a:lnRef idx="0"/>
              <a:fillRef idx="0"/>
              <a:effectRef idx="0"/>
              <a:fontRef idx="minor"/>
            </p:style>
          </p:sp>
          <p:sp>
            <p:nvSpPr>
              <p:cNvPr id="532" name="CustomShape 9"/>
              <p:cNvSpPr/>
              <p:nvPr/>
            </p:nvSpPr>
            <p:spPr>
              <a:xfrm>
                <a:off x="2220480" y="3668040"/>
                <a:ext cx="63000" cy="257040"/>
              </a:xfrm>
              <a:custGeom>
                <a:avLst/>
                <a:gdLst/>
                <a:ahLst/>
                <a:rect l="l" t="t" r="r" b="b"/>
                <a:pathLst>
                  <a:path w="176" h="715">
                    <a:moveTo>
                      <a:pt x="175" y="85"/>
                    </a:moveTo>
                    <a:cubicBezTo>
                      <a:pt x="175" y="38"/>
                      <a:pt x="137" y="0"/>
                      <a:pt x="90" y="0"/>
                    </a:cubicBezTo>
                    <a:cubicBezTo>
                      <a:pt x="42" y="0"/>
                      <a:pt x="0" y="38"/>
                      <a:pt x="0" y="85"/>
                    </a:cubicBezTo>
                    <a:cubicBezTo>
                      <a:pt x="0" y="133"/>
                      <a:pt x="42" y="175"/>
                      <a:pt x="90" y="175"/>
                    </a:cubicBezTo>
                    <a:cubicBezTo>
                      <a:pt x="137" y="175"/>
                      <a:pt x="175" y="133"/>
                      <a:pt x="175" y="85"/>
                    </a:cubicBezTo>
                    <a:moveTo>
                      <a:pt x="175" y="624"/>
                    </a:moveTo>
                    <a:cubicBezTo>
                      <a:pt x="175" y="577"/>
                      <a:pt x="137" y="534"/>
                      <a:pt x="90" y="534"/>
                    </a:cubicBezTo>
                    <a:cubicBezTo>
                      <a:pt x="42" y="534"/>
                      <a:pt x="0" y="577"/>
                      <a:pt x="0" y="624"/>
                    </a:cubicBezTo>
                    <a:cubicBezTo>
                      <a:pt x="0" y="671"/>
                      <a:pt x="42" y="714"/>
                      <a:pt x="90" y="714"/>
                    </a:cubicBezTo>
                    <a:cubicBezTo>
                      <a:pt x="137" y="714"/>
                      <a:pt x="175" y="671"/>
                      <a:pt x="175" y="624"/>
                    </a:cubicBezTo>
                    <a:close/>
                  </a:path>
                </a:pathLst>
              </a:custGeom>
              <a:solidFill>
                <a:srgbClr val="000000"/>
              </a:solidFill>
              <a:ln>
                <a:noFill/>
              </a:ln>
            </p:spPr>
            <p:style>
              <a:lnRef idx="0"/>
              <a:fillRef idx="0"/>
              <a:effectRef idx="0"/>
              <a:fontRef idx="minor"/>
            </p:style>
          </p:sp>
          <p:sp>
            <p:nvSpPr>
              <p:cNvPr id="533" name="CustomShape 10"/>
              <p:cNvSpPr/>
              <p:nvPr/>
            </p:nvSpPr>
            <p:spPr>
              <a:xfrm>
                <a:off x="2368800" y="3705480"/>
                <a:ext cx="399240" cy="139680"/>
              </a:xfrm>
              <a:custGeom>
                <a:avLst/>
                <a:gdLst/>
                <a:ahLst/>
                <a:rect l="l" t="t" r="r" b="b"/>
                <a:pathLst>
                  <a:path w="1110" h="389">
                    <a:moveTo>
                      <a:pt x="1052" y="66"/>
                    </a:moveTo>
                    <a:cubicBezTo>
                      <a:pt x="1075" y="66"/>
                      <a:pt x="1109" y="66"/>
                      <a:pt x="1109" y="33"/>
                    </a:cubicBezTo>
                    <a:cubicBezTo>
                      <a:pt x="1109" y="0"/>
                      <a:pt x="1075" y="0"/>
                      <a:pt x="1052" y="0"/>
                    </a:cubicBezTo>
                    <a:cubicBezTo>
                      <a:pt x="720" y="0"/>
                      <a:pt x="388" y="0"/>
                      <a:pt x="57" y="0"/>
                    </a:cubicBezTo>
                    <a:cubicBezTo>
                      <a:pt x="33" y="0"/>
                      <a:pt x="0" y="0"/>
                      <a:pt x="0" y="33"/>
                    </a:cubicBezTo>
                    <a:cubicBezTo>
                      <a:pt x="0" y="66"/>
                      <a:pt x="33" y="66"/>
                      <a:pt x="57" y="66"/>
                    </a:cubicBezTo>
                    <a:cubicBezTo>
                      <a:pt x="388" y="66"/>
                      <a:pt x="720" y="66"/>
                      <a:pt x="1052" y="66"/>
                    </a:cubicBezTo>
                    <a:moveTo>
                      <a:pt x="1052" y="388"/>
                    </a:moveTo>
                    <a:cubicBezTo>
                      <a:pt x="1075" y="388"/>
                      <a:pt x="1109" y="388"/>
                      <a:pt x="1109" y="355"/>
                    </a:cubicBezTo>
                    <a:cubicBezTo>
                      <a:pt x="1109" y="322"/>
                      <a:pt x="1075" y="322"/>
                      <a:pt x="1052" y="322"/>
                    </a:cubicBezTo>
                    <a:cubicBezTo>
                      <a:pt x="720" y="322"/>
                      <a:pt x="388" y="322"/>
                      <a:pt x="57" y="322"/>
                    </a:cubicBezTo>
                    <a:cubicBezTo>
                      <a:pt x="33" y="322"/>
                      <a:pt x="0" y="322"/>
                      <a:pt x="0" y="355"/>
                    </a:cubicBezTo>
                    <a:cubicBezTo>
                      <a:pt x="0" y="388"/>
                      <a:pt x="33" y="388"/>
                      <a:pt x="57" y="388"/>
                    </a:cubicBezTo>
                    <a:cubicBezTo>
                      <a:pt x="388" y="388"/>
                      <a:pt x="720" y="388"/>
                      <a:pt x="1052" y="388"/>
                    </a:cubicBezTo>
                    <a:close/>
                  </a:path>
                </a:pathLst>
              </a:custGeom>
              <a:solidFill>
                <a:srgbClr val="000000"/>
              </a:solidFill>
              <a:ln>
                <a:noFill/>
              </a:ln>
            </p:spPr>
            <p:style>
              <a:lnRef idx="0"/>
              <a:fillRef idx="0"/>
              <a:effectRef idx="0"/>
              <a:fontRef idx="minor"/>
            </p:style>
          </p:sp>
          <p:sp>
            <p:nvSpPr>
              <p:cNvPr id="534" name="CustomShape 11"/>
              <p:cNvSpPr/>
              <p:nvPr/>
            </p:nvSpPr>
            <p:spPr>
              <a:xfrm>
                <a:off x="2999880" y="3504960"/>
                <a:ext cx="298440" cy="540720"/>
              </a:xfrm>
              <a:custGeom>
                <a:avLst/>
                <a:gdLst/>
                <a:ahLst/>
                <a:rect l="l" t="t" r="r" b="b"/>
                <a:pathLst>
                  <a:path w="830" h="1503">
                    <a:moveTo>
                      <a:pt x="521" y="505"/>
                    </a:moveTo>
                    <a:cubicBezTo>
                      <a:pt x="570" y="505"/>
                      <a:pt x="619" y="505"/>
                      <a:pt x="668" y="505"/>
                    </a:cubicBezTo>
                    <a:cubicBezTo>
                      <a:pt x="701" y="505"/>
                      <a:pt x="716" y="505"/>
                      <a:pt x="716" y="467"/>
                    </a:cubicBezTo>
                    <a:cubicBezTo>
                      <a:pt x="716" y="453"/>
                      <a:pt x="701" y="453"/>
                      <a:pt x="673" y="453"/>
                    </a:cubicBezTo>
                    <a:cubicBezTo>
                      <a:pt x="626" y="453"/>
                      <a:pt x="578" y="453"/>
                      <a:pt x="531" y="453"/>
                    </a:cubicBezTo>
                    <a:cubicBezTo>
                      <a:pt x="544" y="390"/>
                      <a:pt x="556" y="327"/>
                      <a:pt x="569" y="264"/>
                    </a:cubicBezTo>
                    <a:cubicBezTo>
                      <a:pt x="574" y="226"/>
                      <a:pt x="597" y="113"/>
                      <a:pt x="607" y="89"/>
                    </a:cubicBezTo>
                    <a:cubicBezTo>
                      <a:pt x="621" y="61"/>
                      <a:pt x="649" y="33"/>
                      <a:pt x="687" y="33"/>
                    </a:cubicBezTo>
                    <a:cubicBezTo>
                      <a:pt x="692" y="33"/>
                      <a:pt x="735" y="33"/>
                      <a:pt x="768" y="66"/>
                    </a:cubicBezTo>
                    <a:cubicBezTo>
                      <a:pt x="697" y="70"/>
                      <a:pt x="678" y="127"/>
                      <a:pt x="678" y="156"/>
                    </a:cubicBezTo>
                    <a:cubicBezTo>
                      <a:pt x="678" y="193"/>
                      <a:pt x="706" y="212"/>
                      <a:pt x="739" y="212"/>
                    </a:cubicBezTo>
                    <a:cubicBezTo>
                      <a:pt x="782" y="212"/>
                      <a:pt x="829" y="174"/>
                      <a:pt x="829" y="113"/>
                    </a:cubicBezTo>
                    <a:cubicBezTo>
                      <a:pt x="829" y="37"/>
                      <a:pt x="754" y="0"/>
                      <a:pt x="687" y="0"/>
                    </a:cubicBezTo>
                    <a:cubicBezTo>
                      <a:pt x="630" y="0"/>
                      <a:pt x="526" y="28"/>
                      <a:pt x="474" y="193"/>
                    </a:cubicBezTo>
                    <a:cubicBezTo>
                      <a:pt x="465" y="226"/>
                      <a:pt x="460" y="245"/>
                      <a:pt x="422" y="453"/>
                    </a:cubicBezTo>
                    <a:cubicBezTo>
                      <a:pt x="382" y="453"/>
                      <a:pt x="343" y="453"/>
                      <a:pt x="303" y="453"/>
                    </a:cubicBezTo>
                    <a:cubicBezTo>
                      <a:pt x="275" y="453"/>
                      <a:pt x="256" y="453"/>
                      <a:pt x="256" y="482"/>
                    </a:cubicBezTo>
                    <a:cubicBezTo>
                      <a:pt x="256" y="505"/>
                      <a:pt x="270" y="505"/>
                      <a:pt x="303" y="505"/>
                    </a:cubicBezTo>
                    <a:cubicBezTo>
                      <a:pt x="340" y="505"/>
                      <a:pt x="376" y="505"/>
                      <a:pt x="412" y="505"/>
                    </a:cubicBezTo>
                    <a:cubicBezTo>
                      <a:pt x="370" y="723"/>
                      <a:pt x="327" y="940"/>
                      <a:pt x="284" y="1157"/>
                    </a:cubicBezTo>
                    <a:cubicBezTo>
                      <a:pt x="256" y="1318"/>
                      <a:pt x="228" y="1469"/>
                      <a:pt x="142" y="1469"/>
                    </a:cubicBezTo>
                    <a:cubicBezTo>
                      <a:pt x="133" y="1469"/>
                      <a:pt x="95" y="1469"/>
                      <a:pt x="62" y="1436"/>
                    </a:cubicBezTo>
                    <a:cubicBezTo>
                      <a:pt x="138" y="1432"/>
                      <a:pt x="152" y="1375"/>
                      <a:pt x="152" y="1346"/>
                    </a:cubicBezTo>
                    <a:cubicBezTo>
                      <a:pt x="152" y="1309"/>
                      <a:pt x="123" y="1290"/>
                      <a:pt x="90" y="1290"/>
                    </a:cubicBezTo>
                    <a:cubicBezTo>
                      <a:pt x="48" y="1290"/>
                      <a:pt x="0" y="1328"/>
                      <a:pt x="0" y="1389"/>
                    </a:cubicBezTo>
                    <a:cubicBezTo>
                      <a:pt x="0" y="1465"/>
                      <a:pt x="71" y="1502"/>
                      <a:pt x="142" y="1502"/>
                    </a:cubicBezTo>
                    <a:cubicBezTo>
                      <a:pt x="232" y="1502"/>
                      <a:pt x="299" y="1408"/>
                      <a:pt x="332" y="1342"/>
                    </a:cubicBezTo>
                    <a:cubicBezTo>
                      <a:pt x="384" y="1238"/>
                      <a:pt x="422" y="1039"/>
                      <a:pt x="422" y="1025"/>
                    </a:cubicBezTo>
                    <a:cubicBezTo>
                      <a:pt x="455" y="852"/>
                      <a:pt x="488" y="679"/>
                      <a:pt x="521" y="505"/>
                    </a:cubicBezTo>
                    <a:close/>
                  </a:path>
                </a:pathLst>
              </a:custGeom>
              <a:solidFill>
                <a:srgbClr val="000000"/>
              </a:solidFill>
              <a:ln>
                <a:noFill/>
              </a:ln>
            </p:spPr>
            <p:style>
              <a:lnRef idx="0"/>
              <a:fillRef idx="0"/>
              <a:effectRef idx="0"/>
              <a:fontRef idx="minor"/>
            </p:style>
          </p:sp>
          <p:sp>
            <p:nvSpPr>
              <p:cNvPr id="535" name="CustomShape 12"/>
              <p:cNvSpPr/>
              <p:nvPr/>
            </p:nvSpPr>
            <p:spPr>
              <a:xfrm>
                <a:off x="3385440" y="3477600"/>
                <a:ext cx="140040" cy="595440"/>
              </a:xfrm>
              <a:custGeom>
                <a:avLst/>
                <a:gdLst/>
                <a:ahLst/>
                <a:rect l="l" t="t" r="r" b="b"/>
                <a:pathLst>
                  <a:path w="390" h="1655">
                    <a:moveTo>
                      <a:pt x="389" y="1635"/>
                    </a:moveTo>
                    <a:cubicBezTo>
                      <a:pt x="389" y="1630"/>
                      <a:pt x="389" y="1630"/>
                      <a:pt x="360" y="1602"/>
                    </a:cubicBezTo>
                    <a:cubicBezTo>
                      <a:pt x="152" y="1394"/>
                      <a:pt x="95" y="1082"/>
                      <a:pt x="95" y="827"/>
                    </a:cubicBezTo>
                    <a:cubicBezTo>
                      <a:pt x="95" y="539"/>
                      <a:pt x="161" y="250"/>
                      <a:pt x="365" y="43"/>
                    </a:cubicBezTo>
                    <a:cubicBezTo>
                      <a:pt x="389" y="24"/>
                      <a:pt x="389" y="24"/>
                      <a:pt x="389" y="14"/>
                    </a:cubicBezTo>
                    <a:cubicBezTo>
                      <a:pt x="389" y="5"/>
                      <a:pt x="379" y="0"/>
                      <a:pt x="370" y="0"/>
                    </a:cubicBezTo>
                    <a:cubicBezTo>
                      <a:pt x="351" y="0"/>
                      <a:pt x="204" y="113"/>
                      <a:pt x="104" y="321"/>
                    </a:cubicBezTo>
                    <a:cubicBezTo>
                      <a:pt x="19" y="506"/>
                      <a:pt x="0" y="690"/>
                      <a:pt x="0" y="827"/>
                    </a:cubicBezTo>
                    <a:cubicBezTo>
                      <a:pt x="0" y="955"/>
                      <a:pt x="19" y="1158"/>
                      <a:pt x="109" y="1342"/>
                    </a:cubicBezTo>
                    <a:cubicBezTo>
                      <a:pt x="209" y="1545"/>
                      <a:pt x="351" y="1654"/>
                      <a:pt x="370" y="1654"/>
                    </a:cubicBezTo>
                    <a:cubicBezTo>
                      <a:pt x="379" y="1654"/>
                      <a:pt x="389" y="1649"/>
                      <a:pt x="389" y="1635"/>
                    </a:cubicBezTo>
                    <a:close/>
                  </a:path>
                </a:pathLst>
              </a:custGeom>
              <a:solidFill>
                <a:srgbClr val="000000"/>
              </a:solidFill>
              <a:ln>
                <a:noFill/>
              </a:ln>
            </p:spPr>
            <p:style>
              <a:lnRef idx="0"/>
              <a:fillRef idx="0"/>
              <a:effectRef idx="0"/>
              <a:fontRef idx="minor"/>
            </p:style>
          </p:sp>
          <p:sp>
            <p:nvSpPr>
              <p:cNvPr id="536" name="CustomShape 13"/>
              <p:cNvSpPr/>
              <p:nvPr/>
            </p:nvSpPr>
            <p:spPr>
              <a:xfrm>
                <a:off x="3576600" y="3661200"/>
                <a:ext cx="298440" cy="268920"/>
              </a:xfrm>
              <a:custGeom>
                <a:avLst/>
                <a:gdLst/>
                <a:ahLst/>
                <a:rect l="l" t="t" r="r" b="b"/>
                <a:pathLst>
                  <a:path w="830" h="748">
                    <a:moveTo>
                      <a:pt x="507" y="232"/>
                    </a:moveTo>
                    <a:cubicBezTo>
                      <a:pt x="516" y="189"/>
                      <a:pt x="554" y="33"/>
                      <a:pt x="673" y="33"/>
                    </a:cubicBezTo>
                    <a:cubicBezTo>
                      <a:pt x="682" y="33"/>
                      <a:pt x="720" y="33"/>
                      <a:pt x="758" y="57"/>
                    </a:cubicBezTo>
                    <a:cubicBezTo>
                      <a:pt x="711" y="67"/>
                      <a:pt x="677" y="109"/>
                      <a:pt x="677" y="147"/>
                    </a:cubicBezTo>
                    <a:cubicBezTo>
                      <a:pt x="677" y="175"/>
                      <a:pt x="696" y="204"/>
                      <a:pt x="739" y="204"/>
                    </a:cubicBezTo>
                    <a:cubicBezTo>
                      <a:pt x="777" y="204"/>
                      <a:pt x="829" y="175"/>
                      <a:pt x="829" y="109"/>
                    </a:cubicBezTo>
                    <a:cubicBezTo>
                      <a:pt x="829" y="24"/>
                      <a:pt x="730" y="0"/>
                      <a:pt x="673" y="0"/>
                    </a:cubicBezTo>
                    <a:cubicBezTo>
                      <a:pt x="578" y="0"/>
                      <a:pt x="521" y="85"/>
                      <a:pt x="497" y="123"/>
                    </a:cubicBezTo>
                    <a:cubicBezTo>
                      <a:pt x="459" y="15"/>
                      <a:pt x="369" y="0"/>
                      <a:pt x="322" y="0"/>
                    </a:cubicBezTo>
                    <a:cubicBezTo>
                      <a:pt x="147" y="0"/>
                      <a:pt x="52" y="213"/>
                      <a:pt x="52" y="256"/>
                    </a:cubicBezTo>
                    <a:cubicBezTo>
                      <a:pt x="52" y="270"/>
                      <a:pt x="66" y="270"/>
                      <a:pt x="71" y="270"/>
                    </a:cubicBezTo>
                    <a:cubicBezTo>
                      <a:pt x="85" y="270"/>
                      <a:pt x="90" y="265"/>
                      <a:pt x="95" y="251"/>
                    </a:cubicBezTo>
                    <a:cubicBezTo>
                      <a:pt x="151" y="76"/>
                      <a:pt x="260" y="33"/>
                      <a:pt x="317" y="33"/>
                    </a:cubicBezTo>
                    <a:cubicBezTo>
                      <a:pt x="346" y="33"/>
                      <a:pt x="407" y="52"/>
                      <a:pt x="407" y="147"/>
                    </a:cubicBezTo>
                    <a:cubicBezTo>
                      <a:pt x="407" y="199"/>
                      <a:pt x="379" y="308"/>
                      <a:pt x="317" y="539"/>
                    </a:cubicBezTo>
                    <a:cubicBezTo>
                      <a:pt x="289" y="643"/>
                      <a:pt x="232" y="714"/>
                      <a:pt x="156" y="714"/>
                    </a:cubicBezTo>
                    <a:cubicBezTo>
                      <a:pt x="147" y="714"/>
                      <a:pt x="109" y="714"/>
                      <a:pt x="76" y="690"/>
                    </a:cubicBezTo>
                    <a:cubicBezTo>
                      <a:pt x="118" y="681"/>
                      <a:pt x="151" y="648"/>
                      <a:pt x="151" y="601"/>
                    </a:cubicBezTo>
                    <a:cubicBezTo>
                      <a:pt x="151" y="558"/>
                      <a:pt x="118" y="544"/>
                      <a:pt x="90" y="544"/>
                    </a:cubicBezTo>
                    <a:cubicBezTo>
                      <a:pt x="42" y="544"/>
                      <a:pt x="0" y="586"/>
                      <a:pt x="0" y="638"/>
                    </a:cubicBezTo>
                    <a:cubicBezTo>
                      <a:pt x="0" y="714"/>
                      <a:pt x="85" y="747"/>
                      <a:pt x="156" y="747"/>
                    </a:cubicBezTo>
                    <a:cubicBezTo>
                      <a:pt x="265" y="747"/>
                      <a:pt x="327" y="634"/>
                      <a:pt x="332" y="624"/>
                    </a:cubicBezTo>
                    <a:cubicBezTo>
                      <a:pt x="351" y="686"/>
                      <a:pt x="412" y="747"/>
                      <a:pt x="512" y="747"/>
                    </a:cubicBezTo>
                    <a:cubicBezTo>
                      <a:pt x="682" y="747"/>
                      <a:pt x="777" y="534"/>
                      <a:pt x="777" y="492"/>
                    </a:cubicBezTo>
                    <a:cubicBezTo>
                      <a:pt x="777" y="478"/>
                      <a:pt x="763" y="478"/>
                      <a:pt x="758" y="478"/>
                    </a:cubicBezTo>
                    <a:cubicBezTo>
                      <a:pt x="744" y="478"/>
                      <a:pt x="739" y="482"/>
                      <a:pt x="734" y="497"/>
                    </a:cubicBezTo>
                    <a:cubicBezTo>
                      <a:pt x="682" y="671"/>
                      <a:pt x="568" y="714"/>
                      <a:pt x="516" y="714"/>
                    </a:cubicBezTo>
                    <a:cubicBezTo>
                      <a:pt x="450" y="714"/>
                      <a:pt x="422" y="657"/>
                      <a:pt x="422" y="605"/>
                    </a:cubicBezTo>
                    <a:cubicBezTo>
                      <a:pt x="422" y="567"/>
                      <a:pt x="431" y="530"/>
                      <a:pt x="450" y="459"/>
                    </a:cubicBezTo>
                    <a:cubicBezTo>
                      <a:pt x="469" y="383"/>
                      <a:pt x="488" y="308"/>
                      <a:pt x="507" y="232"/>
                    </a:cubicBezTo>
                    <a:close/>
                  </a:path>
                </a:pathLst>
              </a:custGeom>
              <a:solidFill>
                <a:srgbClr val="000000"/>
              </a:solidFill>
              <a:ln>
                <a:noFill/>
              </a:ln>
            </p:spPr>
            <p:style>
              <a:lnRef idx="0"/>
              <a:fillRef idx="0"/>
              <a:effectRef idx="0"/>
              <a:fontRef idx="minor"/>
            </p:style>
          </p:sp>
          <p:sp>
            <p:nvSpPr>
              <p:cNvPr id="537" name="CustomShape 14"/>
              <p:cNvSpPr/>
              <p:nvPr/>
            </p:nvSpPr>
            <p:spPr>
              <a:xfrm>
                <a:off x="3919320" y="3753360"/>
                <a:ext cx="141840" cy="263520"/>
              </a:xfrm>
              <a:custGeom>
                <a:avLst/>
                <a:gdLst/>
                <a:ahLst/>
                <a:rect l="l" t="t" r="r" b="b"/>
                <a:pathLst>
                  <a:path w="395" h="733">
                    <a:moveTo>
                      <a:pt x="237" y="264"/>
                    </a:moveTo>
                    <a:cubicBezTo>
                      <a:pt x="277" y="264"/>
                      <a:pt x="316" y="264"/>
                      <a:pt x="356" y="264"/>
                    </a:cubicBezTo>
                    <a:cubicBezTo>
                      <a:pt x="379" y="264"/>
                      <a:pt x="394" y="264"/>
                      <a:pt x="394" y="241"/>
                    </a:cubicBezTo>
                    <a:cubicBezTo>
                      <a:pt x="394" y="222"/>
                      <a:pt x="379" y="222"/>
                      <a:pt x="360" y="222"/>
                    </a:cubicBezTo>
                    <a:cubicBezTo>
                      <a:pt x="323" y="222"/>
                      <a:pt x="285" y="222"/>
                      <a:pt x="247" y="222"/>
                    </a:cubicBezTo>
                    <a:cubicBezTo>
                      <a:pt x="263" y="165"/>
                      <a:pt x="278" y="108"/>
                      <a:pt x="294" y="52"/>
                    </a:cubicBezTo>
                    <a:cubicBezTo>
                      <a:pt x="294" y="47"/>
                      <a:pt x="294" y="42"/>
                      <a:pt x="294" y="37"/>
                    </a:cubicBezTo>
                    <a:cubicBezTo>
                      <a:pt x="294" y="14"/>
                      <a:pt x="280" y="0"/>
                      <a:pt x="256" y="0"/>
                    </a:cubicBezTo>
                    <a:cubicBezTo>
                      <a:pt x="228" y="0"/>
                      <a:pt x="209" y="18"/>
                      <a:pt x="199" y="47"/>
                    </a:cubicBezTo>
                    <a:cubicBezTo>
                      <a:pt x="195" y="80"/>
                      <a:pt x="209" y="23"/>
                      <a:pt x="157" y="222"/>
                    </a:cubicBezTo>
                    <a:cubicBezTo>
                      <a:pt x="117" y="222"/>
                      <a:pt x="78" y="222"/>
                      <a:pt x="38" y="222"/>
                    </a:cubicBezTo>
                    <a:cubicBezTo>
                      <a:pt x="15" y="222"/>
                      <a:pt x="0" y="222"/>
                      <a:pt x="0" y="250"/>
                    </a:cubicBezTo>
                    <a:cubicBezTo>
                      <a:pt x="0" y="264"/>
                      <a:pt x="15" y="264"/>
                      <a:pt x="34" y="264"/>
                    </a:cubicBezTo>
                    <a:cubicBezTo>
                      <a:pt x="71" y="264"/>
                      <a:pt x="109" y="264"/>
                      <a:pt x="147" y="264"/>
                    </a:cubicBezTo>
                    <a:cubicBezTo>
                      <a:pt x="124" y="356"/>
                      <a:pt x="100" y="447"/>
                      <a:pt x="76" y="538"/>
                    </a:cubicBezTo>
                    <a:cubicBezTo>
                      <a:pt x="71" y="567"/>
                      <a:pt x="62" y="609"/>
                      <a:pt x="62" y="623"/>
                    </a:cubicBezTo>
                    <a:cubicBezTo>
                      <a:pt x="62" y="694"/>
                      <a:pt x="119" y="732"/>
                      <a:pt x="185" y="732"/>
                    </a:cubicBezTo>
                    <a:cubicBezTo>
                      <a:pt x="313" y="732"/>
                      <a:pt x="389" y="571"/>
                      <a:pt x="389" y="557"/>
                    </a:cubicBezTo>
                    <a:cubicBezTo>
                      <a:pt x="389" y="543"/>
                      <a:pt x="376" y="548"/>
                      <a:pt x="370" y="543"/>
                    </a:cubicBezTo>
                    <a:cubicBezTo>
                      <a:pt x="356" y="543"/>
                      <a:pt x="356" y="543"/>
                      <a:pt x="346" y="562"/>
                    </a:cubicBezTo>
                    <a:cubicBezTo>
                      <a:pt x="313" y="638"/>
                      <a:pt x="251" y="704"/>
                      <a:pt x="190" y="704"/>
                    </a:cubicBezTo>
                    <a:cubicBezTo>
                      <a:pt x="161" y="704"/>
                      <a:pt x="147" y="685"/>
                      <a:pt x="147" y="647"/>
                    </a:cubicBezTo>
                    <a:cubicBezTo>
                      <a:pt x="147" y="633"/>
                      <a:pt x="152" y="609"/>
                      <a:pt x="152" y="600"/>
                    </a:cubicBezTo>
                    <a:cubicBezTo>
                      <a:pt x="180" y="488"/>
                      <a:pt x="209" y="376"/>
                      <a:pt x="237" y="264"/>
                    </a:cubicBezTo>
                    <a:close/>
                  </a:path>
                </a:pathLst>
              </a:custGeom>
              <a:solidFill>
                <a:srgbClr val="000000"/>
              </a:solidFill>
              <a:ln>
                <a:noFill/>
              </a:ln>
            </p:spPr>
            <p:style>
              <a:lnRef idx="0"/>
              <a:fillRef idx="0"/>
              <a:effectRef idx="0"/>
              <a:fontRef idx="minor"/>
            </p:style>
          </p:sp>
          <p:sp>
            <p:nvSpPr>
              <p:cNvPr id="538" name="CustomShape 15"/>
              <p:cNvSpPr/>
              <p:nvPr/>
            </p:nvSpPr>
            <p:spPr>
              <a:xfrm>
                <a:off x="4165200" y="3860280"/>
                <a:ext cx="69840" cy="178560"/>
              </a:xfrm>
              <a:custGeom>
                <a:avLst/>
                <a:gdLst/>
                <a:ahLst/>
                <a:rect l="l" t="t" r="r" b="b"/>
                <a:pathLst>
                  <a:path w="195" h="497">
                    <a:moveTo>
                      <a:pt x="194" y="175"/>
                    </a:moveTo>
                    <a:cubicBezTo>
                      <a:pt x="194" y="66"/>
                      <a:pt x="151" y="0"/>
                      <a:pt x="85" y="0"/>
                    </a:cubicBezTo>
                    <a:cubicBezTo>
                      <a:pt x="33" y="0"/>
                      <a:pt x="0" y="43"/>
                      <a:pt x="0" y="90"/>
                    </a:cubicBezTo>
                    <a:cubicBezTo>
                      <a:pt x="0" y="133"/>
                      <a:pt x="33" y="180"/>
                      <a:pt x="85" y="180"/>
                    </a:cubicBezTo>
                    <a:cubicBezTo>
                      <a:pt x="104" y="180"/>
                      <a:pt x="128" y="170"/>
                      <a:pt x="147" y="156"/>
                    </a:cubicBezTo>
                    <a:cubicBezTo>
                      <a:pt x="151" y="152"/>
                      <a:pt x="150" y="153"/>
                      <a:pt x="151" y="152"/>
                    </a:cubicBezTo>
                    <a:cubicBezTo>
                      <a:pt x="156" y="152"/>
                      <a:pt x="156" y="152"/>
                      <a:pt x="156" y="175"/>
                    </a:cubicBezTo>
                    <a:cubicBezTo>
                      <a:pt x="156" y="298"/>
                      <a:pt x="101" y="399"/>
                      <a:pt x="42" y="454"/>
                    </a:cubicBezTo>
                    <a:cubicBezTo>
                      <a:pt x="25" y="470"/>
                      <a:pt x="23" y="473"/>
                      <a:pt x="23" y="478"/>
                    </a:cubicBezTo>
                    <a:cubicBezTo>
                      <a:pt x="23" y="492"/>
                      <a:pt x="33" y="496"/>
                      <a:pt x="42" y="496"/>
                    </a:cubicBezTo>
                    <a:cubicBezTo>
                      <a:pt x="61" y="496"/>
                      <a:pt x="194" y="369"/>
                      <a:pt x="194" y="175"/>
                    </a:cubicBezTo>
                    <a:close/>
                  </a:path>
                </a:pathLst>
              </a:custGeom>
              <a:solidFill>
                <a:srgbClr val="000000"/>
              </a:solidFill>
              <a:ln>
                <a:noFill/>
              </a:ln>
            </p:spPr>
            <p:style>
              <a:lnRef idx="0"/>
              <a:fillRef idx="0"/>
              <a:effectRef idx="0"/>
              <a:fontRef idx="minor"/>
            </p:style>
          </p:sp>
          <p:sp>
            <p:nvSpPr>
              <p:cNvPr id="539" name="CustomShape 16"/>
              <p:cNvSpPr/>
              <p:nvPr/>
            </p:nvSpPr>
            <p:spPr>
              <a:xfrm>
                <a:off x="4397040" y="3661200"/>
                <a:ext cx="307080" cy="268920"/>
              </a:xfrm>
              <a:custGeom>
                <a:avLst/>
                <a:gdLst/>
                <a:ahLst/>
                <a:rect l="l" t="t" r="r" b="b"/>
                <a:pathLst>
                  <a:path w="854" h="748">
                    <a:moveTo>
                      <a:pt x="536" y="638"/>
                    </a:moveTo>
                    <a:cubicBezTo>
                      <a:pt x="550" y="705"/>
                      <a:pt x="611" y="747"/>
                      <a:pt x="683" y="747"/>
                    </a:cubicBezTo>
                    <a:cubicBezTo>
                      <a:pt x="739" y="747"/>
                      <a:pt x="777" y="709"/>
                      <a:pt x="806" y="657"/>
                    </a:cubicBezTo>
                    <a:cubicBezTo>
                      <a:pt x="834" y="596"/>
                      <a:pt x="853" y="497"/>
                      <a:pt x="853" y="492"/>
                    </a:cubicBezTo>
                    <a:cubicBezTo>
                      <a:pt x="853" y="478"/>
                      <a:pt x="839" y="478"/>
                      <a:pt x="834" y="478"/>
                    </a:cubicBezTo>
                    <a:cubicBezTo>
                      <a:pt x="820" y="478"/>
                      <a:pt x="815" y="482"/>
                      <a:pt x="811" y="506"/>
                    </a:cubicBezTo>
                    <a:cubicBezTo>
                      <a:pt x="787" y="601"/>
                      <a:pt x="758" y="714"/>
                      <a:pt x="687" y="714"/>
                    </a:cubicBezTo>
                    <a:cubicBezTo>
                      <a:pt x="649" y="714"/>
                      <a:pt x="635" y="690"/>
                      <a:pt x="635" y="638"/>
                    </a:cubicBezTo>
                    <a:cubicBezTo>
                      <a:pt x="635" y="601"/>
                      <a:pt x="654" y="520"/>
                      <a:pt x="668" y="464"/>
                    </a:cubicBezTo>
                    <a:cubicBezTo>
                      <a:pt x="684" y="404"/>
                      <a:pt x="700" y="344"/>
                      <a:pt x="716" y="284"/>
                    </a:cubicBezTo>
                    <a:cubicBezTo>
                      <a:pt x="720" y="260"/>
                      <a:pt x="735" y="199"/>
                      <a:pt x="744" y="175"/>
                    </a:cubicBezTo>
                    <a:cubicBezTo>
                      <a:pt x="754" y="133"/>
                      <a:pt x="768" y="71"/>
                      <a:pt x="768" y="62"/>
                    </a:cubicBezTo>
                    <a:cubicBezTo>
                      <a:pt x="768" y="33"/>
                      <a:pt x="744" y="19"/>
                      <a:pt x="720" y="19"/>
                    </a:cubicBezTo>
                    <a:cubicBezTo>
                      <a:pt x="711" y="19"/>
                      <a:pt x="668" y="19"/>
                      <a:pt x="654" y="76"/>
                    </a:cubicBezTo>
                    <a:cubicBezTo>
                      <a:pt x="626" y="194"/>
                      <a:pt x="550" y="487"/>
                      <a:pt x="531" y="572"/>
                    </a:cubicBezTo>
                    <a:cubicBezTo>
                      <a:pt x="526" y="582"/>
                      <a:pt x="460" y="714"/>
                      <a:pt x="341" y="714"/>
                    </a:cubicBezTo>
                    <a:cubicBezTo>
                      <a:pt x="256" y="714"/>
                      <a:pt x="237" y="638"/>
                      <a:pt x="237" y="577"/>
                    </a:cubicBezTo>
                    <a:cubicBezTo>
                      <a:pt x="237" y="482"/>
                      <a:pt x="285" y="355"/>
                      <a:pt x="327" y="241"/>
                    </a:cubicBezTo>
                    <a:cubicBezTo>
                      <a:pt x="346" y="189"/>
                      <a:pt x="356" y="166"/>
                      <a:pt x="356" y="133"/>
                    </a:cubicBezTo>
                    <a:cubicBezTo>
                      <a:pt x="356" y="62"/>
                      <a:pt x="303" y="0"/>
                      <a:pt x="218" y="0"/>
                    </a:cubicBezTo>
                    <a:cubicBezTo>
                      <a:pt x="62" y="0"/>
                      <a:pt x="0" y="241"/>
                      <a:pt x="0" y="256"/>
                    </a:cubicBezTo>
                    <a:cubicBezTo>
                      <a:pt x="0" y="270"/>
                      <a:pt x="14" y="270"/>
                      <a:pt x="19" y="270"/>
                    </a:cubicBezTo>
                    <a:cubicBezTo>
                      <a:pt x="33" y="270"/>
                      <a:pt x="38" y="265"/>
                      <a:pt x="48" y="241"/>
                    </a:cubicBezTo>
                    <a:cubicBezTo>
                      <a:pt x="85" y="95"/>
                      <a:pt x="152" y="33"/>
                      <a:pt x="213" y="33"/>
                    </a:cubicBezTo>
                    <a:cubicBezTo>
                      <a:pt x="228" y="33"/>
                      <a:pt x="256" y="38"/>
                      <a:pt x="256" y="90"/>
                    </a:cubicBezTo>
                    <a:cubicBezTo>
                      <a:pt x="256" y="128"/>
                      <a:pt x="237" y="180"/>
                      <a:pt x="228" y="204"/>
                    </a:cubicBezTo>
                    <a:cubicBezTo>
                      <a:pt x="166" y="364"/>
                      <a:pt x="133" y="468"/>
                      <a:pt x="133" y="549"/>
                    </a:cubicBezTo>
                    <a:cubicBezTo>
                      <a:pt x="133" y="709"/>
                      <a:pt x="247" y="747"/>
                      <a:pt x="337" y="747"/>
                    </a:cubicBezTo>
                    <a:cubicBezTo>
                      <a:pt x="446" y="747"/>
                      <a:pt x="507" y="676"/>
                      <a:pt x="536" y="638"/>
                    </a:cubicBezTo>
                    <a:close/>
                  </a:path>
                </a:pathLst>
              </a:custGeom>
              <a:solidFill>
                <a:srgbClr val="000000"/>
              </a:solidFill>
              <a:ln>
                <a:noFill/>
              </a:ln>
            </p:spPr>
            <p:style>
              <a:lnRef idx="0"/>
              <a:fillRef idx="0"/>
              <a:effectRef idx="0"/>
              <a:fontRef idx="minor"/>
            </p:style>
          </p:sp>
          <p:sp>
            <p:nvSpPr>
              <p:cNvPr id="540" name="CustomShape 17"/>
              <p:cNvSpPr/>
              <p:nvPr/>
            </p:nvSpPr>
            <p:spPr>
              <a:xfrm>
                <a:off x="4740120" y="3753360"/>
                <a:ext cx="141480" cy="263520"/>
              </a:xfrm>
              <a:custGeom>
                <a:avLst/>
                <a:gdLst/>
                <a:ahLst/>
                <a:rect l="l" t="t" r="r" b="b"/>
                <a:pathLst>
                  <a:path w="394" h="733">
                    <a:moveTo>
                      <a:pt x="237" y="264"/>
                    </a:moveTo>
                    <a:cubicBezTo>
                      <a:pt x="276" y="264"/>
                      <a:pt x="316" y="264"/>
                      <a:pt x="355" y="264"/>
                    </a:cubicBezTo>
                    <a:cubicBezTo>
                      <a:pt x="379" y="264"/>
                      <a:pt x="393" y="264"/>
                      <a:pt x="393" y="241"/>
                    </a:cubicBezTo>
                    <a:cubicBezTo>
                      <a:pt x="393" y="222"/>
                      <a:pt x="379" y="222"/>
                      <a:pt x="360" y="222"/>
                    </a:cubicBezTo>
                    <a:cubicBezTo>
                      <a:pt x="322" y="222"/>
                      <a:pt x="284" y="222"/>
                      <a:pt x="246" y="222"/>
                    </a:cubicBezTo>
                    <a:cubicBezTo>
                      <a:pt x="262" y="165"/>
                      <a:pt x="278" y="108"/>
                      <a:pt x="293" y="52"/>
                    </a:cubicBezTo>
                    <a:cubicBezTo>
                      <a:pt x="293" y="47"/>
                      <a:pt x="293" y="42"/>
                      <a:pt x="293" y="37"/>
                    </a:cubicBezTo>
                    <a:cubicBezTo>
                      <a:pt x="293" y="14"/>
                      <a:pt x="279" y="0"/>
                      <a:pt x="256" y="0"/>
                    </a:cubicBezTo>
                    <a:cubicBezTo>
                      <a:pt x="227" y="0"/>
                      <a:pt x="208" y="18"/>
                      <a:pt x="199" y="47"/>
                    </a:cubicBezTo>
                    <a:cubicBezTo>
                      <a:pt x="194" y="80"/>
                      <a:pt x="208" y="23"/>
                      <a:pt x="156" y="222"/>
                    </a:cubicBezTo>
                    <a:cubicBezTo>
                      <a:pt x="117" y="222"/>
                      <a:pt x="77" y="222"/>
                      <a:pt x="38" y="222"/>
                    </a:cubicBezTo>
                    <a:cubicBezTo>
                      <a:pt x="14" y="222"/>
                      <a:pt x="0" y="222"/>
                      <a:pt x="0" y="250"/>
                    </a:cubicBezTo>
                    <a:cubicBezTo>
                      <a:pt x="0" y="264"/>
                      <a:pt x="14" y="264"/>
                      <a:pt x="33" y="264"/>
                    </a:cubicBezTo>
                    <a:cubicBezTo>
                      <a:pt x="71" y="264"/>
                      <a:pt x="109" y="264"/>
                      <a:pt x="147" y="264"/>
                    </a:cubicBezTo>
                    <a:cubicBezTo>
                      <a:pt x="123" y="356"/>
                      <a:pt x="99" y="447"/>
                      <a:pt x="75" y="538"/>
                    </a:cubicBezTo>
                    <a:cubicBezTo>
                      <a:pt x="71" y="567"/>
                      <a:pt x="61" y="609"/>
                      <a:pt x="61" y="623"/>
                    </a:cubicBezTo>
                    <a:cubicBezTo>
                      <a:pt x="61" y="694"/>
                      <a:pt x="118" y="732"/>
                      <a:pt x="184" y="732"/>
                    </a:cubicBezTo>
                    <a:cubicBezTo>
                      <a:pt x="312" y="732"/>
                      <a:pt x="388" y="571"/>
                      <a:pt x="388" y="557"/>
                    </a:cubicBezTo>
                    <a:cubicBezTo>
                      <a:pt x="388" y="543"/>
                      <a:pt x="376" y="548"/>
                      <a:pt x="369" y="543"/>
                    </a:cubicBezTo>
                    <a:cubicBezTo>
                      <a:pt x="355" y="543"/>
                      <a:pt x="355" y="543"/>
                      <a:pt x="346" y="562"/>
                    </a:cubicBezTo>
                    <a:cubicBezTo>
                      <a:pt x="312" y="638"/>
                      <a:pt x="251" y="704"/>
                      <a:pt x="189" y="704"/>
                    </a:cubicBezTo>
                    <a:cubicBezTo>
                      <a:pt x="161" y="704"/>
                      <a:pt x="147" y="685"/>
                      <a:pt x="147" y="647"/>
                    </a:cubicBezTo>
                    <a:cubicBezTo>
                      <a:pt x="147" y="633"/>
                      <a:pt x="151" y="609"/>
                      <a:pt x="151" y="600"/>
                    </a:cubicBezTo>
                    <a:cubicBezTo>
                      <a:pt x="180" y="488"/>
                      <a:pt x="208" y="376"/>
                      <a:pt x="237" y="264"/>
                    </a:cubicBezTo>
                    <a:close/>
                  </a:path>
                </a:pathLst>
              </a:custGeom>
              <a:solidFill>
                <a:srgbClr val="000000"/>
              </a:solidFill>
              <a:ln>
                <a:noFill/>
              </a:ln>
            </p:spPr>
            <p:style>
              <a:lnRef idx="0"/>
              <a:fillRef idx="0"/>
              <a:effectRef idx="0"/>
              <a:fontRef idx="minor"/>
            </p:style>
          </p:sp>
          <p:sp>
            <p:nvSpPr>
              <p:cNvPr id="541" name="CustomShape 18"/>
              <p:cNvSpPr/>
              <p:nvPr/>
            </p:nvSpPr>
            <p:spPr>
              <a:xfrm>
                <a:off x="4985640" y="3860280"/>
                <a:ext cx="69840" cy="178560"/>
              </a:xfrm>
              <a:custGeom>
                <a:avLst/>
                <a:gdLst/>
                <a:ahLst/>
                <a:rect l="l" t="t" r="r" b="b"/>
                <a:pathLst>
                  <a:path w="195" h="497">
                    <a:moveTo>
                      <a:pt x="194" y="175"/>
                    </a:moveTo>
                    <a:cubicBezTo>
                      <a:pt x="194" y="66"/>
                      <a:pt x="152" y="0"/>
                      <a:pt x="85" y="0"/>
                    </a:cubicBezTo>
                    <a:cubicBezTo>
                      <a:pt x="33" y="0"/>
                      <a:pt x="0" y="43"/>
                      <a:pt x="0" y="90"/>
                    </a:cubicBezTo>
                    <a:cubicBezTo>
                      <a:pt x="0" y="133"/>
                      <a:pt x="33" y="180"/>
                      <a:pt x="85" y="180"/>
                    </a:cubicBezTo>
                    <a:cubicBezTo>
                      <a:pt x="104" y="180"/>
                      <a:pt x="128" y="170"/>
                      <a:pt x="147" y="156"/>
                    </a:cubicBezTo>
                    <a:cubicBezTo>
                      <a:pt x="152" y="152"/>
                      <a:pt x="150" y="153"/>
                      <a:pt x="152" y="152"/>
                    </a:cubicBezTo>
                    <a:cubicBezTo>
                      <a:pt x="156" y="152"/>
                      <a:pt x="156" y="152"/>
                      <a:pt x="156" y="175"/>
                    </a:cubicBezTo>
                    <a:cubicBezTo>
                      <a:pt x="156" y="298"/>
                      <a:pt x="101" y="399"/>
                      <a:pt x="43" y="454"/>
                    </a:cubicBezTo>
                    <a:cubicBezTo>
                      <a:pt x="25" y="470"/>
                      <a:pt x="24" y="473"/>
                      <a:pt x="24" y="478"/>
                    </a:cubicBezTo>
                    <a:cubicBezTo>
                      <a:pt x="24" y="492"/>
                      <a:pt x="33" y="496"/>
                      <a:pt x="43" y="496"/>
                    </a:cubicBezTo>
                    <a:cubicBezTo>
                      <a:pt x="62" y="496"/>
                      <a:pt x="194" y="369"/>
                      <a:pt x="194" y="175"/>
                    </a:cubicBezTo>
                    <a:close/>
                  </a:path>
                </a:pathLst>
              </a:custGeom>
              <a:solidFill>
                <a:srgbClr val="000000"/>
              </a:solidFill>
              <a:ln>
                <a:noFill/>
              </a:ln>
            </p:spPr>
            <p:style>
              <a:lnRef idx="0"/>
              <a:fillRef idx="0"/>
              <a:effectRef idx="0"/>
              <a:fontRef idx="minor"/>
            </p:style>
          </p:sp>
          <p:sp>
            <p:nvSpPr>
              <p:cNvPr id="542" name="CustomShape 19"/>
              <p:cNvSpPr/>
              <p:nvPr/>
            </p:nvSpPr>
            <p:spPr>
              <a:xfrm>
                <a:off x="5214240" y="3550680"/>
                <a:ext cx="184320" cy="379440"/>
              </a:xfrm>
              <a:custGeom>
                <a:avLst/>
                <a:gdLst/>
                <a:ahLst/>
                <a:rect l="l" t="t" r="r" b="b"/>
                <a:pathLst>
                  <a:path w="513" h="1055">
                    <a:moveTo>
                      <a:pt x="303" y="378"/>
                    </a:moveTo>
                    <a:cubicBezTo>
                      <a:pt x="355" y="378"/>
                      <a:pt x="408" y="378"/>
                      <a:pt x="460" y="378"/>
                    </a:cubicBezTo>
                    <a:cubicBezTo>
                      <a:pt x="493" y="378"/>
                      <a:pt x="512" y="378"/>
                      <a:pt x="512" y="340"/>
                    </a:cubicBezTo>
                    <a:cubicBezTo>
                      <a:pt x="512" y="326"/>
                      <a:pt x="493" y="326"/>
                      <a:pt x="464" y="326"/>
                    </a:cubicBezTo>
                    <a:cubicBezTo>
                      <a:pt x="415" y="326"/>
                      <a:pt x="367" y="326"/>
                      <a:pt x="318" y="326"/>
                    </a:cubicBezTo>
                    <a:cubicBezTo>
                      <a:pt x="374" y="90"/>
                      <a:pt x="384" y="57"/>
                      <a:pt x="384" y="47"/>
                    </a:cubicBezTo>
                    <a:cubicBezTo>
                      <a:pt x="384" y="19"/>
                      <a:pt x="365" y="0"/>
                      <a:pt x="337" y="0"/>
                    </a:cubicBezTo>
                    <a:cubicBezTo>
                      <a:pt x="332" y="0"/>
                      <a:pt x="284" y="5"/>
                      <a:pt x="270" y="62"/>
                    </a:cubicBezTo>
                    <a:cubicBezTo>
                      <a:pt x="248" y="150"/>
                      <a:pt x="226" y="238"/>
                      <a:pt x="204" y="326"/>
                    </a:cubicBezTo>
                    <a:cubicBezTo>
                      <a:pt x="152" y="326"/>
                      <a:pt x="100" y="326"/>
                      <a:pt x="47" y="326"/>
                    </a:cubicBezTo>
                    <a:cubicBezTo>
                      <a:pt x="14" y="326"/>
                      <a:pt x="0" y="326"/>
                      <a:pt x="0" y="355"/>
                    </a:cubicBezTo>
                    <a:cubicBezTo>
                      <a:pt x="0" y="378"/>
                      <a:pt x="10" y="378"/>
                      <a:pt x="43" y="378"/>
                    </a:cubicBezTo>
                    <a:cubicBezTo>
                      <a:pt x="92" y="378"/>
                      <a:pt x="141" y="378"/>
                      <a:pt x="190" y="378"/>
                    </a:cubicBezTo>
                    <a:cubicBezTo>
                      <a:pt x="71" y="846"/>
                      <a:pt x="66" y="874"/>
                      <a:pt x="66" y="903"/>
                    </a:cubicBezTo>
                    <a:cubicBezTo>
                      <a:pt x="66" y="993"/>
                      <a:pt x="128" y="1054"/>
                      <a:pt x="218" y="1054"/>
                    </a:cubicBezTo>
                    <a:cubicBezTo>
                      <a:pt x="389" y="1054"/>
                      <a:pt x="483" y="813"/>
                      <a:pt x="483" y="799"/>
                    </a:cubicBezTo>
                    <a:cubicBezTo>
                      <a:pt x="483" y="785"/>
                      <a:pt x="469" y="785"/>
                      <a:pt x="464" y="785"/>
                    </a:cubicBezTo>
                    <a:cubicBezTo>
                      <a:pt x="450" y="785"/>
                      <a:pt x="445" y="789"/>
                      <a:pt x="436" y="808"/>
                    </a:cubicBezTo>
                    <a:cubicBezTo>
                      <a:pt x="365" y="978"/>
                      <a:pt x="280" y="1021"/>
                      <a:pt x="223" y="1021"/>
                    </a:cubicBezTo>
                    <a:cubicBezTo>
                      <a:pt x="185" y="1021"/>
                      <a:pt x="171" y="997"/>
                      <a:pt x="171" y="945"/>
                    </a:cubicBezTo>
                    <a:cubicBezTo>
                      <a:pt x="171" y="903"/>
                      <a:pt x="175" y="893"/>
                      <a:pt x="180" y="865"/>
                    </a:cubicBezTo>
                    <a:cubicBezTo>
                      <a:pt x="221" y="703"/>
                      <a:pt x="262" y="541"/>
                      <a:pt x="303" y="378"/>
                    </a:cubicBezTo>
                    <a:close/>
                  </a:path>
                </a:pathLst>
              </a:custGeom>
              <a:solidFill>
                <a:srgbClr val="000000"/>
              </a:solidFill>
              <a:ln>
                <a:noFill/>
              </a:ln>
            </p:spPr>
            <p:style>
              <a:lnRef idx="0"/>
              <a:fillRef idx="0"/>
              <a:effectRef idx="0"/>
              <a:fontRef idx="minor"/>
            </p:style>
          </p:sp>
          <p:sp>
            <p:nvSpPr>
              <p:cNvPr id="543" name="CustomShape 20"/>
              <p:cNvSpPr/>
              <p:nvPr/>
            </p:nvSpPr>
            <p:spPr>
              <a:xfrm>
                <a:off x="5449680" y="3477600"/>
                <a:ext cx="140040" cy="595440"/>
              </a:xfrm>
              <a:custGeom>
                <a:avLst/>
                <a:gdLst/>
                <a:ahLst/>
                <a:rect l="l" t="t" r="r" b="b"/>
                <a:pathLst>
                  <a:path w="390" h="1655">
                    <a:moveTo>
                      <a:pt x="389" y="827"/>
                    </a:moveTo>
                    <a:cubicBezTo>
                      <a:pt x="389" y="699"/>
                      <a:pt x="370" y="496"/>
                      <a:pt x="280" y="312"/>
                    </a:cubicBezTo>
                    <a:cubicBezTo>
                      <a:pt x="180" y="109"/>
                      <a:pt x="38" y="0"/>
                      <a:pt x="19" y="0"/>
                    </a:cubicBezTo>
                    <a:cubicBezTo>
                      <a:pt x="9" y="0"/>
                      <a:pt x="0" y="5"/>
                      <a:pt x="0" y="14"/>
                    </a:cubicBezTo>
                    <a:cubicBezTo>
                      <a:pt x="0" y="24"/>
                      <a:pt x="0" y="24"/>
                      <a:pt x="33" y="57"/>
                    </a:cubicBezTo>
                    <a:cubicBezTo>
                      <a:pt x="199" y="217"/>
                      <a:pt x="294" y="482"/>
                      <a:pt x="294" y="827"/>
                    </a:cubicBezTo>
                    <a:cubicBezTo>
                      <a:pt x="294" y="1111"/>
                      <a:pt x="232" y="1399"/>
                      <a:pt x="24" y="1611"/>
                    </a:cubicBezTo>
                    <a:cubicBezTo>
                      <a:pt x="0" y="1630"/>
                      <a:pt x="0" y="1630"/>
                      <a:pt x="0" y="1635"/>
                    </a:cubicBezTo>
                    <a:cubicBezTo>
                      <a:pt x="0" y="1649"/>
                      <a:pt x="9" y="1654"/>
                      <a:pt x="19" y="1654"/>
                    </a:cubicBezTo>
                    <a:cubicBezTo>
                      <a:pt x="38" y="1654"/>
                      <a:pt x="185" y="1541"/>
                      <a:pt x="284" y="1333"/>
                    </a:cubicBezTo>
                    <a:cubicBezTo>
                      <a:pt x="370" y="1148"/>
                      <a:pt x="389" y="964"/>
                      <a:pt x="389" y="827"/>
                    </a:cubicBezTo>
                    <a:close/>
                  </a:path>
                </a:pathLst>
              </a:custGeom>
              <a:solidFill>
                <a:srgbClr val="000000"/>
              </a:solidFill>
              <a:ln>
                <a:noFill/>
              </a:ln>
            </p:spPr>
            <p:style>
              <a:lnRef idx="0"/>
              <a:fillRef idx="0"/>
              <a:effectRef idx="0"/>
              <a:fontRef idx="minor"/>
            </p:style>
          </p:sp>
        </p:grpSp>
      </p:grpSp>
      <p:grpSp>
        <p:nvGrpSpPr>
          <p:cNvPr id="544" name="Group 21"/>
          <p:cNvGrpSpPr/>
          <p:nvPr/>
        </p:nvGrpSpPr>
        <p:grpSpPr>
          <a:xfrm>
            <a:off x="6780240" y="3413520"/>
            <a:ext cx="4279680" cy="624600"/>
            <a:chOff x="6780240" y="3413520"/>
            <a:chExt cx="4279680" cy="624600"/>
          </a:xfrm>
        </p:grpSpPr>
        <p:grpSp>
          <p:nvGrpSpPr>
            <p:cNvPr id="545" name="Group 22"/>
            <p:cNvGrpSpPr/>
            <p:nvPr/>
          </p:nvGrpSpPr>
          <p:grpSpPr>
            <a:xfrm>
              <a:off x="6780240" y="3413520"/>
              <a:ext cx="4279680" cy="624600"/>
              <a:chOff x="6780240" y="3413520"/>
              <a:chExt cx="4279680" cy="624600"/>
            </a:xfrm>
          </p:grpSpPr>
          <p:sp>
            <p:nvSpPr>
              <p:cNvPr id="546" name="CustomShape 23"/>
              <p:cNvSpPr/>
              <p:nvPr/>
            </p:nvSpPr>
            <p:spPr>
              <a:xfrm>
                <a:off x="6794640" y="3445560"/>
                <a:ext cx="4233240" cy="560520"/>
              </a:xfrm>
              <a:custGeom>
                <a:avLst/>
                <a:gdLst/>
                <a:ahLst/>
                <a:rect l="l" t="t" r="r" b="b"/>
                <a:pathLst>
                  <a:path w="11760" h="1558">
                    <a:moveTo>
                      <a:pt x="0" y="0"/>
                    </a:moveTo>
                    <a:cubicBezTo>
                      <a:pt x="3919" y="0"/>
                      <a:pt x="7839" y="0"/>
                      <a:pt x="11759" y="0"/>
                    </a:cubicBezTo>
                    <a:cubicBezTo>
                      <a:pt x="11759" y="519"/>
                      <a:pt x="11759" y="1038"/>
                      <a:pt x="11759" y="1557"/>
                    </a:cubicBezTo>
                    <a:cubicBezTo>
                      <a:pt x="7839" y="1557"/>
                      <a:pt x="3919" y="1557"/>
                      <a:pt x="0" y="1557"/>
                    </a:cubicBezTo>
                    <a:cubicBezTo>
                      <a:pt x="0" y="1038"/>
                      <a:pt x="0" y="519"/>
                      <a:pt x="0" y="0"/>
                    </a:cubicBezTo>
                    <a:close/>
                  </a:path>
                </a:pathLst>
              </a:custGeom>
              <a:solidFill>
                <a:srgbClr val="ffffff"/>
              </a:solidFill>
              <a:ln>
                <a:noFill/>
              </a:ln>
            </p:spPr>
            <p:style>
              <a:lnRef idx="0"/>
              <a:fillRef idx="0"/>
              <a:effectRef idx="0"/>
              <a:fontRef idx="minor"/>
            </p:style>
          </p:sp>
          <p:sp>
            <p:nvSpPr>
              <p:cNvPr id="547" name="CustomShape 24"/>
              <p:cNvSpPr/>
              <p:nvPr/>
            </p:nvSpPr>
            <p:spPr>
              <a:xfrm>
                <a:off x="6780240" y="3606120"/>
                <a:ext cx="313200" cy="281880"/>
              </a:xfrm>
              <a:custGeom>
                <a:avLst/>
                <a:gdLst/>
                <a:ahLst/>
                <a:rect l="l" t="t" r="r" b="b"/>
                <a:pathLst>
                  <a:path w="871" h="784">
                    <a:moveTo>
                      <a:pt x="532" y="243"/>
                    </a:moveTo>
                    <a:cubicBezTo>
                      <a:pt x="542" y="199"/>
                      <a:pt x="586" y="35"/>
                      <a:pt x="706" y="35"/>
                    </a:cubicBezTo>
                    <a:cubicBezTo>
                      <a:pt x="716" y="35"/>
                      <a:pt x="755" y="35"/>
                      <a:pt x="795" y="60"/>
                    </a:cubicBezTo>
                    <a:cubicBezTo>
                      <a:pt x="745" y="70"/>
                      <a:pt x="711" y="114"/>
                      <a:pt x="711" y="154"/>
                    </a:cubicBezTo>
                    <a:cubicBezTo>
                      <a:pt x="711" y="184"/>
                      <a:pt x="731" y="213"/>
                      <a:pt x="775" y="213"/>
                    </a:cubicBezTo>
                    <a:cubicBezTo>
                      <a:pt x="815" y="213"/>
                      <a:pt x="870" y="184"/>
                      <a:pt x="870" y="114"/>
                    </a:cubicBezTo>
                    <a:cubicBezTo>
                      <a:pt x="870" y="25"/>
                      <a:pt x="765" y="0"/>
                      <a:pt x="706" y="0"/>
                    </a:cubicBezTo>
                    <a:cubicBezTo>
                      <a:pt x="606" y="0"/>
                      <a:pt x="547" y="90"/>
                      <a:pt x="527" y="129"/>
                    </a:cubicBezTo>
                    <a:cubicBezTo>
                      <a:pt x="482" y="15"/>
                      <a:pt x="388" y="0"/>
                      <a:pt x="338" y="0"/>
                    </a:cubicBezTo>
                    <a:cubicBezTo>
                      <a:pt x="154" y="0"/>
                      <a:pt x="55" y="223"/>
                      <a:pt x="55" y="268"/>
                    </a:cubicBezTo>
                    <a:cubicBezTo>
                      <a:pt x="55" y="283"/>
                      <a:pt x="68" y="278"/>
                      <a:pt x="75" y="283"/>
                    </a:cubicBezTo>
                    <a:cubicBezTo>
                      <a:pt x="89" y="283"/>
                      <a:pt x="94" y="278"/>
                      <a:pt x="99" y="263"/>
                    </a:cubicBezTo>
                    <a:cubicBezTo>
                      <a:pt x="159" y="80"/>
                      <a:pt x="273" y="35"/>
                      <a:pt x="333" y="35"/>
                    </a:cubicBezTo>
                    <a:cubicBezTo>
                      <a:pt x="368" y="35"/>
                      <a:pt x="427" y="55"/>
                      <a:pt x="427" y="154"/>
                    </a:cubicBezTo>
                    <a:cubicBezTo>
                      <a:pt x="427" y="209"/>
                      <a:pt x="398" y="323"/>
                      <a:pt x="333" y="565"/>
                    </a:cubicBezTo>
                    <a:cubicBezTo>
                      <a:pt x="303" y="674"/>
                      <a:pt x="244" y="749"/>
                      <a:pt x="169" y="749"/>
                    </a:cubicBezTo>
                    <a:cubicBezTo>
                      <a:pt x="154" y="749"/>
                      <a:pt x="114" y="749"/>
                      <a:pt x="79" y="724"/>
                    </a:cubicBezTo>
                    <a:cubicBezTo>
                      <a:pt x="124" y="714"/>
                      <a:pt x="164" y="679"/>
                      <a:pt x="164" y="630"/>
                    </a:cubicBezTo>
                    <a:cubicBezTo>
                      <a:pt x="164" y="585"/>
                      <a:pt x="124" y="570"/>
                      <a:pt x="99" y="570"/>
                    </a:cubicBezTo>
                    <a:cubicBezTo>
                      <a:pt x="45" y="570"/>
                      <a:pt x="0" y="615"/>
                      <a:pt x="0" y="669"/>
                    </a:cubicBezTo>
                    <a:cubicBezTo>
                      <a:pt x="0" y="749"/>
                      <a:pt x="89" y="783"/>
                      <a:pt x="164" y="783"/>
                    </a:cubicBezTo>
                    <a:cubicBezTo>
                      <a:pt x="278" y="783"/>
                      <a:pt x="343" y="665"/>
                      <a:pt x="348" y="655"/>
                    </a:cubicBezTo>
                    <a:cubicBezTo>
                      <a:pt x="368" y="719"/>
                      <a:pt x="432" y="783"/>
                      <a:pt x="537" y="783"/>
                    </a:cubicBezTo>
                    <a:cubicBezTo>
                      <a:pt x="716" y="783"/>
                      <a:pt x="815" y="560"/>
                      <a:pt x="815" y="516"/>
                    </a:cubicBezTo>
                    <a:cubicBezTo>
                      <a:pt x="815" y="501"/>
                      <a:pt x="800" y="501"/>
                      <a:pt x="795" y="501"/>
                    </a:cubicBezTo>
                    <a:cubicBezTo>
                      <a:pt x="780" y="501"/>
                      <a:pt x="775" y="506"/>
                      <a:pt x="770" y="521"/>
                    </a:cubicBezTo>
                    <a:cubicBezTo>
                      <a:pt x="716" y="704"/>
                      <a:pt x="596" y="749"/>
                      <a:pt x="542" y="749"/>
                    </a:cubicBezTo>
                    <a:cubicBezTo>
                      <a:pt x="472" y="749"/>
                      <a:pt x="442" y="689"/>
                      <a:pt x="442" y="635"/>
                    </a:cubicBezTo>
                    <a:cubicBezTo>
                      <a:pt x="442" y="595"/>
                      <a:pt x="457" y="555"/>
                      <a:pt x="472" y="481"/>
                    </a:cubicBezTo>
                    <a:cubicBezTo>
                      <a:pt x="492" y="402"/>
                      <a:pt x="512" y="323"/>
                      <a:pt x="532" y="243"/>
                    </a:cubicBezTo>
                    <a:close/>
                  </a:path>
                </a:pathLst>
              </a:custGeom>
              <a:solidFill>
                <a:srgbClr val="000000"/>
              </a:solidFill>
              <a:ln>
                <a:noFill/>
              </a:ln>
            </p:spPr>
            <p:style>
              <a:lnRef idx="0"/>
              <a:fillRef idx="0"/>
              <a:effectRef idx="0"/>
              <a:fontRef idx="minor"/>
            </p:style>
          </p:sp>
          <p:sp>
            <p:nvSpPr>
              <p:cNvPr id="548" name="CustomShape 25"/>
              <p:cNvSpPr/>
              <p:nvPr/>
            </p:nvSpPr>
            <p:spPr>
              <a:xfrm>
                <a:off x="7139880" y="3702600"/>
                <a:ext cx="148320" cy="276480"/>
              </a:xfrm>
              <a:custGeom>
                <a:avLst/>
                <a:gdLst/>
                <a:ahLst/>
                <a:rect l="l" t="t" r="r" b="b"/>
                <a:pathLst>
                  <a:path w="413" h="769">
                    <a:moveTo>
                      <a:pt x="248" y="278"/>
                    </a:moveTo>
                    <a:cubicBezTo>
                      <a:pt x="290" y="278"/>
                      <a:pt x="331" y="278"/>
                      <a:pt x="373" y="278"/>
                    </a:cubicBezTo>
                    <a:cubicBezTo>
                      <a:pt x="398" y="278"/>
                      <a:pt x="412" y="278"/>
                      <a:pt x="412" y="253"/>
                    </a:cubicBezTo>
                    <a:cubicBezTo>
                      <a:pt x="412" y="233"/>
                      <a:pt x="398" y="233"/>
                      <a:pt x="378" y="233"/>
                    </a:cubicBezTo>
                    <a:cubicBezTo>
                      <a:pt x="338" y="233"/>
                      <a:pt x="298" y="233"/>
                      <a:pt x="258" y="233"/>
                    </a:cubicBezTo>
                    <a:cubicBezTo>
                      <a:pt x="275" y="173"/>
                      <a:pt x="292" y="114"/>
                      <a:pt x="308" y="55"/>
                    </a:cubicBezTo>
                    <a:cubicBezTo>
                      <a:pt x="308" y="50"/>
                      <a:pt x="308" y="45"/>
                      <a:pt x="308" y="40"/>
                    </a:cubicBezTo>
                    <a:cubicBezTo>
                      <a:pt x="308" y="15"/>
                      <a:pt x="293" y="0"/>
                      <a:pt x="268" y="0"/>
                    </a:cubicBezTo>
                    <a:cubicBezTo>
                      <a:pt x="239" y="0"/>
                      <a:pt x="219" y="20"/>
                      <a:pt x="209" y="50"/>
                    </a:cubicBezTo>
                    <a:cubicBezTo>
                      <a:pt x="204" y="84"/>
                      <a:pt x="219" y="25"/>
                      <a:pt x="164" y="233"/>
                    </a:cubicBezTo>
                    <a:cubicBezTo>
                      <a:pt x="123" y="233"/>
                      <a:pt x="81" y="233"/>
                      <a:pt x="40" y="233"/>
                    </a:cubicBezTo>
                    <a:cubicBezTo>
                      <a:pt x="15" y="233"/>
                      <a:pt x="0" y="233"/>
                      <a:pt x="0" y="263"/>
                    </a:cubicBezTo>
                    <a:cubicBezTo>
                      <a:pt x="0" y="278"/>
                      <a:pt x="15" y="278"/>
                      <a:pt x="35" y="278"/>
                    </a:cubicBezTo>
                    <a:cubicBezTo>
                      <a:pt x="74" y="278"/>
                      <a:pt x="114" y="278"/>
                      <a:pt x="154" y="278"/>
                    </a:cubicBezTo>
                    <a:cubicBezTo>
                      <a:pt x="129" y="373"/>
                      <a:pt x="104" y="469"/>
                      <a:pt x="79" y="565"/>
                    </a:cubicBezTo>
                    <a:cubicBezTo>
                      <a:pt x="74" y="595"/>
                      <a:pt x="65" y="639"/>
                      <a:pt x="65" y="654"/>
                    </a:cubicBezTo>
                    <a:cubicBezTo>
                      <a:pt x="65" y="729"/>
                      <a:pt x="124" y="768"/>
                      <a:pt x="194" y="768"/>
                    </a:cubicBezTo>
                    <a:cubicBezTo>
                      <a:pt x="328" y="768"/>
                      <a:pt x="407" y="600"/>
                      <a:pt x="407" y="585"/>
                    </a:cubicBezTo>
                    <a:cubicBezTo>
                      <a:pt x="407" y="570"/>
                      <a:pt x="393" y="570"/>
                      <a:pt x="388" y="570"/>
                    </a:cubicBezTo>
                    <a:cubicBezTo>
                      <a:pt x="373" y="570"/>
                      <a:pt x="373" y="570"/>
                      <a:pt x="363" y="590"/>
                    </a:cubicBezTo>
                    <a:cubicBezTo>
                      <a:pt x="328" y="669"/>
                      <a:pt x="263" y="739"/>
                      <a:pt x="199" y="739"/>
                    </a:cubicBezTo>
                    <a:cubicBezTo>
                      <a:pt x="174" y="739"/>
                      <a:pt x="154" y="719"/>
                      <a:pt x="154" y="679"/>
                    </a:cubicBezTo>
                    <a:cubicBezTo>
                      <a:pt x="154" y="664"/>
                      <a:pt x="159" y="639"/>
                      <a:pt x="164" y="629"/>
                    </a:cubicBezTo>
                    <a:cubicBezTo>
                      <a:pt x="192" y="512"/>
                      <a:pt x="220" y="395"/>
                      <a:pt x="248" y="278"/>
                    </a:cubicBezTo>
                    <a:close/>
                  </a:path>
                </a:pathLst>
              </a:custGeom>
              <a:solidFill>
                <a:srgbClr val="000000"/>
              </a:solidFill>
              <a:ln>
                <a:noFill/>
              </a:ln>
            </p:spPr>
            <p:style>
              <a:lnRef idx="0"/>
              <a:fillRef idx="0"/>
              <a:effectRef idx="0"/>
              <a:fontRef idx="minor"/>
            </p:style>
          </p:sp>
          <p:sp>
            <p:nvSpPr>
              <p:cNvPr id="549" name="CustomShape 26"/>
              <p:cNvSpPr/>
              <p:nvPr/>
            </p:nvSpPr>
            <p:spPr>
              <a:xfrm>
                <a:off x="7342200" y="3704400"/>
                <a:ext cx="323640" cy="322920"/>
              </a:xfrm>
              <a:custGeom>
                <a:avLst/>
                <a:gdLst/>
                <a:ahLst/>
                <a:rect l="l" t="t" r="r" b="b"/>
                <a:pathLst>
                  <a:path w="900" h="898">
                    <a:moveTo>
                      <a:pt x="482" y="481"/>
                    </a:moveTo>
                    <a:cubicBezTo>
                      <a:pt x="606" y="481"/>
                      <a:pt x="730" y="481"/>
                      <a:pt x="854" y="481"/>
                    </a:cubicBezTo>
                    <a:cubicBezTo>
                      <a:pt x="869" y="481"/>
                      <a:pt x="899" y="481"/>
                      <a:pt x="899" y="451"/>
                    </a:cubicBezTo>
                    <a:cubicBezTo>
                      <a:pt x="899" y="421"/>
                      <a:pt x="869" y="421"/>
                      <a:pt x="854" y="421"/>
                    </a:cubicBezTo>
                    <a:cubicBezTo>
                      <a:pt x="730" y="421"/>
                      <a:pt x="606" y="421"/>
                      <a:pt x="482" y="421"/>
                    </a:cubicBezTo>
                    <a:cubicBezTo>
                      <a:pt x="482" y="296"/>
                      <a:pt x="482" y="170"/>
                      <a:pt x="482" y="45"/>
                    </a:cubicBezTo>
                    <a:cubicBezTo>
                      <a:pt x="482" y="30"/>
                      <a:pt x="482" y="0"/>
                      <a:pt x="452" y="0"/>
                    </a:cubicBezTo>
                    <a:cubicBezTo>
                      <a:pt x="422" y="0"/>
                      <a:pt x="422" y="30"/>
                      <a:pt x="422" y="45"/>
                    </a:cubicBezTo>
                    <a:cubicBezTo>
                      <a:pt x="422" y="170"/>
                      <a:pt x="422" y="296"/>
                      <a:pt x="422" y="421"/>
                    </a:cubicBezTo>
                    <a:cubicBezTo>
                      <a:pt x="296" y="421"/>
                      <a:pt x="170" y="421"/>
                      <a:pt x="44" y="421"/>
                    </a:cubicBezTo>
                    <a:cubicBezTo>
                      <a:pt x="29" y="421"/>
                      <a:pt x="0" y="421"/>
                      <a:pt x="0" y="451"/>
                    </a:cubicBezTo>
                    <a:cubicBezTo>
                      <a:pt x="0" y="481"/>
                      <a:pt x="29" y="481"/>
                      <a:pt x="44" y="481"/>
                    </a:cubicBezTo>
                    <a:cubicBezTo>
                      <a:pt x="170" y="481"/>
                      <a:pt x="296" y="481"/>
                      <a:pt x="422" y="481"/>
                    </a:cubicBezTo>
                    <a:cubicBezTo>
                      <a:pt x="422" y="605"/>
                      <a:pt x="422" y="729"/>
                      <a:pt x="422" y="853"/>
                    </a:cubicBezTo>
                    <a:cubicBezTo>
                      <a:pt x="422" y="867"/>
                      <a:pt x="422" y="897"/>
                      <a:pt x="452" y="897"/>
                    </a:cubicBezTo>
                    <a:cubicBezTo>
                      <a:pt x="482" y="897"/>
                      <a:pt x="482" y="867"/>
                      <a:pt x="482" y="853"/>
                    </a:cubicBezTo>
                    <a:cubicBezTo>
                      <a:pt x="482" y="729"/>
                      <a:pt x="482" y="605"/>
                      <a:pt x="482" y="481"/>
                    </a:cubicBezTo>
                    <a:close/>
                  </a:path>
                </a:pathLst>
              </a:custGeom>
              <a:solidFill>
                <a:srgbClr val="000000"/>
              </a:solidFill>
              <a:ln>
                <a:noFill/>
              </a:ln>
            </p:spPr>
            <p:style>
              <a:lnRef idx="0"/>
              <a:fillRef idx="0"/>
              <a:effectRef idx="0"/>
              <a:fontRef idx="minor"/>
            </p:style>
          </p:sp>
          <p:sp>
            <p:nvSpPr>
              <p:cNvPr id="550" name="CustomShape 27"/>
              <p:cNvSpPr/>
              <p:nvPr/>
            </p:nvSpPr>
            <p:spPr>
              <a:xfrm>
                <a:off x="7744680" y="3684600"/>
                <a:ext cx="160920" cy="290880"/>
              </a:xfrm>
              <a:custGeom>
                <a:avLst/>
                <a:gdLst/>
                <a:ahLst/>
                <a:rect l="l" t="t" r="r" b="b"/>
                <a:pathLst>
                  <a:path w="448" h="809">
                    <a:moveTo>
                      <a:pt x="278" y="35"/>
                    </a:moveTo>
                    <a:cubicBezTo>
                      <a:pt x="278" y="5"/>
                      <a:pt x="273" y="0"/>
                      <a:pt x="243" y="0"/>
                    </a:cubicBezTo>
                    <a:cubicBezTo>
                      <a:pt x="164" y="80"/>
                      <a:pt x="50" y="80"/>
                      <a:pt x="0" y="80"/>
                    </a:cubicBezTo>
                    <a:cubicBezTo>
                      <a:pt x="0" y="95"/>
                      <a:pt x="0" y="109"/>
                      <a:pt x="0" y="124"/>
                    </a:cubicBezTo>
                    <a:cubicBezTo>
                      <a:pt x="30" y="124"/>
                      <a:pt x="114" y="124"/>
                      <a:pt x="179" y="90"/>
                    </a:cubicBezTo>
                    <a:cubicBezTo>
                      <a:pt x="179" y="296"/>
                      <a:pt x="179" y="503"/>
                      <a:pt x="179" y="709"/>
                    </a:cubicBezTo>
                    <a:cubicBezTo>
                      <a:pt x="179" y="749"/>
                      <a:pt x="179" y="764"/>
                      <a:pt x="54" y="764"/>
                    </a:cubicBezTo>
                    <a:cubicBezTo>
                      <a:pt x="40" y="764"/>
                      <a:pt x="25" y="764"/>
                      <a:pt x="10" y="764"/>
                    </a:cubicBezTo>
                    <a:cubicBezTo>
                      <a:pt x="10" y="779"/>
                      <a:pt x="10" y="794"/>
                      <a:pt x="10" y="808"/>
                    </a:cubicBezTo>
                    <a:cubicBezTo>
                      <a:pt x="35" y="808"/>
                      <a:pt x="184" y="803"/>
                      <a:pt x="228" y="803"/>
                    </a:cubicBezTo>
                    <a:cubicBezTo>
                      <a:pt x="268" y="803"/>
                      <a:pt x="417" y="808"/>
                      <a:pt x="447" y="808"/>
                    </a:cubicBezTo>
                    <a:cubicBezTo>
                      <a:pt x="447" y="794"/>
                      <a:pt x="447" y="779"/>
                      <a:pt x="447" y="764"/>
                    </a:cubicBezTo>
                    <a:cubicBezTo>
                      <a:pt x="432" y="764"/>
                      <a:pt x="417" y="764"/>
                      <a:pt x="402" y="764"/>
                    </a:cubicBezTo>
                    <a:cubicBezTo>
                      <a:pt x="278" y="764"/>
                      <a:pt x="278" y="749"/>
                      <a:pt x="278" y="709"/>
                    </a:cubicBezTo>
                    <a:cubicBezTo>
                      <a:pt x="278" y="485"/>
                      <a:pt x="278" y="260"/>
                      <a:pt x="278" y="35"/>
                    </a:cubicBezTo>
                    <a:close/>
                  </a:path>
                </a:pathLst>
              </a:custGeom>
              <a:solidFill>
                <a:srgbClr val="000000"/>
              </a:solidFill>
              <a:ln>
                <a:noFill/>
              </a:ln>
            </p:spPr>
            <p:style>
              <a:lnRef idx="0"/>
              <a:fillRef idx="0"/>
              <a:effectRef idx="0"/>
              <a:fontRef idx="minor"/>
            </p:style>
          </p:sp>
          <p:sp>
            <p:nvSpPr>
              <p:cNvPr id="551" name="CustomShape 28"/>
              <p:cNvSpPr/>
              <p:nvPr/>
            </p:nvSpPr>
            <p:spPr>
              <a:xfrm>
                <a:off x="8188200" y="3652560"/>
                <a:ext cx="418680" cy="146520"/>
              </a:xfrm>
              <a:custGeom>
                <a:avLst/>
                <a:gdLst/>
                <a:ahLst/>
                <a:rect l="l" t="t" r="r" b="b"/>
                <a:pathLst>
                  <a:path w="1164" h="408">
                    <a:moveTo>
                      <a:pt x="1104" y="70"/>
                    </a:moveTo>
                    <a:cubicBezTo>
                      <a:pt x="1129" y="70"/>
                      <a:pt x="1163" y="70"/>
                      <a:pt x="1163" y="35"/>
                    </a:cubicBezTo>
                    <a:cubicBezTo>
                      <a:pt x="1163" y="0"/>
                      <a:pt x="1129" y="0"/>
                      <a:pt x="1104" y="0"/>
                    </a:cubicBezTo>
                    <a:cubicBezTo>
                      <a:pt x="756" y="0"/>
                      <a:pt x="408" y="0"/>
                      <a:pt x="60" y="0"/>
                    </a:cubicBezTo>
                    <a:cubicBezTo>
                      <a:pt x="35" y="0"/>
                      <a:pt x="0" y="0"/>
                      <a:pt x="0" y="35"/>
                    </a:cubicBezTo>
                    <a:cubicBezTo>
                      <a:pt x="0" y="70"/>
                      <a:pt x="35" y="70"/>
                      <a:pt x="60" y="70"/>
                    </a:cubicBezTo>
                    <a:cubicBezTo>
                      <a:pt x="408" y="70"/>
                      <a:pt x="756" y="70"/>
                      <a:pt x="1104" y="70"/>
                    </a:cubicBezTo>
                    <a:moveTo>
                      <a:pt x="1104" y="407"/>
                    </a:moveTo>
                    <a:cubicBezTo>
                      <a:pt x="1129" y="407"/>
                      <a:pt x="1163" y="407"/>
                      <a:pt x="1163" y="372"/>
                    </a:cubicBezTo>
                    <a:cubicBezTo>
                      <a:pt x="1163" y="337"/>
                      <a:pt x="1129" y="337"/>
                      <a:pt x="1104" y="337"/>
                    </a:cubicBezTo>
                    <a:cubicBezTo>
                      <a:pt x="756" y="337"/>
                      <a:pt x="408" y="337"/>
                      <a:pt x="60" y="337"/>
                    </a:cubicBezTo>
                    <a:cubicBezTo>
                      <a:pt x="35" y="337"/>
                      <a:pt x="0" y="337"/>
                      <a:pt x="0" y="372"/>
                    </a:cubicBezTo>
                    <a:cubicBezTo>
                      <a:pt x="0" y="407"/>
                      <a:pt x="35" y="407"/>
                      <a:pt x="60" y="407"/>
                    </a:cubicBezTo>
                    <a:cubicBezTo>
                      <a:pt x="408" y="407"/>
                      <a:pt x="756" y="407"/>
                      <a:pt x="1104" y="407"/>
                    </a:cubicBezTo>
                    <a:close/>
                  </a:path>
                </a:pathLst>
              </a:custGeom>
              <a:solidFill>
                <a:srgbClr val="000000"/>
              </a:solidFill>
              <a:ln>
                <a:noFill/>
              </a:ln>
            </p:spPr>
            <p:style>
              <a:lnRef idx="0"/>
              <a:fillRef idx="0"/>
              <a:effectRef idx="0"/>
              <a:fontRef idx="minor"/>
            </p:style>
          </p:sp>
          <p:sp>
            <p:nvSpPr>
              <p:cNvPr id="552" name="CustomShape 29"/>
              <p:cNvSpPr/>
              <p:nvPr/>
            </p:nvSpPr>
            <p:spPr>
              <a:xfrm>
                <a:off x="8850240" y="3441960"/>
                <a:ext cx="315000" cy="567720"/>
              </a:xfrm>
              <a:custGeom>
                <a:avLst/>
                <a:gdLst/>
                <a:ahLst/>
                <a:rect l="l" t="t" r="r" b="b"/>
                <a:pathLst>
                  <a:path w="876" h="1578">
                    <a:moveTo>
                      <a:pt x="552" y="531"/>
                    </a:moveTo>
                    <a:cubicBezTo>
                      <a:pt x="602" y="531"/>
                      <a:pt x="651" y="531"/>
                      <a:pt x="701" y="531"/>
                    </a:cubicBezTo>
                    <a:cubicBezTo>
                      <a:pt x="736" y="531"/>
                      <a:pt x="751" y="531"/>
                      <a:pt x="751" y="491"/>
                    </a:cubicBezTo>
                    <a:cubicBezTo>
                      <a:pt x="751" y="476"/>
                      <a:pt x="736" y="476"/>
                      <a:pt x="706" y="476"/>
                    </a:cubicBezTo>
                    <a:cubicBezTo>
                      <a:pt x="658" y="476"/>
                      <a:pt x="610" y="476"/>
                      <a:pt x="562" y="476"/>
                    </a:cubicBezTo>
                    <a:cubicBezTo>
                      <a:pt x="573" y="410"/>
                      <a:pt x="585" y="344"/>
                      <a:pt x="597" y="278"/>
                    </a:cubicBezTo>
                    <a:cubicBezTo>
                      <a:pt x="602" y="238"/>
                      <a:pt x="626" y="119"/>
                      <a:pt x="636" y="94"/>
                    </a:cubicBezTo>
                    <a:cubicBezTo>
                      <a:pt x="656" y="65"/>
                      <a:pt x="686" y="35"/>
                      <a:pt x="721" y="35"/>
                    </a:cubicBezTo>
                    <a:cubicBezTo>
                      <a:pt x="726" y="35"/>
                      <a:pt x="776" y="35"/>
                      <a:pt x="805" y="70"/>
                    </a:cubicBezTo>
                    <a:cubicBezTo>
                      <a:pt x="731" y="75"/>
                      <a:pt x="711" y="134"/>
                      <a:pt x="711" y="164"/>
                    </a:cubicBezTo>
                    <a:cubicBezTo>
                      <a:pt x="711" y="204"/>
                      <a:pt x="746" y="223"/>
                      <a:pt x="776" y="223"/>
                    </a:cubicBezTo>
                    <a:cubicBezTo>
                      <a:pt x="820" y="223"/>
                      <a:pt x="875" y="184"/>
                      <a:pt x="875" y="119"/>
                    </a:cubicBezTo>
                    <a:cubicBezTo>
                      <a:pt x="875" y="40"/>
                      <a:pt x="791" y="0"/>
                      <a:pt x="721" y="0"/>
                    </a:cubicBezTo>
                    <a:cubicBezTo>
                      <a:pt x="661" y="0"/>
                      <a:pt x="552" y="30"/>
                      <a:pt x="497" y="204"/>
                    </a:cubicBezTo>
                    <a:cubicBezTo>
                      <a:pt x="487" y="238"/>
                      <a:pt x="482" y="258"/>
                      <a:pt x="443" y="476"/>
                    </a:cubicBezTo>
                    <a:cubicBezTo>
                      <a:pt x="403" y="476"/>
                      <a:pt x="363" y="476"/>
                      <a:pt x="323" y="476"/>
                    </a:cubicBezTo>
                    <a:cubicBezTo>
                      <a:pt x="289" y="476"/>
                      <a:pt x="269" y="476"/>
                      <a:pt x="269" y="506"/>
                    </a:cubicBezTo>
                    <a:cubicBezTo>
                      <a:pt x="269" y="531"/>
                      <a:pt x="284" y="531"/>
                      <a:pt x="318" y="531"/>
                    </a:cubicBezTo>
                    <a:cubicBezTo>
                      <a:pt x="356" y="531"/>
                      <a:pt x="395" y="531"/>
                      <a:pt x="433" y="531"/>
                    </a:cubicBezTo>
                    <a:cubicBezTo>
                      <a:pt x="390" y="759"/>
                      <a:pt x="347" y="987"/>
                      <a:pt x="303" y="1215"/>
                    </a:cubicBezTo>
                    <a:cubicBezTo>
                      <a:pt x="269" y="1383"/>
                      <a:pt x="239" y="1542"/>
                      <a:pt x="149" y="1542"/>
                    </a:cubicBezTo>
                    <a:cubicBezTo>
                      <a:pt x="144" y="1542"/>
                      <a:pt x="100" y="1542"/>
                      <a:pt x="65" y="1507"/>
                    </a:cubicBezTo>
                    <a:cubicBezTo>
                      <a:pt x="144" y="1502"/>
                      <a:pt x="164" y="1443"/>
                      <a:pt x="164" y="1413"/>
                    </a:cubicBezTo>
                    <a:cubicBezTo>
                      <a:pt x="164" y="1373"/>
                      <a:pt x="129" y="1353"/>
                      <a:pt x="100" y="1353"/>
                    </a:cubicBezTo>
                    <a:cubicBezTo>
                      <a:pt x="50" y="1353"/>
                      <a:pt x="0" y="1393"/>
                      <a:pt x="0" y="1458"/>
                    </a:cubicBezTo>
                    <a:cubicBezTo>
                      <a:pt x="0" y="1537"/>
                      <a:pt x="80" y="1577"/>
                      <a:pt x="149" y="1577"/>
                    </a:cubicBezTo>
                    <a:cubicBezTo>
                      <a:pt x="244" y="1577"/>
                      <a:pt x="313" y="1477"/>
                      <a:pt x="348" y="1408"/>
                    </a:cubicBezTo>
                    <a:cubicBezTo>
                      <a:pt x="403" y="1299"/>
                      <a:pt x="443" y="1091"/>
                      <a:pt x="443" y="1076"/>
                    </a:cubicBezTo>
                    <a:cubicBezTo>
                      <a:pt x="479" y="894"/>
                      <a:pt x="515" y="712"/>
                      <a:pt x="552" y="531"/>
                    </a:cubicBezTo>
                    <a:close/>
                  </a:path>
                </a:pathLst>
              </a:custGeom>
              <a:solidFill>
                <a:srgbClr val="000000"/>
              </a:solidFill>
              <a:ln>
                <a:noFill/>
              </a:ln>
            </p:spPr>
            <p:style>
              <a:lnRef idx="0"/>
              <a:fillRef idx="0"/>
              <a:effectRef idx="0"/>
              <a:fontRef idx="minor"/>
            </p:style>
          </p:sp>
          <p:sp>
            <p:nvSpPr>
              <p:cNvPr id="553" name="CustomShape 30"/>
              <p:cNvSpPr/>
              <p:nvPr/>
            </p:nvSpPr>
            <p:spPr>
              <a:xfrm>
                <a:off x="9254520" y="3413520"/>
                <a:ext cx="146880" cy="624600"/>
              </a:xfrm>
              <a:custGeom>
                <a:avLst/>
                <a:gdLst/>
                <a:ahLst/>
                <a:rect l="l" t="t" r="r" b="b"/>
                <a:pathLst>
                  <a:path w="409" h="1736">
                    <a:moveTo>
                      <a:pt x="408" y="1715"/>
                    </a:moveTo>
                    <a:cubicBezTo>
                      <a:pt x="408" y="1710"/>
                      <a:pt x="408" y="1710"/>
                      <a:pt x="378" y="1680"/>
                    </a:cubicBezTo>
                    <a:cubicBezTo>
                      <a:pt x="160" y="1462"/>
                      <a:pt x="105" y="1135"/>
                      <a:pt x="105" y="867"/>
                    </a:cubicBezTo>
                    <a:cubicBezTo>
                      <a:pt x="105" y="565"/>
                      <a:pt x="169" y="263"/>
                      <a:pt x="383" y="45"/>
                    </a:cubicBezTo>
                    <a:cubicBezTo>
                      <a:pt x="408" y="25"/>
                      <a:pt x="408" y="25"/>
                      <a:pt x="408" y="15"/>
                    </a:cubicBezTo>
                    <a:cubicBezTo>
                      <a:pt x="408" y="5"/>
                      <a:pt x="398" y="0"/>
                      <a:pt x="388" y="0"/>
                    </a:cubicBezTo>
                    <a:cubicBezTo>
                      <a:pt x="373" y="0"/>
                      <a:pt x="214" y="119"/>
                      <a:pt x="110" y="337"/>
                    </a:cubicBezTo>
                    <a:cubicBezTo>
                      <a:pt x="20" y="530"/>
                      <a:pt x="0" y="724"/>
                      <a:pt x="0" y="867"/>
                    </a:cubicBezTo>
                    <a:cubicBezTo>
                      <a:pt x="0" y="1001"/>
                      <a:pt x="20" y="1214"/>
                      <a:pt x="115" y="1408"/>
                    </a:cubicBezTo>
                    <a:cubicBezTo>
                      <a:pt x="219" y="1621"/>
                      <a:pt x="373" y="1735"/>
                      <a:pt x="388" y="1735"/>
                    </a:cubicBezTo>
                    <a:cubicBezTo>
                      <a:pt x="398" y="1735"/>
                      <a:pt x="408" y="1730"/>
                      <a:pt x="408" y="1715"/>
                    </a:cubicBezTo>
                    <a:close/>
                  </a:path>
                </a:pathLst>
              </a:custGeom>
              <a:solidFill>
                <a:srgbClr val="000000"/>
              </a:solidFill>
              <a:ln>
                <a:noFill/>
              </a:ln>
            </p:spPr>
            <p:style>
              <a:lnRef idx="0"/>
              <a:fillRef idx="0"/>
              <a:effectRef idx="0"/>
              <a:fontRef idx="minor"/>
            </p:style>
          </p:sp>
          <p:sp>
            <p:nvSpPr>
              <p:cNvPr id="554" name="CustomShape 31"/>
              <p:cNvSpPr/>
              <p:nvPr/>
            </p:nvSpPr>
            <p:spPr>
              <a:xfrm>
                <a:off x="9455040" y="3606120"/>
                <a:ext cx="313200" cy="281880"/>
              </a:xfrm>
              <a:custGeom>
                <a:avLst/>
                <a:gdLst/>
                <a:ahLst/>
                <a:rect l="l" t="t" r="r" b="b"/>
                <a:pathLst>
                  <a:path w="871" h="784">
                    <a:moveTo>
                      <a:pt x="532" y="243"/>
                    </a:moveTo>
                    <a:cubicBezTo>
                      <a:pt x="542" y="199"/>
                      <a:pt x="587" y="35"/>
                      <a:pt x="706" y="35"/>
                    </a:cubicBezTo>
                    <a:cubicBezTo>
                      <a:pt x="716" y="35"/>
                      <a:pt x="756" y="35"/>
                      <a:pt x="795" y="60"/>
                    </a:cubicBezTo>
                    <a:cubicBezTo>
                      <a:pt x="746" y="70"/>
                      <a:pt x="711" y="114"/>
                      <a:pt x="711" y="154"/>
                    </a:cubicBezTo>
                    <a:cubicBezTo>
                      <a:pt x="711" y="184"/>
                      <a:pt x="731" y="213"/>
                      <a:pt x="775" y="213"/>
                    </a:cubicBezTo>
                    <a:cubicBezTo>
                      <a:pt x="815" y="213"/>
                      <a:pt x="870" y="184"/>
                      <a:pt x="870" y="114"/>
                    </a:cubicBezTo>
                    <a:cubicBezTo>
                      <a:pt x="870" y="25"/>
                      <a:pt x="766" y="0"/>
                      <a:pt x="711" y="0"/>
                    </a:cubicBezTo>
                    <a:cubicBezTo>
                      <a:pt x="606" y="0"/>
                      <a:pt x="547" y="90"/>
                      <a:pt x="527" y="129"/>
                    </a:cubicBezTo>
                    <a:cubicBezTo>
                      <a:pt x="482" y="15"/>
                      <a:pt x="388" y="0"/>
                      <a:pt x="338" y="0"/>
                    </a:cubicBezTo>
                    <a:cubicBezTo>
                      <a:pt x="154" y="0"/>
                      <a:pt x="55" y="223"/>
                      <a:pt x="55" y="268"/>
                    </a:cubicBezTo>
                    <a:cubicBezTo>
                      <a:pt x="55" y="283"/>
                      <a:pt x="68" y="278"/>
                      <a:pt x="75" y="283"/>
                    </a:cubicBezTo>
                    <a:cubicBezTo>
                      <a:pt x="90" y="283"/>
                      <a:pt x="95" y="278"/>
                      <a:pt x="100" y="263"/>
                    </a:cubicBezTo>
                    <a:cubicBezTo>
                      <a:pt x="159" y="80"/>
                      <a:pt x="273" y="35"/>
                      <a:pt x="333" y="35"/>
                    </a:cubicBezTo>
                    <a:cubicBezTo>
                      <a:pt x="368" y="35"/>
                      <a:pt x="428" y="55"/>
                      <a:pt x="428" y="154"/>
                    </a:cubicBezTo>
                    <a:cubicBezTo>
                      <a:pt x="428" y="209"/>
                      <a:pt x="398" y="323"/>
                      <a:pt x="333" y="565"/>
                    </a:cubicBezTo>
                    <a:cubicBezTo>
                      <a:pt x="303" y="674"/>
                      <a:pt x="244" y="749"/>
                      <a:pt x="169" y="749"/>
                    </a:cubicBezTo>
                    <a:cubicBezTo>
                      <a:pt x="154" y="749"/>
                      <a:pt x="114" y="749"/>
                      <a:pt x="80" y="724"/>
                    </a:cubicBezTo>
                    <a:cubicBezTo>
                      <a:pt x="124" y="714"/>
                      <a:pt x="164" y="679"/>
                      <a:pt x="164" y="630"/>
                    </a:cubicBezTo>
                    <a:cubicBezTo>
                      <a:pt x="164" y="585"/>
                      <a:pt x="124" y="570"/>
                      <a:pt x="100" y="570"/>
                    </a:cubicBezTo>
                    <a:cubicBezTo>
                      <a:pt x="45" y="570"/>
                      <a:pt x="0" y="615"/>
                      <a:pt x="0" y="669"/>
                    </a:cubicBezTo>
                    <a:cubicBezTo>
                      <a:pt x="0" y="749"/>
                      <a:pt x="90" y="783"/>
                      <a:pt x="164" y="783"/>
                    </a:cubicBezTo>
                    <a:cubicBezTo>
                      <a:pt x="278" y="783"/>
                      <a:pt x="343" y="665"/>
                      <a:pt x="348" y="655"/>
                    </a:cubicBezTo>
                    <a:cubicBezTo>
                      <a:pt x="368" y="719"/>
                      <a:pt x="433" y="783"/>
                      <a:pt x="537" y="783"/>
                    </a:cubicBezTo>
                    <a:cubicBezTo>
                      <a:pt x="716" y="783"/>
                      <a:pt x="815" y="560"/>
                      <a:pt x="815" y="516"/>
                    </a:cubicBezTo>
                    <a:cubicBezTo>
                      <a:pt x="815" y="501"/>
                      <a:pt x="800" y="501"/>
                      <a:pt x="795" y="501"/>
                    </a:cubicBezTo>
                    <a:cubicBezTo>
                      <a:pt x="780" y="501"/>
                      <a:pt x="775" y="506"/>
                      <a:pt x="775" y="521"/>
                    </a:cubicBezTo>
                    <a:cubicBezTo>
                      <a:pt x="716" y="704"/>
                      <a:pt x="597" y="749"/>
                      <a:pt x="542" y="749"/>
                    </a:cubicBezTo>
                    <a:cubicBezTo>
                      <a:pt x="472" y="749"/>
                      <a:pt x="442" y="689"/>
                      <a:pt x="442" y="635"/>
                    </a:cubicBezTo>
                    <a:cubicBezTo>
                      <a:pt x="442" y="595"/>
                      <a:pt x="457" y="555"/>
                      <a:pt x="472" y="481"/>
                    </a:cubicBezTo>
                    <a:cubicBezTo>
                      <a:pt x="492" y="402"/>
                      <a:pt x="512" y="323"/>
                      <a:pt x="532" y="243"/>
                    </a:cubicBezTo>
                    <a:close/>
                  </a:path>
                </a:pathLst>
              </a:custGeom>
              <a:solidFill>
                <a:srgbClr val="000000"/>
              </a:solidFill>
              <a:ln>
                <a:noFill/>
              </a:ln>
            </p:spPr>
            <p:style>
              <a:lnRef idx="0"/>
              <a:fillRef idx="0"/>
              <a:effectRef idx="0"/>
              <a:fontRef idx="minor"/>
            </p:style>
          </p:sp>
          <p:sp>
            <p:nvSpPr>
              <p:cNvPr id="555" name="CustomShape 32"/>
              <p:cNvSpPr/>
              <p:nvPr/>
            </p:nvSpPr>
            <p:spPr>
              <a:xfrm>
                <a:off x="9814680" y="3702600"/>
                <a:ext cx="148680" cy="276480"/>
              </a:xfrm>
              <a:custGeom>
                <a:avLst/>
                <a:gdLst/>
                <a:ahLst/>
                <a:rect l="l" t="t" r="r" b="b"/>
                <a:pathLst>
                  <a:path w="414" h="769">
                    <a:moveTo>
                      <a:pt x="249" y="278"/>
                    </a:moveTo>
                    <a:cubicBezTo>
                      <a:pt x="290" y="278"/>
                      <a:pt x="331" y="278"/>
                      <a:pt x="373" y="278"/>
                    </a:cubicBezTo>
                    <a:cubicBezTo>
                      <a:pt x="398" y="278"/>
                      <a:pt x="413" y="278"/>
                      <a:pt x="413" y="253"/>
                    </a:cubicBezTo>
                    <a:cubicBezTo>
                      <a:pt x="413" y="233"/>
                      <a:pt x="398" y="233"/>
                      <a:pt x="378" y="233"/>
                    </a:cubicBezTo>
                    <a:cubicBezTo>
                      <a:pt x="340" y="233"/>
                      <a:pt x="302" y="233"/>
                      <a:pt x="264" y="233"/>
                    </a:cubicBezTo>
                    <a:cubicBezTo>
                      <a:pt x="278" y="173"/>
                      <a:pt x="293" y="114"/>
                      <a:pt x="308" y="55"/>
                    </a:cubicBezTo>
                    <a:cubicBezTo>
                      <a:pt x="308" y="50"/>
                      <a:pt x="308" y="45"/>
                      <a:pt x="308" y="40"/>
                    </a:cubicBezTo>
                    <a:cubicBezTo>
                      <a:pt x="308" y="15"/>
                      <a:pt x="293" y="0"/>
                      <a:pt x="268" y="0"/>
                    </a:cubicBezTo>
                    <a:cubicBezTo>
                      <a:pt x="239" y="0"/>
                      <a:pt x="219" y="20"/>
                      <a:pt x="209" y="50"/>
                    </a:cubicBezTo>
                    <a:cubicBezTo>
                      <a:pt x="204" y="84"/>
                      <a:pt x="219" y="25"/>
                      <a:pt x="164" y="233"/>
                    </a:cubicBezTo>
                    <a:cubicBezTo>
                      <a:pt x="123" y="233"/>
                      <a:pt x="81" y="233"/>
                      <a:pt x="40" y="233"/>
                    </a:cubicBezTo>
                    <a:cubicBezTo>
                      <a:pt x="15" y="233"/>
                      <a:pt x="0" y="233"/>
                      <a:pt x="0" y="263"/>
                    </a:cubicBezTo>
                    <a:cubicBezTo>
                      <a:pt x="0" y="278"/>
                      <a:pt x="15" y="278"/>
                      <a:pt x="40" y="278"/>
                    </a:cubicBezTo>
                    <a:cubicBezTo>
                      <a:pt x="78" y="278"/>
                      <a:pt x="116" y="278"/>
                      <a:pt x="154" y="278"/>
                    </a:cubicBezTo>
                    <a:cubicBezTo>
                      <a:pt x="129" y="373"/>
                      <a:pt x="104" y="469"/>
                      <a:pt x="80" y="565"/>
                    </a:cubicBezTo>
                    <a:cubicBezTo>
                      <a:pt x="75" y="595"/>
                      <a:pt x="65" y="639"/>
                      <a:pt x="65" y="654"/>
                    </a:cubicBezTo>
                    <a:cubicBezTo>
                      <a:pt x="65" y="729"/>
                      <a:pt x="124" y="768"/>
                      <a:pt x="194" y="768"/>
                    </a:cubicBezTo>
                    <a:cubicBezTo>
                      <a:pt x="328" y="768"/>
                      <a:pt x="408" y="600"/>
                      <a:pt x="408" y="585"/>
                    </a:cubicBezTo>
                    <a:cubicBezTo>
                      <a:pt x="408" y="570"/>
                      <a:pt x="393" y="570"/>
                      <a:pt x="388" y="570"/>
                    </a:cubicBezTo>
                    <a:cubicBezTo>
                      <a:pt x="373" y="570"/>
                      <a:pt x="373" y="570"/>
                      <a:pt x="363" y="590"/>
                    </a:cubicBezTo>
                    <a:cubicBezTo>
                      <a:pt x="328" y="669"/>
                      <a:pt x="264" y="739"/>
                      <a:pt x="199" y="739"/>
                    </a:cubicBezTo>
                    <a:cubicBezTo>
                      <a:pt x="174" y="739"/>
                      <a:pt x="154" y="719"/>
                      <a:pt x="154" y="679"/>
                    </a:cubicBezTo>
                    <a:cubicBezTo>
                      <a:pt x="154" y="664"/>
                      <a:pt x="159" y="639"/>
                      <a:pt x="164" y="629"/>
                    </a:cubicBezTo>
                    <a:cubicBezTo>
                      <a:pt x="192" y="512"/>
                      <a:pt x="220" y="395"/>
                      <a:pt x="249" y="278"/>
                    </a:cubicBezTo>
                    <a:close/>
                  </a:path>
                </a:pathLst>
              </a:custGeom>
              <a:solidFill>
                <a:srgbClr val="000000"/>
              </a:solidFill>
              <a:ln>
                <a:noFill/>
              </a:ln>
            </p:spPr>
            <p:style>
              <a:lnRef idx="0"/>
              <a:fillRef idx="0"/>
              <a:effectRef idx="0"/>
              <a:fontRef idx="minor"/>
            </p:style>
          </p:sp>
          <p:sp>
            <p:nvSpPr>
              <p:cNvPr id="556" name="CustomShape 33"/>
              <p:cNvSpPr/>
              <p:nvPr/>
            </p:nvSpPr>
            <p:spPr>
              <a:xfrm>
                <a:off x="10072440" y="3814920"/>
                <a:ext cx="73440" cy="187560"/>
              </a:xfrm>
              <a:custGeom>
                <a:avLst/>
                <a:gdLst/>
                <a:ahLst/>
                <a:rect l="l" t="t" r="r" b="b"/>
                <a:pathLst>
                  <a:path w="205" h="522">
                    <a:moveTo>
                      <a:pt x="204" y="184"/>
                    </a:moveTo>
                    <a:cubicBezTo>
                      <a:pt x="204" y="70"/>
                      <a:pt x="159" y="0"/>
                      <a:pt x="89" y="0"/>
                    </a:cubicBezTo>
                    <a:cubicBezTo>
                      <a:pt x="35" y="0"/>
                      <a:pt x="0" y="45"/>
                      <a:pt x="0" y="94"/>
                    </a:cubicBezTo>
                    <a:cubicBezTo>
                      <a:pt x="0" y="139"/>
                      <a:pt x="35" y="189"/>
                      <a:pt x="89" y="189"/>
                    </a:cubicBezTo>
                    <a:cubicBezTo>
                      <a:pt x="114" y="189"/>
                      <a:pt x="134" y="179"/>
                      <a:pt x="154" y="164"/>
                    </a:cubicBezTo>
                    <a:cubicBezTo>
                      <a:pt x="159" y="159"/>
                      <a:pt x="157" y="161"/>
                      <a:pt x="159" y="159"/>
                    </a:cubicBezTo>
                    <a:cubicBezTo>
                      <a:pt x="164" y="159"/>
                      <a:pt x="164" y="159"/>
                      <a:pt x="164" y="184"/>
                    </a:cubicBezTo>
                    <a:cubicBezTo>
                      <a:pt x="164" y="313"/>
                      <a:pt x="106" y="419"/>
                      <a:pt x="45" y="476"/>
                    </a:cubicBezTo>
                    <a:cubicBezTo>
                      <a:pt x="26" y="493"/>
                      <a:pt x="25" y="496"/>
                      <a:pt x="25" y="501"/>
                    </a:cubicBezTo>
                    <a:cubicBezTo>
                      <a:pt x="25" y="516"/>
                      <a:pt x="35" y="521"/>
                      <a:pt x="45" y="521"/>
                    </a:cubicBezTo>
                    <a:cubicBezTo>
                      <a:pt x="64" y="521"/>
                      <a:pt x="204" y="387"/>
                      <a:pt x="204" y="184"/>
                    </a:cubicBezTo>
                    <a:close/>
                  </a:path>
                </a:pathLst>
              </a:custGeom>
              <a:solidFill>
                <a:srgbClr val="000000"/>
              </a:solidFill>
              <a:ln>
                <a:noFill/>
              </a:ln>
            </p:spPr>
            <p:style>
              <a:lnRef idx="0"/>
              <a:fillRef idx="0"/>
              <a:effectRef idx="0"/>
              <a:fontRef idx="minor"/>
            </p:style>
          </p:sp>
          <p:sp>
            <p:nvSpPr>
              <p:cNvPr id="557" name="CustomShape 34"/>
              <p:cNvSpPr/>
              <p:nvPr/>
            </p:nvSpPr>
            <p:spPr>
              <a:xfrm>
                <a:off x="10315800" y="3606120"/>
                <a:ext cx="321840" cy="281880"/>
              </a:xfrm>
              <a:custGeom>
                <a:avLst/>
                <a:gdLst/>
                <a:ahLst/>
                <a:rect l="l" t="t" r="r" b="b"/>
                <a:pathLst>
                  <a:path w="895" h="784">
                    <a:moveTo>
                      <a:pt x="561" y="669"/>
                    </a:moveTo>
                    <a:cubicBezTo>
                      <a:pt x="576" y="739"/>
                      <a:pt x="641" y="783"/>
                      <a:pt x="715" y="783"/>
                    </a:cubicBezTo>
                    <a:cubicBezTo>
                      <a:pt x="775" y="783"/>
                      <a:pt x="815" y="744"/>
                      <a:pt x="845" y="689"/>
                    </a:cubicBezTo>
                    <a:cubicBezTo>
                      <a:pt x="874" y="625"/>
                      <a:pt x="894" y="521"/>
                      <a:pt x="894" y="516"/>
                    </a:cubicBezTo>
                    <a:cubicBezTo>
                      <a:pt x="894" y="501"/>
                      <a:pt x="879" y="501"/>
                      <a:pt x="874" y="501"/>
                    </a:cubicBezTo>
                    <a:cubicBezTo>
                      <a:pt x="860" y="501"/>
                      <a:pt x="855" y="506"/>
                      <a:pt x="850" y="531"/>
                    </a:cubicBezTo>
                    <a:cubicBezTo>
                      <a:pt x="825" y="630"/>
                      <a:pt x="795" y="749"/>
                      <a:pt x="720" y="749"/>
                    </a:cubicBezTo>
                    <a:cubicBezTo>
                      <a:pt x="686" y="749"/>
                      <a:pt x="666" y="724"/>
                      <a:pt x="666" y="669"/>
                    </a:cubicBezTo>
                    <a:cubicBezTo>
                      <a:pt x="666" y="630"/>
                      <a:pt x="686" y="546"/>
                      <a:pt x="700" y="486"/>
                    </a:cubicBezTo>
                    <a:cubicBezTo>
                      <a:pt x="717" y="423"/>
                      <a:pt x="734" y="361"/>
                      <a:pt x="750" y="298"/>
                    </a:cubicBezTo>
                    <a:cubicBezTo>
                      <a:pt x="755" y="273"/>
                      <a:pt x="770" y="209"/>
                      <a:pt x="780" y="184"/>
                    </a:cubicBezTo>
                    <a:cubicBezTo>
                      <a:pt x="790" y="139"/>
                      <a:pt x="805" y="75"/>
                      <a:pt x="805" y="65"/>
                    </a:cubicBezTo>
                    <a:cubicBezTo>
                      <a:pt x="805" y="35"/>
                      <a:pt x="780" y="20"/>
                      <a:pt x="755" y="20"/>
                    </a:cubicBezTo>
                    <a:cubicBezTo>
                      <a:pt x="745" y="20"/>
                      <a:pt x="700" y="20"/>
                      <a:pt x="686" y="80"/>
                    </a:cubicBezTo>
                    <a:cubicBezTo>
                      <a:pt x="656" y="204"/>
                      <a:pt x="576" y="511"/>
                      <a:pt x="556" y="600"/>
                    </a:cubicBezTo>
                    <a:cubicBezTo>
                      <a:pt x="556" y="610"/>
                      <a:pt x="487" y="749"/>
                      <a:pt x="358" y="749"/>
                    </a:cubicBezTo>
                    <a:cubicBezTo>
                      <a:pt x="268" y="749"/>
                      <a:pt x="248" y="669"/>
                      <a:pt x="248" y="605"/>
                    </a:cubicBezTo>
                    <a:cubicBezTo>
                      <a:pt x="248" y="506"/>
                      <a:pt x="298" y="372"/>
                      <a:pt x="343" y="253"/>
                    </a:cubicBezTo>
                    <a:cubicBezTo>
                      <a:pt x="363" y="199"/>
                      <a:pt x="372" y="174"/>
                      <a:pt x="372" y="139"/>
                    </a:cubicBezTo>
                    <a:cubicBezTo>
                      <a:pt x="372" y="65"/>
                      <a:pt x="318" y="0"/>
                      <a:pt x="228" y="0"/>
                    </a:cubicBezTo>
                    <a:cubicBezTo>
                      <a:pt x="64" y="0"/>
                      <a:pt x="0" y="253"/>
                      <a:pt x="0" y="268"/>
                    </a:cubicBezTo>
                    <a:cubicBezTo>
                      <a:pt x="0" y="283"/>
                      <a:pt x="15" y="283"/>
                      <a:pt x="20" y="283"/>
                    </a:cubicBezTo>
                    <a:cubicBezTo>
                      <a:pt x="39" y="283"/>
                      <a:pt x="39" y="278"/>
                      <a:pt x="49" y="253"/>
                    </a:cubicBezTo>
                    <a:cubicBezTo>
                      <a:pt x="89" y="99"/>
                      <a:pt x="159" y="35"/>
                      <a:pt x="223" y="35"/>
                    </a:cubicBezTo>
                    <a:cubicBezTo>
                      <a:pt x="238" y="35"/>
                      <a:pt x="268" y="40"/>
                      <a:pt x="268" y="95"/>
                    </a:cubicBezTo>
                    <a:cubicBezTo>
                      <a:pt x="268" y="134"/>
                      <a:pt x="248" y="189"/>
                      <a:pt x="238" y="213"/>
                    </a:cubicBezTo>
                    <a:cubicBezTo>
                      <a:pt x="174" y="382"/>
                      <a:pt x="139" y="491"/>
                      <a:pt x="139" y="575"/>
                    </a:cubicBezTo>
                    <a:cubicBezTo>
                      <a:pt x="139" y="744"/>
                      <a:pt x="258" y="783"/>
                      <a:pt x="353" y="783"/>
                    </a:cubicBezTo>
                    <a:cubicBezTo>
                      <a:pt x="467" y="783"/>
                      <a:pt x="531" y="709"/>
                      <a:pt x="561" y="669"/>
                    </a:cubicBezTo>
                    <a:close/>
                  </a:path>
                </a:pathLst>
              </a:custGeom>
              <a:solidFill>
                <a:srgbClr val="000000"/>
              </a:solidFill>
              <a:ln>
                <a:noFill/>
              </a:ln>
            </p:spPr>
            <p:style>
              <a:lnRef idx="0"/>
              <a:fillRef idx="0"/>
              <a:effectRef idx="0"/>
              <a:fontRef idx="minor"/>
            </p:style>
          </p:sp>
          <p:sp>
            <p:nvSpPr>
              <p:cNvPr id="558" name="CustomShape 35"/>
              <p:cNvSpPr/>
              <p:nvPr/>
            </p:nvSpPr>
            <p:spPr>
              <a:xfrm>
                <a:off x="10675440" y="3702600"/>
                <a:ext cx="148320" cy="276480"/>
              </a:xfrm>
              <a:custGeom>
                <a:avLst/>
                <a:gdLst/>
                <a:ahLst/>
                <a:rect l="l" t="t" r="r" b="b"/>
                <a:pathLst>
                  <a:path w="413" h="769">
                    <a:moveTo>
                      <a:pt x="248" y="278"/>
                    </a:moveTo>
                    <a:cubicBezTo>
                      <a:pt x="290" y="278"/>
                      <a:pt x="331" y="278"/>
                      <a:pt x="372" y="278"/>
                    </a:cubicBezTo>
                    <a:cubicBezTo>
                      <a:pt x="397" y="278"/>
                      <a:pt x="412" y="278"/>
                      <a:pt x="412" y="253"/>
                    </a:cubicBezTo>
                    <a:cubicBezTo>
                      <a:pt x="412" y="233"/>
                      <a:pt x="397" y="233"/>
                      <a:pt x="377" y="233"/>
                    </a:cubicBezTo>
                    <a:cubicBezTo>
                      <a:pt x="338" y="233"/>
                      <a:pt x="298" y="233"/>
                      <a:pt x="258" y="233"/>
                    </a:cubicBezTo>
                    <a:cubicBezTo>
                      <a:pt x="275" y="173"/>
                      <a:pt x="291" y="114"/>
                      <a:pt x="308" y="55"/>
                    </a:cubicBezTo>
                    <a:cubicBezTo>
                      <a:pt x="308" y="50"/>
                      <a:pt x="308" y="45"/>
                      <a:pt x="308" y="40"/>
                    </a:cubicBezTo>
                    <a:cubicBezTo>
                      <a:pt x="308" y="15"/>
                      <a:pt x="293" y="0"/>
                      <a:pt x="268" y="0"/>
                    </a:cubicBezTo>
                    <a:cubicBezTo>
                      <a:pt x="238" y="0"/>
                      <a:pt x="218" y="20"/>
                      <a:pt x="208" y="50"/>
                    </a:cubicBezTo>
                    <a:cubicBezTo>
                      <a:pt x="203" y="84"/>
                      <a:pt x="218" y="25"/>
                      <a:pt x="164" y="233"/>
                    </a:cubicBezTo>
                    <a:cubicBezTo>
                      <a:pt x="122" y="233"/>
                      <a:pt x="81" y="233"/>
                      <a:pt x="39" y="233"/>
                    </a:cubicBezTo>
                    <a:cubicBezTo>
                      <a:pt x="15" y="233"/>
                      <a:pt x="0" y="233"/>
                      <a:pt x="0" y="263"/>
                    </a:cubicBezTo>
                    <a:cubicBezTo>
                      <a:pt x="0" y="278"/>
                      <a:pt x="15" y="278"/>
                      <a:pt x="34" y="278"/>
                    </a:cubicBezTo>
                    <a:cubicBezTo>
                      <a:pt x="74" y="278"/>
                      <a:pt x="114" y="278"/>
                      <a:pt x="154" y="278"/>
                    </a:cubicBezTo>
                    <a:cubicBezTo>
                      <a:pt x="129" y="373"/>
                      <a:pt x="104" y="469"/>
                      <a:pt x="79" y="565"/>
                    </a:cubicBezTo>
                    <a:cubicBezTo>
                      <a:pt x="74" y="595"/>
                      <a:pt x="64" y="639"/>
                      <a:pt x="64" y="654"/>
                    </a:cubicBezTo>
                    <a:cubicBezTo>
                      <a:pt x="64" y="729"/>
                      <a:pt x="124" y="768"/>
                      <a:pt x="194" y="768"/>
                    </a:cubicBezTo>
                    <a:cubicBezTo>
                      <a:pt x="328" y="768"/>
                      <a:pt x="407" y="600"/>
                      <a:pt x="407" y="585"/>
                    </a:cubicBezTo>
                    <a:cubicBezTo>
                      <a:pt x="407" y="570"/>
                      <a:pt x="392" y="570"/>
                      <a:pt x="387" y="570"/>
                    </a:cubicBezTo>
                    <a:cubicBezTo>
                      <a:pt x="372" y="570"/>
                      <a:pt x="372" y="570"/>
                      <a:pt x="362" y="590"/>
                    </a:cubicBezTo>
                    <a:cubicBezTo>
                      <a:pt x="328" y="669"/>
                      <a:pt x="263" y="739"/>
                      <a:pt x="198" y="739"/>
                    </a:cubicBezTo>
                    <a:cubicBezTo>
                      <a:pt x="174" y="739"/>
                      <a:pt x="154" y="719"/>
                      <a:pt x="154" y="679"/>
                    </a:cubicBezTo>
                    <a:cubicBezTo>
                      <a:pt x="154" y="664"/>
                      <a:pt x="159" y="639"/>
                      <a:pt x="164" y="629"/>
                    </a:cubicBezTo>
                    <a:cubicBezTo>
                      <a:pt x="192" y="512"/>
                      <a:pt x="220" y="395"/>
                      <a:pt x="248" y="278"/>
                    </a:cubicBezTo>
                    <a:close/>
                  </a:path>
                </a:pathLst>
              </a:custGeom>
              <a:solidFill>
                <a:srgbClr val="000000"/>
              </a:solidFill>
              <a:ln>
                <a:noFill/>
              </a:ln>
            </p:spPr>
            <p:style>
              <a:lnRef idx="0"/>
              <a:fillRef idx="0"/>
              <a:effectRef idx="0"/>
              <a:fontRef idx="minor"/>
            </p:style>
          </p:sp>
          <p:sp>
            <p:nvSpPr>
              <p:cNvPr id="559" name="CustomShape 36"/>
              <p:cNvSpPr/>
              <p:nvPr/>
            </p:nvSpPr>
            <p:spPr>
              <a:xfrm>
                <a:off x="10913400" y="3413520"/>
                <a:ext cx="146520" cy="624600"/>
              </a:xfrm>
              <a:custGeom>
                <a:avLst/>
                <a:gdLst/>
                <a:ahLst/>
                <a:rect l="l" t="t" r="r" b="b"/>
                <a:pathLst>
                  <a:path w="408" h="1736">
                    <a:moveTo>
                      <a:pt x="407" y="867"/>
                    </a:moveTo>
                    <a:cubicBezTo>
                      <a:pt x="407" y="734"/>
                      <a:pt x="387" y="520"/>
                      <a:pt x="293" y="327"/>
                    </a:cubicBezTo>
                    <a:cubicBezTo>
                      <a:pt x="189" y="114"/>
                      <a:pt x="39" y="0"/>
                      <a:pt x="20" y="0"/>
                    </a:cubicBezTo>
                    <a:cubicBezTo>
                      <a:pt x="10" y="0"/>
                      <a:pt x="0" y="5"/>
                      <a:pt x="0" y="15"/>
                    </a:cubicBezTo>
                    <a:cubicBezTo>
                      <a:pt x="0" y="25"/>
                      <a:pt x="0" y="25"/>
                      <a:pt x="34" y="59"/>
                    </a:cubicBezTo>
                    <a:cubicBezTo>
                      <a:pt x="208" y="228"/>
                      <a:pt x="308" y="506"/>
                      <a:pt x="308" y="867"/>
                    </a:cubicBezTo>
                    <a:cubicBezTo>
                      <a:pt x="308" y="1165"/>
                      <a:pt x="243" y="1467"/>
                      <a:pt x="25" y="1690"/>
                    </a:cubicBezTo>
                    <a:cubicBezTo>
                      <a:pt x="0" y="1710"/>
                      <a:pt x="0" y="1710"/>
                      <a:pt x="0" y="1715"/>
                    </a:cubicBezTo>
                    <a:cubicBezTo>
                      <a:pt x="0" y="1730"/>
                      <a:pt x="10" y="1735"/>
                      <a:pt x="20" y="1735"/>
                    </a:cubicBezTo>
                    <a:cubicBezTo>
                      <a:pt x="39" y="1735"/>
                      <a:pt x="194" y="1616"/>
                      <a:pt x="298" y="1398"/>
                    </a:cubicBezTo>
                    <a:cubicBezTo>
                      <a:pt x="387" y="1204"/>
                      <a:pt x="407" y="1011"/>
                      <a:pt x="407" y="867"/>
                    </a:cubicBezTo>
                    <a:close/>
                  </a:path>
                </a:pathLst>
              </a:custGeom>
              <a:solidFill>
                <a:srgbClr val="000000"/>
              </a:solidFill>
              <a:ln>
                <a:noFill/>
              </a:ln>
            </p:spPr>
            <p:style>
              <a:lnRef idx="0"/>
              <a:fillRef idx="0"/>
              <a:effectRef idx="0"/>
              <a:fontRef idx="minor"/>
            </p:style>
          </p:sp>
        </p:grpSp>
      </p:grpSp>
      <p:sp>
        <p:nvSpPr>
          <p:cNvPr id="560" name="CustomShape 37"/>
          <p:cNvSpPr/>
          <p:nvPr/>
        </p:nvSpPr>
        <p:spPr>
          <a:xfrm>
            <a:off x="1972800" y="2508480"/>
            <a:ext cx="2925720" cy="48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Non-stationary</a:t>
            </a:r>
            <a:endParaRPr b="0" lang="en-US" sz="2800" spc="-1" strike="noStrike">
              <a:latin typeface="Arial"/>
            </a:endParaRPr>
          </a:p>
        </p:txBody>
      </p:sp>
      <p:sp>
        <p:nvSpPr>
          <p:cNvPr id="561" name="CustomShape 38"/>
          <p:cNvSpPr/>
          <p:nvPr/>
        </p:nvSpPr>
        <p:spPr>
          <a:xfrm>
            <a:off x="7874640" y="2468880"/>
            <a:ext cx="1909080" cy="48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Stationary</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Non-stationary --&gt; stationary</a:t>
            </a:r>
            <a:endParaRPr b="0" lang="en-US" sz="2800" spc="-1" strike="noStrike">
              <a:latin typeface="Arial"/>
            </a:endParaRPr>
          </a:p>
        </p:txBody>
      </p:sp>
      <p:grpSp>
        <p:nvGrpSpPr>
          <p:cNvPr id="563" name="Group 2"/>
          <p:cNvGrpSpPr/>
          <p:nvPr/>
        </p:nvGrpSpPr>
        <p:grpSpPr>
          <a:xfrm>
            <a:off x="457200" y="3286080"/>
            <a:ext cx="4730760" cy="595440"/>
            <a:chOff x="457200" y="3286080"/>
            <a:chExt cx="4730760" cy="595440"/>
          </a:xfrm>
        </p:grpSpPr>
        <p:grpSp>
          <p:nvGrpSpPr>
            <p:cNvPr id="564" name="Group 3"/>
            <p:cNvGrpSpPr/>
            <p:nvPr/>
          </p:nvGrpSpPr>
          <p:grpSpPr>
            <a:xfrm>
              <a:off x="457200" y="3286080"/>
              <a:ext cx="4730760" cy="595440"/>
              <a:chOff x="457200" y="3286080"/>
              <a:chExt cx="4730760" cy="595440"/>
            </a:xfrm>
          </p:grpSpPr>
          <p:sp>
            <p:nvSpPr>
              <p:cNvPr id="565" name="CustomShape 4"/>
              <p:cNvSpPr/>
              <p:nvPr/>
            </p:nvSpPr>
            <p:spPr>
              <a:xfrm>
                <a:off x="470880" y="3316680"/>
                <a:ext cx="4686120" cy="534240"/>
              </a:xfrm>
              <a:custGeom>
                <a:avLst/>
                <a:gdLst/>
                <a:ahLst/>
                <a:rect l="l" t="t" r="r" b="b"/>
                <a:pathLst>
                  <a:path w="13018" h="1485">
                    <a:moveTo>
                      <a:pt x="0" y="0"/>
                    </a:moveTo>
                    <a:cubicBezTo>
                      <a:pt x="4339" y="0"/>
                      <a:pt x="8678" y="0"/>
                      <a:pt x="13017" y="0"/>
                    </a:cubicBezTo>
                    <a:cubicBezTo>
                      <a:pt x="13017" y="495"/>
                      <a:pt x="13017" y="989"/>
                      <a:pt x="13017" y="1484"/>
                    </a:cubicBezTo>
                    <a:cubicBezTo>
                      <a:pt x="8678" y="1484"/>
                      <a:pt x="4339" y="1484"/>
                      <a:pt x="0" y="1484"/>
                    </a:cubicBezTo>
                    <a:cubicBezTo>
                      <a:pt x="0" y="989"/>
                      <a:pt x="0" y="495"/>
                      <a:pt x="0" y="0"/>
                    </a:cubicBezTo>
                    <a:close/>
                  </a:path>
                </a:pathLst>
              </a:custGeom>
              <a:solidFill>
                <a:srgbClr val="ffffff"/>
              </a:solidFill>
              <a:ln>
                <a:noFill/>
              </a:ln>
            </p:spPr>
            <p:style>
              <a:lnRef idx="0"/>
              <a:fillRef idx="0"/>
              <a:effectRef idx="0"/>
              <a:fontRef idx="minor"/>
            </p:style>
          </p:sp>
          <p:sp>
            <p:nvSpPr>
              <p:cNvPr id="566" name="CustomShape 5"/>
              <p:cNvSpPr/>
              <p:nvPr/>
            </p:nvSpPr>
            <p:spPr>
              <a:xfrm>
                <a:off x="457200" y="3469680"/>
                <a:ext cx="298440" cy="268920"/>
              </a:xfrm>
              <a:custGeom>
                <a:avLst/>
                <a:gdLst/>
                <a:ahLst/>
                <a:rect l="l" t="t" r="r" b="b"/>
                <a:pathLst>
                  <a:path w="830" h="748">
                    <a:moveTo>
                      <a:pt x="507" y="232"/>
                    </a:moveTo>
                    <a:cubicBezTo>
                      <a:pt x="517" y="189"/>
                      <a:pt x="559" y="33"/>
                      <a:pt x="673" y="33"/>
                    </a:cubicBezTo>
                    <a:cubicBezTo>
                      <a:pt x="682" y="33"/>
                      <a:pt x="720" y="33"/>
                      <a:pt x="758" y="57"/>
                    </a:cubicBezTo>
                    <a:cubicBezTo>
                      <a:pt x="711" y="67"/>
                      <a:pt x="678" y="109"/>
                      <a:pt x="678" y="147"/>
                    </a:cubicBezTo>
                    <a:cubicBezTo>
                      <a:pt x="678" y="175"/>
                      <a:pt x="697" y="204"/>
                      <a:pt x="739" y="204"/>
                    </a:cubicBezTo>
                    <a:cubicBezTo>
                      <a:pt x="777" y="204"/>
                      <a:pt x="829" y="175"/>
                      <a:pt x="829" y="109"/>
                    </a:cubicBezTo>
                    <a:cubicBezTo>
                      <a:pt x="829" y="24"/>
                      <a:pt x="730" y="0"/>
                      <a:pt x="673" y="0"/>
                    </a:cubicBezTo>
                    <a:cubicBezTo>
                      <a:pt x="578" y="0"/>
                      <a:pt x="521" y="85"/>
                      <a:pt x="502" y="123"/>
                    </a:cubicBezTo>
                    <a:cubicBezTo>
                      <a:pt x="460" y="15"/>
                      <a:pt x="370" y="0"/>
                      <a:pt x="322" y="0"/>
                    </a:cubicBezTo>
                    <a:cubicBezTo>
                      <a:pt x="147" y="0"/>
                      <a:pt x="52" y="213"/>
                      <a:pt x="52" y="256"/>
                    </a:cubicBezTo>
                    <a:cubicBezTo>
                      <a:pt x="52" y="270"/>
                      <a:pt x="65" y="265"/>
                      <a:pt x="71" y="270"/>
                    </a:cubicBezTo>
                    <a:cubicBezTo>
                      <a:pt x="85" y="270"/>
                      <a:pt x="90" y="265"/>
                      <a:pt x="95" y="251"/>
                    </a:cubicBezTo>
                    <a:cubicBezTo>
                      <a:pt x="152" y="76"/>
                      <a:pt x="261" y="33"/>
                      <a:pt x="317" y="33"/>
                    </a:cubicBezTo>
                    <a:cubicBezTo>
                      <a:pt x="351" y="33"/>
                      <a:pt x="408" y="52"/>
                      <a:pt x="408" y="147"/>
                    </a:cubicBezTo>
                    <a:cubicBezTo>
                      <a:pt x="408" y="199"/>
                      <a:pt x="379" y="308"/>
                      <a:pt x="317" y="539"/>
                    </a:cubicBezTo>
                    <a:cubicBezTo>
                      <a:pt x="289" y="643"/>
                      <a:pt x="232" y="714"/>
                      <a:pt x="161" y="714"/>
                    </a:cubicBezTo>
                    <a:cubicBezTo>
                      <a:pt x="147" y="714"/>
                      <a:pt x="109" y="714"/>
                      <a:pt x="76" y="690"/>
                    </a:cubicBezTo>
                    <a:cubicBezTo>
                      <a:pt x="118" y="681"/>
                      <a:pt x="156" y="648"/>
                      <a:pt x="156" y="601"/>
                    </a:cubicBezTo>
                    <a:cubicBezTo>
                      <a:pt x="156" y="558"/>
                      <a:pt x="118" y="544"/>
                      <a:pt x="95" y="544"/>
                    </a:cubicBezTo>
                    <a:cubicBezTo>
                      <a:pt x="43" y="544"/>
                      <a:pt x="0" y="586"/>
                      <a:pt x="0" y="638"/>
                    </a:cubicBezTo>
                    <a:cubicBezTo>
                      <a:pt x="0" y="714"/>
                      <a:pt x="85" y="747"/>
                      <a:pt x="156" y="747"/>
                    </a:cubicBezTo>
                    <a:cubicBezTo>
                      <a:pt x="265" y="747"/>
                      <a:pt x="327" y="634"/>
                      <a:pt x="332" y="624"/>
                    </a:cubicBezTo>
                    <a:cubicBezTo>
                      <a:pt x="351" y="686"/>
                      <a:pt x="412" y="747"/>
                      <a:pt x="512" y="747"/>
                    </a:cubicBezTo>
                    <a:cubicBezTo>
                      <a:pt x="682" y="747"/>
                      <a:pt x="777" y="534"/>
                      <a:pt x="777" y="492"/>
                    </a:cubicBezTo>
                    <a:cubicBezTo>
                      <a:pt x="777" y="478"/>
                      <a:pt x="763" y="478"/>
                      <a:pt x="758" y="478"/>
                    </a:cubicBezTo>
                    <a:cubicBezTo>
                      <a:pt x="744" y="478"/>
                      <a:pt x="739" y="482"/>
                      <a:pt x="734" y="497"/>
                    </a:cubicBezTo>
                    <a:cubicBezTo>
                      <a:pt x="682" y="671"/>
                      <a:pt x="569" y="714"/>
                      <a:pt x="517" y="714"/>
                    </a:cubicBezTo>
                    <a:cubicBezTo>
                      <a:pt x="450" y="714"/>
                      <a:pt x="422" y="657"/>
                      <a:pt x="422" y="605"/>
                    </a:cubicBezTo>
                    <a:cubicBezTo>
                      <a:pt x="422" y="567"/>
                      <a:pt x="436" y="530"/>
                      <a:pt x="450" y="459"/>
                    </a:cubicBezTo>
                    <a:cubicBezTo>
                      <a:pt x="469" y="383"/>
                      <a:pt x="488" y="308"/>
                      <a:pt x="507" y="232"/>
                    </a:cubicBezTo>
                    <a:close/>
                  </a:path>
                </a:pathLst>
              </a:custGeom>
              <a:solidFill>
                <a:srgbClr val="000000"/>
              </a:solidFill>
              <a:ln>
                <a:noFill/>
              </a:ln>
            </p:spPr>
            <p:style>
              <a:lnRef idx="0"/>
              <a:fillRef idx="0"/>
              <a:effectRef idx="0"/>
              <a:fontRef idx="minor"/>
            </p:style>
          </p:sp>
          <p:sp>
            <p:nvSpPr>
              <p:cNvPr id="567" name="CustomShape 6"/>
              <p:cNvSpPr/>
              <p:nvPr/>
            </p:nvSpPr>
            <p:spPr>
              <a:xfrm>
                <a:off x="799920" y="3561840"/>
                <a:ext cx="141840" cy="263520"/>
              </a:xfrm>
              <a:custGeom>
                <a:avLst/>
                <a:gdLst/>
                <a:ahLst/>
                <a:rect l="l" t="t" r="r" b="b"/>
                <a:pathLst>
                  <a:path w="395" h="733">
                    <a:moveTo>
                      <a:pt x="237" y="264"/>
                    </a:moveTo>
                    <a:cubicBezTo>
                      <a:pt x="277" y="264"/>
                      <a:pt x="316" y="264"/>
                      <a:pt x="356" y="264"/>
                    </a:cubicBezTo>
                    <a:cubicBezTo>
                      <a:pt x="380" y="264"/>
                      <a:pt x="394" y="264"/>
                      <a:pt x="394" y="241"/>
                    </a:cubicBezTo>
                    <a:cubicBezTo>
                      <a:pt x="394" y="222"/>
                      <a:pt x="380" y="222"/>
                      <a:pt x="361" y="222"/>
                    </a:cubicBezTo>
                    <a:cubicBezTo>
                      <a:pt x="324" y="222"/>
                      <a:pt x="288" y="222"/>
                      <a:pt x="252" y="222"/>
                    </a:cubicBezTo>
                    <a:cubicBezTo>
                      <a:pt x="266" y="165"/>
                      <a:pt x="280" y="108"/>
                      <a:pt x="294" y="52"/>
                    </a:cubicBezTo>
                    <a:cubicBezTo>
                      <a:pt x="294" y="47"/>
                      <a:pt x="294" y="42"/>
                      <a:pt x="294" y="37"/>
                    </a:cubicBezTo>
                    <a:cubicBezTo>
                      <a:pt x="294" y="14"/>
                      <a:pt x="280" y="0"/>
                      <a:pt x="256" y="0"/>
                    </a:cubicBezTo>
                    <a:cubicBezTo>
                      <a:pt x="228" y="0"/>
                      <a:pt x="209" y="18"/>
                      <a:pt x="200" y="47"/>
                    </a:cubicBezTo>
                    <a:cubicBezTo>
                      <a:pt x="195" y="80"/>
                      <a:pt x="209" y="23"/>
                      <a:pt x="157" y="222"/>
                    </a:cubicBezTo>
                    <a:cubicBezTo>
                      <a:pt x="117" y="222"/>
                      <a:pt x="78" y="222"/>
                      <a:pt x="38" y="222"/>
                    </a:cubicBezTo>
                    <a:cubicBezTo>
                      <a:pt x="15" y="222"/>
                      <a:pt x="0" y="222"/>
                      <a:pt x="0" y="250"/>
                    </a:cubicBezTo>
                    <a:cubicBezTo>
                      <a:pt x="0" y="264"/>
                      <a:pt x="15" y="264"/>
                      <a:pt x="38" y="264"/>
                    </a:cubicBezTo>
                    <a:cubicBezTo>
                      <a:pt x="75" y="264"/>
                      <a:pt x="111" y="264"/>
                      <a:pt x="147" y="264"/>
                    </a:cubicBezTo>
                    <a:cubicBezTo>
                      <a:pt x="124" y="356"/>
                      <a:pt x="100" y="447"/>
                      <a:pt x="76" y="538"/>
                    </a:cubicBezTo>
                    <a:cubicBezTo>
                      <a:pt x="72" y="567"/>
                      <a:pt x="62" y="609"/>
                      <a:pt x="62" y="623"/>
                    </a:cubicBezTo>
                    <a:cubicBezTo>
                      <a:pt x="62" y="694"/>
                      <a:pt x="119" y="732"/>
                      <a:pt x="185" y="732"/>
                    </a:cubicBezTo>
                    <a:cubicBezTo>
                      <a:pt x="313" y="732"/>
                      <a:pt x="389" y="571"/>
                      <a:pt x="389" y="557"/>
                    </a:cubicBezTo>
                    <a:cubicBezTo>
                      <a:pt x="389" y="543"/>
                      <a:pt x="375" y="543"/>
                      <a:pt x="370" y="543"/>
                    </a:cubicBezTo>
                    <a:cubicBezTo>
                      <a:pt x="356" y="543"/>
                      <a:pt x="356" y="543"/>
                      <a:pt x="346" y="562"/>
                    </a:cubicBezTo>
                    <a:cubicBezTo>
                      <a:pt x="313" y="638"/>
                      <a:pt x="252" y="704"/>
                      <a:pt x="190" y="704"/>
                    </a:cubicBezTo>
                    <a:cubicBezTo>
                      <a:pt x="166" y="704"/>
                      <a:pt x="147" y="685"/>
                      <a:pt x="147" y="647"/>
                    </a:cubicBezTo>
                    <a:cubicBezTo>
                      <a:pt x="147" y="633"/>
                      <a:pt x="152" y="609"/>
                      <a:pt x="157" y="600"/>
                    </a:cubicBezTo>
                    <a:cubicBezTo>
                      <a:pt x="184" y="488"/>
                      <a:pt x="211" y="376"/>
                      <a:pt x="237" y="264"/>
                    </a:cubicBezTo>
                    <a:close/>
                  </a:path>
                </a:pathLst>
              </a:custGeom>
              <a:solidFill>
                <a:srgbClr val="000000"/>
              </a:solidFill>
              <a:ln>
                <a:noFill/>
              </a:ln>
            </p:spPr>
            <p:style>
              <a:lnRef idx="0"/>
              <a:fillRef idx="0"/>
              <a:effectRef idx="0"/>
              <a:fontRef idx="minor"/>
            </p:style>
          </p:sp>
          <p:sp>
            <p:nvSpPr>
              <p:cNvPr id="568" name="CustomShape 7"/>
              <p:cNvSpPr/>
              <p:nvPr/>
            </p:nvSpPr>
            <p:spPr>
              <a:xfrm>
                <a:off x="992880" y="3563280"/>
                <a:ext cx="308880" cy="308160"/>
              </a:xfrm>
              <a:custGeom>
                <a:avLst/>
                <a:gdLst/>
                <a:ahLst/>
                <a:rect l="l" t="t" r="r" b="b"/>
                <a:pathLst>
                  <a:path w="859" h="857">
                    <a:moveTo>
                      <a:pt x="460" y="459"/>
                    </a:moveTo>
                    <a:cubicBezTo>
                      <a:pt x="578" y="459"/>
                      <a:pt x="697" y="459"/>
                      <a:pt x="815" y="459"/>
                    </a:cubicBezTo>
                    <a:cubicBezTo>
                      <a:pt x="829" y="459"/>
                      <a:pt x="858" y="459"/>
                      <a:pt x="858" y="430"/>
                    </a:cubicBezTo>
                    <a:cubicBezTo>
                      <a:pt x="858" y="402"/>
                      <a:pt x="834" y="402"/>
                      <a:pt x="815" y="402"/>
                    </a:cubicBezTo>
                    <a:cubicBezTo>
                      <a:pt x="697" y="402"/>
                      <a:pt x="578" y="402"/>
                      <a:pt x="460" y="402"/>
                    </a:cubicBezTo>
                    <a:cubicBezTo>
                      <a:pt x="460" y="282"/>
                      <a:pt x="460" y="163"/>
                      <a:pt x="460" y="43"/>
                    </a:cubicBezTo>
                    <a:cubicBezTo>
                      <a:pt x="460" y="29"/>
                      <a:pt x="460" y="0"/>
                      <a:pt x="431" y="0"/>
                    </a:cubicBezTo>
                    <a:cubicBezTo>
                      <a:pt x="403" y="0"/>
                      <a:pt x="403" y="29"/>
                      <a:pt x="403" y="43"/>
                    </a:cubicBezTo>
                    <a:cubicBezTo>
                      <a:pt x="403" y="163"/>
                      <a:pt x="403" y="282"/>
                      <a:pt x="403" y="402"/>
                    </a:cubicBezTo>
                    <a:cubicBezTo>
                      <a:pt x="283" y="402"/>
                      <a:pt x="163" y="402"/>
                      <a:pt x="43" y="402"/>
                    </a:cubicBezTo>
                    <a:cubicBezTo>
                      <a:pt x="28" y="402"/>
                      <a:pt x="0" y="402"/>
                      <a:pt x="0" y="430"/>
                    </a:cubicBezTo>
                    <a:cubicBezTo>
                      <a:pt x="0" y="459"/>
                      <a:pt x="28" y="459"/>
                      <a:pt x="43" y="459"/>
                    </a:cubicBezTo>
                    <a:cubicBezTo>
                      <a:pt x="163" y="459"/>
                      <a:pt x="283" y="459"/>
                      <a:pt x="403" y="459"/>
                    </a:cubicBezTo>
                    <a:cubicBezTo>
                      <a:pt x="403" y="577"/>
                      <a:pt x="403" y="695"/>
                      <a:pt x="403" y="813"/>
                    </a:cubicBezTo>
                    <a:cubicBezTo>
                      <a:pt x="403" y="827"/>
                      <a:pt x="403" y="856"/>
                      <a:pt x="431" y="856"/>
                    </a:cubicBezTo>
                    <a:cubicBezTo>
                      <a:pt x="460" y="856"/>
                      <a:pt x="460" y="827"/>
                      <a:pt x="460" y="813"/>
                    </a:cubicBezTo>
                    <a:cubicBezTo>
                      <a:pt x="460" y="695"/>
                      <a:pt x="460" y="577"/>
                      <a:pt x="460" y="459"/>
                    </a:cubicBezTo>
                    <a:close/>
                  </a:path>
                </a:pathLst>
              </a:custGeom>
              <a:solidFill>
                <a:srgbClr val="000000"/>
              </a:solidFill>
              <a:ln>
                <a:noFill/>
              </a:ln>
            </p:spPr>
            <p:style>
              <a:lnRef idx="0"/>
              <a:fillRef idx="0"/>
              <a:effectRef idx="0"/>
              <a:fontRef idx="minor"/>
            </p:style>
          </p:sp>
          <p:sp>
            <p:nvSpPr>
              <p:cNvPr id="569" name="CustomShape 8"/>
              <p:cNvSpPr/>
              <p:nvPr/>
            </p:nvSpPr>
            <p:spPr>
              <a:xfrm>
                <a:off x="1376640" y="3544560"/>
                <a:ext cx="153720" cy="277560"/>
              </a:xfrm>
              <a:custGeom>
                <a:avLst/>
                <a:gdLst/>
                <a:ahLst/>
                <a:rect l="l" t="t" r="r" b="b"/>
                <a:pathLst>
                  <a:path w="428" h="772">
                    <a:moveTo>
                      <a:pt x="266" y="33"/>
                    </a:moveTo>
                    <a:cubicBezTo>
                      <a:pt x="266" y="5"/>
                      <a:pt x="266" y="0"/>
                      <a:pt x="232" y="0"/>
                    </a:cubicBezTo>
                    <a:cubicBezTo>
                      <a:pt x="157" y="76"/>
                      <a:pt x="52" y="76"/>
                      <a:pt x="0" y="76"/>
                    </a:cubicBezTo>
                    <a:cubicBezTo>
                      <a:pt x="0" y="90"/>
                      <a:pt x="0" y="104"/>
                      <a:pt x="0" y="118"/>
                    </a:cubicBezTo>
                    <a:cubicBezTo>
                      <a:pt x="29" y="118"/>
                      <a:pt x="109" y="118"/>
                      <a:pt x="171" y="85"/>
                    </a:cubicBezTo>
                    <a:cubicBezTo>
                      <a:pt x="171" y="282"/>
                      <a:pt x="171" y="479"/>
                      <a:pt x="171" y="676"/>
                    </a:cubicBezTo>
                    <a:cubicBezTo>
                      <a:pt x="171" y="714"/>
                      <a:pt x="171" y="728"/>
                      <a:pt x="57" y="728"/>
                    </a:cubicBezTo>
                    <a:cubicBezTo>
                      <a:pt x="41" y="728"/>
                      <a:pt x="25" y="728"/>
                      <a:pt x="10" y="728"/>
                    </a:cubicBezTo>
                    <a:cubicBezTo>
                      <a:pt x="10" y="742"/>
                      <a:pt x="10" y="756"/>
                      <a:pt x="10" y="771"/>
                    </a:cubicBezTo>
                    <a:cubicBezTo>
                      <a:pt x="33" y="771"/>
                      <a:pt x="176" y="766"/>
                      <a:pt x="218" y="766"/>
                    </a:cubicBezTo>
                    <a:cubicBezTo>
                      <a:pt x="256" y="766"/>
                      <a:pt x="403" y="771"/>
                      <a:pt x="427" y="771"/>
                    </a:cubicBezTo>
                    <a:cubicBezTo>
                      <a:pt x="427" y="756"/>
                      <a:pt x="427" y="742"/>
                      <a:pt x="427" y="728"/>
                    </a:cubicBezTo>
                    <a:cubicBezTo>
                      <a:pt x="412" y="728"/>
                      <a:pt x="398" y="728"/>
                      <a:pt x="384" y="728"/>
                    </a:cubicBezTo>
                    <a:cubicBezTo>
                      <a:pt x="266" y="728"/>
                      <a:pt x="266" y="714"/>
                      <a:pt x="266" y="676"/>
                    </a:cubicBezTo>
                    <a:cubicBezTo>
                      <a:pt x="266" y="462"/>
                      <a:pt x="266" y="248"/>
                      <a:pt x="266" y="33"/>
                    </a:cubicBezTo>
                    <a:close/>
                  </a:path>
                </a:pathLst>
              </a:custGeom>
              <a:solidFill>
                <a:srgbClr val="000000"/>
              </a:solidFill>
              <a:ln>
                <a:noFill/>
              </a:ln>
            </p:spPr>
            <p:style>
              <a:lnRef idx="0"/>
              <a:fillRef idx="0"/>
              <a:effectRef idx="0"/>
              <a:fontRef idx="minor"/>
            </p:style>
          </p:sp>
          <p:sp>
            <p:nvSpPr>
              <p:cNvPr id="570" name="CustomShape 9"/>
              <p:cNvSpPr/>
              <p:nvPr/>
            </p:nvSpPr>
            <p:spPr>
              <a:xfrm>
                <a:off x="1818720" y="3476520"/>
                <a:ext cx="63000" cy="257040"/>
              </a:xfrm>
              <a:custGeom>
                <a:avLst/>
                <a:gdLst/>
                <a:ahLst/>
                <a:rect l="l" t="t" r="r" b="b"/>
                <a:pathLst>
                  <a:path w="176" h="715">
                    <a:moveTo>
                      <a:pt x="175" y="85"/>
                    </a:moveTo>
                    <a:cubicBezTo>
                      <a:pt x="175" y="38"/>
                      <a:pt x="137" y="0"/>
                      <a:pt x="90" y="0"/>
                    </a:cubicBezTo>
                    <a:cubicBezTo>
                      <a:pt x="42" y="0"/>
                      <a:pt x="0" y="38"/>
                      <a:pt x="0" y="85"/>
                    </a:cubicBezTo>
                    <a:cubicBezTo>
                      <a:pt x="0" y="133"/>
                      <a:pt x="42" y="175"/>
                      <a:pt x="90" y="175"/>
                    </a:cubicBezTo>
                    <a:cubicBezTo>
                      <a:pt x="137" y="175"/>
                      <a:pt x="175" y="133"/>
                      <a:pt x="175" y="85"/>
                    </a:cubicBezTo>
                    <a:moveTo>
                      <a:pt x="175" y="624"/>
                    </a:moveTo>
                    <a:cubicBezTo>
                      <a:pt x="175" y="577"/>
                      <a:pt x="137" y="534"/>
                      <a:pt x="90" y="534"/>
                    </a:cubicBezTo>
                    <a:cubicBezTo>
                      <a:pt x="42" y="534"/>
                      <a:pt x="0" y="577"/>
                      <a:pt x="0" y="624"/>
                    </a:cubicBezTo>
                    <a:cubicBezTo>
                      <a:pt x="0" y="671"/>
                      <a:pt x="42" y="714"/>
                      <a:pt x="90" y="714"/>
                    </a:cubicBezTo>
                    <a:cubicBezTo>
                      <a:pt x="137" y="714"/>
                      <a:pt x="175" y="671"/>
                      <a:pt x="175" y="624"/>
                    </a:cubicBezTo>
                    <a:close/>
                  </a:path>
                </a:pathLst>
              </a:custGeom>
              <a:solidFill>
                <a:srgbClr val="000000"/>
              </a:solidFill>
              <a:ln>
                <a:noFill/>
              </a:ln>
            </p:spPr>
            <p:style>
              <a:lnRef idx="0"/>
              <a:fillRef idx="0"/>
              <a:effectRef idx="0"/>
              <a:fontRef idx="minor"/>
            </p:style>
          </p:sp>
          <p:sp>
            <p:nvSpPr>
              <p:cNvPr id="571" name="CustomShape 10"/>
              <p:cNvSpPr/>
              <p:nvPr/>
            </p:nvSpPr>
            <p:spPr>
              <a:xfrm>
                <a:off x="1967040" y="3513960"/>
                <a:ext cx="399240" cy="139680"/>
              </a:xfrm>
              <a:custGeom>
                <a:avLst/>
                <a:gdLst/>
                <a:ahLst/>
                <a:rect l="l" t="t" r="r" b="b"/>
                <a:pathLst>
                  <a:path w="1110" h="389">
                    <a:moveTo>
                      <a:pt x="1052" y="66"/>
                    </a:moveTo>
                    <a:cubicBezTo>
                      <a:pt x="1075" y="66"/>
                      <a:pt x="1109" y="66"/>
                      <a:pt x="1109" y="33"/>
                    </a:cubicBezTo>
                    <a:cubicBezTo>
                      <a:pt x="1109" y="0"/>
                      <a:pt x="1075" y="0"/>
                      <a:pt x="1052" y="0"/>
                    </a:cubicBezTo>
                    <a:cubicBezTo>
                      <a:pt x="720" y="0"/>
                      <a:pt x="388" y="0"/>
                      <a:pt x="57" y="0"/>
                    </a:cubicBezTo>
                    <a:cubicBezTo>
                      <a:pt x="33" y="0"/>
                      <a:pt x="0" y="0"/>
                      <a:pt x="0" y="33"/>
                    </a:cubicBezTo>
                    <a:cubicBezTo>
                      <a:pt x="0" y="66"/>
                      <a:pt x="33" y="66"/>
                      <a:pt x="57" y="66"/>
                    </a:cubicBezTo>
                    <a:cubicBezTo>
                      <a:pt x="388" y="66"/>
                      <a:pt x="720" y="66"/>
                      <a:pt x="1052" y="66"/>
                    </a:cubicBezTo>
                    <a:moveTo>
                      <a:pt x="1052" y="388"/>
                    </a:moveTo>
                    <a:cubicBezTo>
                      <a:pt x="1075" y="388"/>
                      <a:pt x="1109" y="388"/>
                      <a:pt x="1109" y="355"/>
                    </a:cubicBezTo>
                    <a:cubicBezTo>
                      <a:pt x="1109" y="322"/>
                      <a:pt x="1075" y="322"/>
                      <a:pt x="1052" y="322"/>
                    </a:cubicBezTo>
                    <a:cubicBezTo>
                      <a:pt x="720" y="322"/>
                      <a:pt x="388" y="322"/>
                      <a:pt x="57" y="322"/>
                    </a:cubicBezTo>
                    <a:cubicBezTo>
                      <a:pt x="33" y="322"/>
                      <a:pt x="0" y="322"/>
                      <a:pt x="0" y="355"/>
                    </a:cubicBezTo>
                    <a:cubicBezTo>
                      <a:pt x="0" y="388"/>
                      <a:pt x="33" y="388"/>
                      <a:pt x="57" y="388"/>
                    </a:cubicBezTo>
                    <a:cubicBezTo>
                      <a:pt x="388" y="388"/>
                      <a:pt x="720" y="388"/>
                      <a:pt x="1052" y="388"/>
                    </a:cubicBezTo>
                    <a:close/>
                  </a:path>
                </a:pathLst>
              </a:custGeom>
              <a:solidFill>
                <a:srgbClr val="000000"/>
              </a:solidFill>
              <a:ln>
                <a:noFill/>
              </a:ln>
            </p:spPr>
            <p:style>
              <a:lnRef idx="0"/>
              <a:fillRef idx="0"/>
              <a:effectRef idx="0"/>
              <a:fontRef idx="minor"/>
            </p:style>
          </p:sp>
          <p:sp>
            <p:nvSpPr>
              <p:cNvPr id="572" name="CustomShape 11"/>
              <p:cNvSpPr/>
              <p:nvPr/>
            </p:nvSpPr>
            <p:spPr>
              <a:xfrm>
                <a:off x="2598120" y="3313440"/>
                <a:ext cx="298440" cy="540720"/>
              </a:xfrm>
              <a:custGeom>
                <a:avLst/>
                <a:gdLst/>
                <a:ahLst/>
                <a:rect l="l" t="t" r="r" b="b"/>
                <a:pathLst>
                  <a:path w="830" h="1503">
                    <a:moveTo>
                      <a:pt x="521" y="505"/>
                    </a:moveTo>
                    <a:cubicBezTo>
                      <a:pt x="570" y="505"/>
                      <a:pt x="619" y="505"/>
                      <a:pt x="668" y="505"/>
                    </a:cubicBezTo>
                    <a:cubicBezTo>
                      <a:pt x="701" y="505"/>
                      <a:pt x="716" y="505"/>
                      <a:pt x="716" y="467"/>
                    </a:cubicBezTo>
                    <a:cubicBezTo>
                      <a:pt x="716" y="453"/>
                      <a:pt x="701" y="453"/>
                      <a:pt x="673" y="453"/>
                    </a:cubicBezTo>
                    <a:cubicBezTo>
                      <a:pt x="626" y="453"/>
                      <a:pt x="578" y="453"/>
                      <a:pt x="531" y="453"/>
                    </a:cubicBezTo>
                    <a:cubicBezTo>
                      <a:pt x="544" y="390"/>
                      <a:pt x="556" y="327"/>
                      <a:pt x="569" y="264"/>
                    </a:cubicBezTo>
                    <a:cubicBezTo>
                      <a:pt x="574" y="226"/>
                      <a:pt x="597" y="113"/>
                      <a:pt x="607" y="89"/>
                    </a:cubicBezTo>
                    <a:cubicBezTo>
                      <a:pt x="621" y="61"/>
                      <a:pt x="649" y="33"/>
                      <a:pt x="687" y="33"/>
                    </a:cubicBezTo>
                    <a:cubicBezTo>
                      <a:pt x="692" y="33"/>
                      <a:pt x="735" y="33"/>
                      <a:pt x="768" y="66"/>
                    </a:cubicBezTo>
                    <a:cubicBezTo>
                      <a:pt x="697" y="70"/>
                      <a:pt x="678" y="127"/>
                      <a:pt x="678" y="156"/>
                    </a:cubicBezTo>
                    <a:cubicBezTo>
                      <a:pt x="678" y="193"/>
                      <a:pt x="706" y="212"/>
                      <a:pt x="739" y="212"/>
                    </a:cubicBezTo>
                    <a:cubicBezTo>
                      <a:pt x="782" y="212"/>
                      <a:pt x="829" y="174"/>
                      <a:pt x="829" y="113"/>
                    </a:cubicBezTo>
                    <a:cubicBezTo>
                      <a:pt x="829" y="37"/>
                      <a:pt x="754" y="0"/>
                      <a:pt x="687" y="0"/>
                    </a:cubicBezTo>
                    <a:cubicBezTo>
                      <a:pt x="630" y="0"/>
                      <a:pt x="526" y="28"/>
                      <a:pt x="474" y="193"/>
                    </a:cubicBezTo>
                    <a:cubicBezTo>
                      <a:pt x="465" y="226"/>
                      <a:pt x="460" y="245"/>
                      <a:pt x="422" y="453"/>
                    </a:cubicBezTo>
                    <a:cubicBezTo>
                      <a:pt x="382" y="453"/>
                      <a:pt x="343" y="453"/>
                      <a:pt x="303" y="453"/>
                    </a:cubicBezTo>
                    <a:cubicBezTo>
                      <a:pt x="275" y="453"/>
                      <a:pt x="256" y="453"/>
                      <a:pt x="256" y="482"/>
                    </a:cubicBezTo>
                    <a:cubicBezTo>
                      <a:pt x="256" y="505"/>
                      <a:pt x="270" y="505"/>
                      <a:pt x="303" y="505"/>
                    </a:cubicBezTo>
                    <a:cubicBezTo>
                      <a:pt x="340" y="505"/>
                      <a:pt x="376" y="505"/>
                      <a:pt x="412" y="505"/>
                    </a:cubicBezTo>
                    <a:cubicBezTo>
                      <a:pt x="370" y="723"/>
                      <a:pt x="327" y="940"/>
                      <a:pt x="284" y="1157"/>
                    </a:cubicBezTo>
                    <a:cubicBezTo>
                      <a:pt x="256" y="1318"/>
                      <a:pt x="228" y="1469"/>
                      <a:pt x="142" y="1469"/>
                    </a:cubicBezTo>
                    <a:cubicBezTo>
                      <a:pt x="133" y="1469"/>
                      <a:pt x="95" y="1469"/>
                      <a:pt x="62" y="1436"/>
                    </a:cubicBezTo>
                    <a:cubicBezTo>
                      <a:pt x="138" y="1432"/>
                      <a:pt x="152" y="1375"/>
                      <a:pt x="152" y="1346"/>
                    </a:cubicBezTo>
                    <a:cubicBezTo>
                      <a:pt x="152" y="1309"/>
                      <a:pt x="123" y="1290"/>
                      <a:pt x="90" y="1290"/>
                    </a:cubicBezTo>
                    <a:cubicBezTo>
                      <a:pt x="48" y="1290"/>
                      <a:pt x="0" y="1328"/>
                      <a:pt x="0" y="1389"/>
                    </a:cubicBezTo>
                    <a:cubicBezTo>
                      <a:pt x="0" y="1465"/>
                      <a:pt x="71" y="1502"/>
                      <a:pt x="142" y="1502"/>
                    </a:cubicBezTo>
                    <a:cubicBezTo>
                      <a:pt x="232" y="1502"/>
                      <a:pt x="299" y="1408"/>
                      <a:pt x="332" y="1342"/>
                    </a:cubicBezTo>
                    <a:cubicBezTo>
                      <a:pt x="384" y="1238"/>
                      <a:pt x="422" y="1039"/>
                      <a:pt x="422" y="1025"/>
                    </a:cubicBezTo>
                    <a:cubicBezTo>
                      <a:pt x="455" y="852"/>
                      <a:pt x="488" y="679"/>
                      <a:pt x="521" y="505"/>
                    </a:cubicBezTo>
                    <a:close/>
                  </a:path>
                </a:pathLst>
              </a:custGeom>
              <a:solidFill>
                <a:srgbClr val="000000"/>
              </a:solidFill>
              <a:ln>
                <a:noFill/>
              </a:ln>
            </p:spPr>
            <p:style>
              <a:lnRef idx="0"/>
              <a:fillRef idx="0"/>
              <a:effectRef idx="0"/>
              <a:fontRef idx="minor"/>
            </p:style>
          </p:sp>
          <p:sp>
            <p:nvSpPr>
              <p:cNvPr id="573" name="CustomShape 12"/>
              <p:cNvSpPr/>
              <p:nvPr/>
            </p:nvSpPr>
            <p:spPr>
              <a:xfrm>
                <a:off x="2983680" y="3286080"/>
                <a:ext cx="140040" cy="595440"/>
              </a:xfrm>
              <a:custGeom>
                <a:avLst/>
                <a:gdLst/>
                <a:ahLst/>
                <a:rect l="l" t="t" r="r" b="b"/>
                <a:pathLst>
                  <a:path w="390" h="1655">
                    <a:moveTo>
                      <a:pt x="389" y="1635"/>
                    </a:moveTo>
                    <a:cubicBezTo>
                      <a:pt x="389" y="1630"/>
                      <a:pt x="389" y="1630"/>
                      <a:pt x="360" y="1602"/>
                    </a:cubicBezTo>
                    <a:cubicBezTo>
                      <a:pt x="152" y="1394"/>
                      <a:pt x="95" y="1082"/>
                      <a:pt x="95" y="827"/>
                    </a:cubicBezTo>
                    <a:cubicBezTo>
                      <a:pt x="95" y="539"/>
                      <a:pt x="161" y="250"/>
                      <a:pt x="365" y="43"/>
                    </a:cubicBezTo>
                    <a:cubicBezTo>
                      <a:pt x="389" y="24"/>
                      <a:pt x="389" y="24"/>
                      <a:pt x="389" y="14"/>
                    </a:cubicBezTo>
                    <a:cubicBezTo>
                      <a:pt x="389" y="5"/>
                      <a:pt x="379" y="0"/>
                      <a:pt x="370" y="0"/>
                    </a:cubicBezTo>
                    <a:cubicBezTo>
                      <a:pt x="351" y="0"/>
                      <a:pt x="204" y="113"/>
                      <a:pt x="104" y="321"/>
                    </a:cubicBezTo>
                    <a:cubicBezTo>
                      <a:pt x="19" y="506"/>
                      <a:pt x="0" y="690"/>
                      <a:pt x="0" y="827"/>
                    </a:cubicBezTo>
                    <a:cubicBezTo>
                      <a:pt x="0" y="955"/>
                      <a:pt x="19" y="1158"/>
                      <a:pt x="109" y="1342"/>
                    </a:cubicBezTo>
                    <a:cubicBezTo>
                      <a:pt x="209" y="1545"/>
                      <a:pt x="351" y="1654"/>
                      <a:pt x="370" y="1654"/>
                    </a:cubicBezTo>
                    <a:cubicBezTo>
                      <a:pt x="379" y="1654"/>
                      <a:pt x="389" y="1649"/>
                      <a:pt x="389" y="1635"/>
                    </a:cubicBezTo>
                    <a:close/>
                  </a:path>
                </a:pathLst>
              </a:custGeom>
              <a:solidFill>
                <a:srgbClr val="000000"/>
              </a:solidFill>
              <a:ln>
                <a:noFill/>
              </a:ln>
            </p:spPr>
            <p:style>
              <a:lnRef idx="0"/>
              <a:fillRef idx="0"/>
              <a:effectRef idx="0"/>
              <a:fontRef idx="minor"/>
            </p:style>
          </p:sp>
          <p:sp>
            <p:nvSpPr>
              <p:cNvPr id="574" name="CustomShape 13"/>
              <p:cNvSpPr/>
              <p:nvPr/>
            </p:nvSpPr>
            <p:spPr>
              <a:xfrm>
                <a:off x="3174840" y="3469680"/>
                <a:ext cx="298440" cy="268920"/>
              </a:xfrm>
              <a:custGeom>
                <a:avLst/>
                <a:gdLst/>
                <a:ahLst/>
                <a:rect l="l" t="t" r="r" b="b"/>
                <a:pathLst>
                  <a:path w="830" h="748">
                    <a:moveTo>
                      <a:pt x="507" y="232"/>
                    </a:moveTo>
                    <a:cubicBezTo>
                      <a:pt x="516" y="189"/>
                      <a:pt x="554" y="33"/>
                      <a:pt x="673" y="33"/>
                    </a:cubicBezTo>
                    <a:cubicBezTo>
                      <a:pt x="682" y="33"/>
                      <a:pt x="720" y="33"/>
                      <a:pt x="758" y="57"/>
                    </a:cubicBezTo>
                    <a:cubicBezTo>
                      <a:pt x="711" y="67"/>
                      <a:pt x="677" y="109"/>
                      <a:pt x="677" y="147"/>
                    </a:cubicBezTo>
                    <a:cubicBezTo>
                      <a:pt x="677" y="175"/>
                      <a:pt x="696" y="204"/>
                      <a:pt x="739" y="204"/>
                    </a:cubicBezTo>
                    <a:cubicBezTo>
                      <a:pt x="777" y="204"/>
                      <a:pt x="829" y="175"/>
                      <a:pt x="829" y="109"/>
                    </a:cubicBezTo>
                    <a:cubicBezTo>
                      <a:pt x="829" y="24"/>
                      <a:pt x="730" y="0"/>
                      <a:pt x="673" y="0"/>
                    </a:cubicBezTo>
                    <a:cubicBezTo>
                      <a:pt x="578" y="0"/>
                      <a:pt x="521" y="85"/>
                      <a:pt x="497" y="123"/>
                    </a:cubicBezTo>
                    <a:cubicBezTo>
                      <a:pt x="459" y="15"/>
                      <a:pt x="369" y="0"/>
                      <a:pt x="322" y="0"/>
                    </a:cubicBezTo>
                    <a:cubicBezTo>
                      <a:pt x="147" y="0"/>
                      <a:pt x="52" y="213"/>
                      <a:pt x="52" y="256"/>
                    </a:cubicBezTo>
                    <a:cubicBezTo>
                      <a:pt x="52" y="270"/>
                      <a:pt x="66" y="270"/>
                      <a:pt x="71" y="270"/>
                    </a:cubicBezTo>
                    <a:cubicBezTo>
                      <a:pt x="85" y="270"/>
                      <a:pt x="90" y="265"/>
                      <a:pt x="95" y="251"/>
                    </a:cubicBezTo>
                    <a:cubicBezTo>
                      <a:pt x="151" y="76"/>
                      <a:pt x="260" y="33"/>
                      <a:pt x="317" y="33"/>
                    </a:cubicBezTo>
                    <a:cubicBezTo>
                      <a:pt x="346" y="33"/>
                      <a:pt x="407" y="52"/>
                      <a:pt x="407" y="147"/>
                    </a:cubicBezTo>
                    <a:cubicBezTo>
                      <a:pt x="407" y="199"/>
                      <a:pt x="379" y="308"/>
                      <a:pt x="317" y="539"/>
                    </a:cubicBezTo>
                    <a:cubicBezTo>
                      <a:pt x="289" y="643"/>
                      <a:pt x="232" y="714"/>
                      <a:pt x="156" y="714"/>
                    </a:cubicBezTo>
                    <a:cubicBezTo>
                      <a:pt x="147" y="714"/>
                      <a:pt x="109" y="714"/>
                      <a:pt x="76" y="690"/>
                    </a:cubicBezTo>
                    <a:cubicBezTo>
                      <a:pt x="118" y="681"/>
                      <a:pt x="151" y="648"/>
                      <a:pt x="151" y="601"/>
                    </a:cubicBezTo>
                    <a:cubicBezTo>
                      <a:pt x="151" y="558"/>
                      <a:pt x="118" y="544"/>
                      <a:pt x="90" y="544"/>
                    </a:cubicBezTo>
                    <a:cubicBezTo>
                      <a:pt x="42" y="544"/>
                      <a:pt x="0" y="586"/>
                      <a:pt x="0" y="638"/>
                    </a:cubicBezTo>
                    <a:cubicBezTo>
                      <a:pt x="0" y="714"/>
                      <a:pt x="85" y="747"/>
                      <a:pt x="156" y="747"/>
                    </a:cubicBezTo>
                    <a:cubicBezTo>
                      <a:pt x="265" y="747"/>
                      <a:pt x="327" y="634"/>
                      <a:pt x="332" y="624"/>
                    </a:cubicBezTo>
                    <a:cubicBezTo>
                      <a:pt x="351" y="686"/>
                      <a:pt x="412" y="747"/>
                      <a:pt x="512" y="747"/>
                    </a:cubicBezTo>
                    <a:cubicBezTo>
                      <a:pt x="682" y="747"/>
                      <a:pt x="777" y="534"/>
                      <a:pt x="777" y="492"/>
                    </a:cubicBezTo>
                    <a:cubicBezTo>
                      <a:pt x="777" y="478"/>
                      <a:pt x="763" y="478"/>
                      <a:pt x="758" y="478"/>
                    </a:cubicBezTo>
                    <a:cubicBezTo>
                      <a:pt x="744" y="478"/>
                      <a:pt x="739" y="482"/>
                      <a:pt x="734" y="497"/>
                    </a:cubicBezTo>
                    <a:cubicBezTo>
                      <a:pt x="682" y="671"/>
                      <a:pt x="568" y="714"/>
                      <a:pt x="516" y="714"/>
                    </a:cubicBezTo>
                    <a:cubicBezTo>
                      <a:pt x="450" y="714"/>
                      <a:pt x="422" y="657"/>
                      <a:pt x="422" y="605"/>
                    </a:cubicBezTo>
                    <a:cubicBezTo>
                      <a:pt x="422" y="567"/>
                      <a:pt x="431" y="530"/>
                      <a:pt x="450" y="459"/>
                    </a:cubicBezTo>
                    <a:cubicBezTo>
                      <a:pt x="469" y="383"/>
                      <a:pt x="488" y="308"/>
                      <a:pt x="507" y="232"/>
                    </a:cubicBezTo>
                    <a:close/>
                  </a:path>
                </a:pathLst>
              </a:custGeom>
              <a:solidFill>
                <a:srgbClr val="000000"/>
              </a:solidFill>
              <a:ln>
                <a:noFill/>
              </a:ln>
            </p:spPr>
            <p:style>
              <a:lnRef idx="0"/>
              <a:fillRef idx="0"/>
              <a:effectRef idx="0"/>
              <a:fontRef idx="minor"/>
            </p:style>
          </p:sp>
          <p:sp>
            <p:nvSpPr>
              <p:cNvPr id="575" name="CustomShape 14"/>
              <p:cNvSpPr/>
              <p:nvPr/>
            </p:nvSpPr>
            <p:spPr>
              <a:xfrm>
                <a:off x="3517560" y="3561840"/>
                <a:ext cx="141840" cy="263520"/>
              </a:xfrm>
              <a:custGeom>
                <a:avLst/>
                <a:gdLst/>
                <a:ahLst/>
                <a:rect l="l" t="t" r="r" b="b"/>
                <a:pathLst>
                  <a:path w="395" h="733">
                    <a:moveTo>
                      <a:pt x="237" y="264"/>
                    </a:moveTo>
                    <a:cubicBezTo>
                      <a:pt x="277" y="264"/>
                      <a:pt x="316" y="264"/>
                      <a:pt x="356" y="264"/>
                    </a:cubicBezTo>
                    <a:cubicBezTo>
                      <a:pt x="379" y="264"/>
                      <a:pt x="394" y="264"/>
                      <a:pt x="394" y="241"/>
                    </a:cubicBezTo>
                    <a:cubicBezTo>
                      <a:pt x="394" y="222"/>
                      <a:pt x="379" y="222"/>
                      <a:pt x="360" y="222"/>
                    </a:cubicBezTo>
                    <a:cubicBezTo>
                      <a:pt x="323" y="222"/>
                      <a:pt x="285" y="222"/>
                      <a:pt x="247" y="222"/>
                    </a:cubicBezTo>
                    <a:cubicBezTo>
                      <a:pt x="263" y="165"/>
                      <a:pt x="278" y="108"/>
                      <a:pt x="294" y="52"/>
                    </a:cubicBezTo>
                    <a:cubicBezTo>
                      <a:pt x="294" y="47"/>
                      <a:pt x="294" y="42"/>
                      <a:pt x="294" y="37"/>
                    </a:cubicBezTo>
                    <a:cubicBezTo>
                      <a:pt x="294" y="14"/>
                      <a:pt x="280" y="0"/>
                      <a:pt x="256" y="0"/>
                    </a:cubicBezTo>
                    <a:cubicBezTo>
                      <a:pt x="228" y="0"/>
                      <a:pt x="209" y="18"/>
                      <a:pt x="199" y="47"/>
                    </a:cubicBezTo>
                    <a:cubicBezTo>
                      <a:pt x="195" y="80"/>
                      <a:pt x="209" y="23"/>
                      <a:pt x="157" y="222"/>
                    </a:cubicBezTo>
                    <a:cubicBezTo>
                      <a:pt x="117" y="222"/>
                      <a:pt x="78" y="222"/>
                      <a:pt x="38" y="222"/>
                    </a:cubicBezTo>
                    <a:cubicBezTo>
                      <a:pt x="15" y="222"/>
                      <a:pt x="0" y="222"/>
                      <a:pt x="0" y="250"/>
                    </a:cubicBezTo>
                    <a:cubicBezTo>
                      <a:pt x="0" y="264"/>
                      <a:pt x="15" y="264"/>
                      <a:pt x="34" y="264"/>
                    </a:cubicBezTo>
                    <a:cubicBezTo>
                      <a:pt x="71" y="264"/>
                      <a:pt x="109" y="264"/>
                      <a:pt x="147" y="264"/>
                    </a:cubicBezTo>
                    <a:cubicBezTo>
                      <a:pt x="124" y="356"/>
                      <a:pt x="100" y="447"/>
                      <a:pt x="76" y="538"/>
                    </a:cubicBezTo>
                    <a:cubicBezTo>
                      <a:pt x="71" y="567"/>
                      <a:pt x="62" y="609"/>
                      <a:pt x="62" y="623"/>
                    </a:cubicBezTo>
                    <a:cubicBezTo>
                      <a:pt x="62" y="694"/>
                      <a:pt x="119" y="732"/>
                      <a:pt x="185" y="732"/>
                    </a:cubicBezTo>
                    <a:cubicBezTo>
                      <a:pt x="313" y="732"/>
                      <a:pt x="389" y="571"/>
                      <a:pt x="389" y="557"/>
                    </a:cubicBezTo>
                    <a:cubicBezTo>
                      <a:pt x="389" y="543"/>
                      <a:pt x="376" y="548"/>
                      <a:pt x="370" y="543"/>
                    </a:cubicBezTo>
                    <a:cubicBezTo>
                      <a:pt x="356" y="543"/>
                      <a:pt x="356" y="543"/>
                      <a:pt x="346" y="562"/>
                    </a:cubicBezTo>
                    <a:cubicBezTo>
                      <a:pt x="313" y="638"/>
                      <a:pt x="251" y="704"/>
                      <a:pt x="190" y="704"/>
                    </a:cubicBezTo>
                    <a:cubicBezTo>
                      <a:pt x="161" y="704"/>
                      <a:pt x="147" y="685"/>
                      <a:pt x="147" y="647"/>
                    </a:cubicBezTo>
                    <a:cubicBezTo>
                      <a:pt x="147" y="633"/>
                      <a:pt x="152" y="609"/>
                      <a:pt x="152" y="600"/>
                    </a:cubicBezTo>
                    <a:cubicBezTo>
                      <a:pt x="180" y="488"/>
                      <a:pt x="209" y="376"/>
                      <a:pt x="237" y="264"/>
                    </a:cubicBezTo>
                    <a:close/>
                  </a:path>
                </a:pathLst>
              </a:custGeom>
              <a:solidFill>
                <a:srgbClr val="000000"/>
              </a:solidFill>
              <a:ln>
                <a:noFill/>
              </a:ln>
            </p:spPr>
            <p:style>
              <a:lnRef idx="0"/>
              <a:fillRef idx="0"/>
              <a:effectRef idx="0"/>
              <a:fontRef idx="minor"/>
            </p:style>
          </p:sp>
          <p:sp>
            <p:nvSpPr>
              <p:cNvPr id="576" name="CustomShape 15"/>
              <p:cNvSpPr/>
              <p:nvPr/>
            </p:nvSpPr>
            <p:spPr>
              <a:xfrm>
                <a:off x="3763440" y="3668760"/>
                <a:ext cx="69840" cy="178560"/>
              </a:xfrm>
              <a:custGeom>
                <a:avLst/>
                <a:gdLst/>
                <a:ahLst/>
                <a:rect l="l" t="t" r="r" b="b"/>
                <a:pathLst>
                  <a:path w="195" h="497">
                    <a:moveTo>
                      <a:pt x="194" y="175"/>
                    </a:moveTo>
                    <a:cubicBezTo>
                      <a:pt x="194" y="66"/>
                      <a:pt x="151" y="0"/>
                      <a:pt x="85" y="0"/>
                    </a:cubicBezTo>
                    <a:cubicBezTo>
                      <a:pt x="33" y="0"/>
                      <a:pt x="0" y="43"/>
                      <a:pt x="0" y="90"/>
                    </a:cubicBezTo>
                    <a:cubicBezTo>
                      <a:pt x="0" y="133"/>
                      <a:pt x="33" y="180"/>
                      <a:pt x="85" y="180"/>
                    </a:cubicBezTo>
                    <a:cubicBezTo>
                      <a:pt x="104" y="180"/>
                      <a:pt x="128" y="170"/>
                      <a:pt x="147" y="156"/>
                    </a:cubicBezTo>
                    <a:cubicBezTo>
                      <a:pt x="151" y="152"/>
                      <a:pt x="150" y="153"/>
                      <a:pt x="151" y="152"/>
                    </a:cubicBezTo>
                    <a:cubicBezTo>
                      <a:pt x="156" y="152"/>
                      <a:pt x="156" y="152"/>
                      <a:pt x="156" y="175"/>
                    </a:cubicBezTo>
                    <a:cubicBezTo>
                      <a:pt x="156" y="298"/>
                      <a:pt x="101" y="399"/>
                      <a:pt x="42" y="454"/>
                    </a:cubicBezTo>
                    <a:cubicBezTo>
                      <a:pt x="25" y="470"/>
                      <a:pt x="23" y="473"/>
                      <a:pt x="23" y="478"/>
                    </a:cubicBezTo>
                    <a:cubicBezTo>
                      <a:pt x="23" y="492"/>
                      <a:pt x="33" y="496"/>
                      <a:pt x="42" y="496"/>
                    </a:cubicBezTo>
                    <a:cubicBezTo>
                      <a:pt x="61" y="496"/>
                      <a:pt x="194" y="369"/>
                      <a:pt x="194" y="175"/>
                    </a:cubicBezTo>
                    <a:close/>
                  </a:path>
                </a:pathLst>
              </a:custGeom>
              <a:solidFill>
                <a:srgbClr val="000000"/>
              </a:solidFill>
              <a:ln>
                <a:noFill/>
              </a:ln>
            </p:spPr>
            <p:style>
              <a:lnRef idx="0"/>
              <a:fillRef idx="0"/>
              <a:effectRef idx="0"/>
              <a:fontRef idx="minor"/>
            </p:style>
          </p:sp>
          <p:sp>
            <p:nvSpPr>
              <p:cNvPr id="577" name="CustomShape 16"/>
              <p:cNvSpPr/>
              <p:nvPr/>
            </p:nvSpPr>
            <p:spPr>
              <a:xfrm>
                <a:off x="3995280" y="3469680"/>
                <a:ext cx="307080" cy="268920"/>
              </a:xfrm>
              <a:custGeom>
                <a:avLst/>
                <a:gdLst/>
                <a:ahLst/>
                <a:rect l="l" t="t" r="r" b="b"/>
                <a:pathLst>
                  <a:path w="854" h="748">
                    <a:moveTo>
                      <a:pt x="536" y="638"/>
                    </a:moveTo>
                    <a:cubicBezTo>
                      <a:pt x="550" y="705"/>
                      <a:pt x="611" y="747"/>
                      <a:pt x="683" y="747"/>
                    </a:cubicBezTo>
                    <a:cubicBezTo>
                      <a:pt x="739" y="747"/>
                      <a:pt x="777" y="709"/>
                      <a:pt x="806" y="657"/>
                    </a:cubicBezTo>
                    <a:cubicBezTo>
                      <a:pt x="834" y="596"/>
                      <a:pt x="853" y="497"/>
                      <a:pt x="853" y="492"/>
                    </a:cubicBezTo>
                    <a:cubicBezTo>
                      <a:pt x="853" y="478"/>
                      <a:pt x="839" y="478"/>
                      <a:pt x="834" y="478"/>
                    </a:cubicBezTo>
                    <a:cubicBezTo>
                      <a:pt x="820" y="478"/>
                      <a:pt x="815" y="482"/>
                      <a:pt x="811" y="506"/>
                    </a:cubicBezTo>
                    <a:cubicBezTo>
                      <a:pt x="787" y="601"/>
                      <a:pt x="758" y="714"/>
                      <a:pt x="687" y="714"/>
                    </a:cubicBezTo>
                    <a:cubicBezTo>
                      <a:pt x="649" y="714"/>
                      <a:pt x="635" y="690"/>
                      <a:pt x="635" y="638"/>
                    </a:cubicBezTo>
                    <a:cubicBezTo>
                      <a:pt x="635" y="601"/>
                      <a:pt x="654" y="520"/>
                      <a:pt x="668" y="464"/>
                    </a:cubicBezTo>
                    <a:cubicBezTo>
                      <a:pt x="684" y="404"/>
                      <a:pt x="700" y="344"/>
                      <a:pt x="716" y="284"/>
                    </a:cubicBezTo>
                    <a:cubicBezTo>
                      <a:pt x="720" y="260"/>
                      <a:pt x="735" y="199"/>
                      <a:pt x="744" y="175"/>
                    </a:cubicBezTo>
                    <a:cubicBezTo>
                      <a:pt x="754" y="133"/>
                      <a:pt x="768" y="71"/>
                      <a:pt x="768" y="62"/>
                    </a:cubicBezTo>
                    <a:cubicBezTo>
                      <a:pt x="768" y="33"/>
                      <a:pt x="744" y="19"/>
                      <a:pt x="720" y="19"/>
                    </a:cubicBezTo>
                    <a:cubicBezTo>
                      <a:pt x="711" y="19"/>
                      <a:pt x="668" y="19"/>
                      <a:pt x="654" y="76"/>
                    </a:cubicBezTo>
                    <a:cubicBezTo>
                      <a:pt x="626" y="194"/>
                      <a:pt x="550" y="487"/>
                      <a:pt x="531" y="572"/>
                    </a:cubicBezTo>
                    <a:cubicBezTo>
                      <a:pt x="526" y="582"/>
                      <a:pt x="460" y="714"/>
                      <a:pt x="341" y="714"/>
                    </a:cubicBezTo>
                    <a:cubicBezTo>
                      <a:pt x="256" y="714"/>
                      <a:pt x="237" y="638"/>
                      <a:pt x="237" y="577"/>
                    </a:cubicBezTo>
                    <a:cubicBezTo>
                      <a:pt x="237" y="482"/>
                      <a:pt x="285" y="355"/>
                      <a:pt x="327" y="241"/>
                    </a:cubicBezTo>
                    <a:cubicBezTo>
                      <a:pt x="346" y="189"/>
                      <a:pt x="356" y="166"/>
                      <a:pt x="356" y="133"/>
                    </a:cubicBezTo>
                    <a:cubicBezTo>
                      <a:pt x="356" y="62"/>
                      <a:pt x="303" y="0"/>
                      <a:pt x="218" y="0"/>
                    </a:cubicBezTo>
                    <a:cubicBezTo>
                      <a:pt x="62" y="0"/>
                      <a:pt x="0" y="241"/>
                      <a:pt x="0" y="256"/>
                    </a:cubicBezTo>
                    <a:cubicBezTo>
                      <a:pt x="0" y="270"/>
                      <a:pt x="14" y="270"/>
                      <a:pt x="19" y="270"/>
                    </a:cubicBezTo>
                    <a:cubicBezTo>
                      <a:pt x="33" y="270"/>
                      <a:pt x="38" y="265"/>
                      <a:pt x="48" y="241"/>
                    </a:cubicBezTo>
                    <a:cubicBezTo>
                      <a:pt x="85" y="95"/>
                      <a:pt x="152" y="33"/>
                      <a:pt x="213" y="33"/>
                    </a:cubicBezTo>
                    <a:cubicBezTo>
                      <a:pt x="228" y="33"/>
                      <a:pt x="256" y="38"/>
                      <a:pt x="256" y="90"/>
                    </a:cubicBezTo>
                    <a:cubicBezTo>
                      <a:pt x="256" y="128"/>
                      <a:pt x="237" y="180"/>
                      <a:pt x="228" y="204"/>
                    </a:cubicBezTo>
                    <a:cubicBezTo>
                      <a:pt x="166" y="364"/>
                      <a:pt x="133" y="468"/>
                      <a:pt x="133" y="549"/>
                    </a:cubicBezTo>
                    <a:cubicBezTo>
                      <a:pt x="133" y="709"/>
                      <a:pt x="247" y="747"/>
                      <a:pt x="337" y="747"/>
                    </a:cubicBezTo>
                    <a:cubicBezTo>
                      <a:pt x="446" y="747"/>
                      <a:pt x="507" y="676"/>
                      <a:pt x="536" y="638"/>
                    </a:cubicBezTo>
                    <a:close/>
                  </a:path>
                </a:pathLst>
              </a:custGeom>
              <a:solidFill>
                <a:srgbClr val="000000"/>
              </a:solidFill>
              <a:ln>
                <a:noFill/>
              </a:ln>
            </p:spPr>
            <p:style>
              <a:lnRef idx="0"/>
              <a:fillRef idx="0"/>
              <a:effectRef idx="0"/>
              <a:fontRef idx="minor"/>
            </p:style>
          </p:sp>
          <p:sp>
            <p:nvSpPr>
              <p:cNvPr id="578" name="CustomShape 17"/>
              <p:cNvSpPr/>
              <p:nvPr/>
            </p:nvSpPr>
            <p:spPr>
              <a:xfrm>
                <a:off x="4338360" y="3561840"/>
                <a:ext cx="141480" cy="263520"/>
              </a:xfrm>
              <a:custGeom>
                <a:avLst/>
                <a:gdLst/>
                <a:ahLst/>
                <a:rect l="l" t="t" r="r" b="b"/>
                <a:pathLst>
                  <a:path w="394" h="733">
                    <a:moveTo>
                      <a:pt x="237" y="264"/>
                    </a:moveTo>
                    <a:cubicBezTo>
                      <a:pt x="276" y="264"/>
                      <a:pt x="316" y="264"/>
                      <a:pt x="355" y="264"/>
                    </a:cubicBezTo>
                    <a:cubicBezTo>
                      <a:pt x="379" y="264"/>
                      <a:pt x="393" y="264"/>
                      <a:pt x="393" y="241"/>
                    </a:cubicBezTo>
                    <a:cubicBezTo>
                      <a:pt x="393" y="222"/>
                      <a:pt x="379" y="222"/>
                      <a:pt x="360" y="222"/>
                    </a:cubicBezTo>
                    <a:cubicBezTo>
                      <a:pt x="322" y="222"/>
                      <a:pt x="284" y="222"/>
                      <a:pt x="246" y="222"/>
                    </a:cubicBezTo>
                    <a:cubicBezTo>
                      <a:pt x="262" y="165"/>
                      <a:pt x="278" y="108"/>
                      <a:pt x="293" y="52"/>
                    </a:cubicBezTo>
                    <a:cubicBezTo>
                      <a:pt x="293" y="47"/>
                      <a:pt x="293" y="42"/>
                      <a:pt x="293" y="37"/>
                    </a:cubicBezTo>
                    <a:cubicBezTo>
                      <a:pt x="293" y="14"/>
                      <a:pt x="279" y="0"/>
                      <a:pt x="256" y="0"/>
                    </a:cubicBezTo>
                    <a:cubicBezTo>
                      <a:pt x="227" y="0"/>
                      <a:pt x="208" y="18"/>
                      <a:pt x="199" y="47"/>
                    </a:cubicBezTo>
                    <a:cubicBezTo>
                      <a:pt x="194" y="80"/>
                      <a:pt x="208" y="23"/>
                      <a:pt x="156" y="222"/>
                    </a:cubicBezTo>
                    <a:cubicBezTo>
                      <a:pt x="117" y="222"/>
                      <a:pt x="77" y="222"/>
                      <a:pt x="38" y="222"/>
                    </a:cubicBezTo>
                    <a:cubicBezTo>
                      <a:pt x="14" y="222"/>
                      <a:pt x="0" y="222"/>
                      <a:pt x="0" y="250"/>
                    </a:cubicBezTo>
                    <a:cubicBezTo>
                      <a:pt x="0" y="264"/>
                      <a:pt x="14" y="264"/>
                      <a:pt x="33" y="264"/>
                    </a:cubicBezTo>
                    <a:cubicBezTo>
                      <a:pt x="71" y="264"/>
                      <a:pt x="109" y="264"/>
                      <a:pt x="147" y="264"/>
                    </a:cubicBezTo>
                    <a:cubicBezTo>
                      <a:pt x="123" y="356"/>
                      <a:pt x="99" y="447"/>
                      <a:pt x="75" y="538"/>
                    </a:cubicBezTo>
                    <a:cubicBezTo>
                      <a:pt x="71" y="567"/>
                      <a:pt x="61" y="609"/>
                      <a:pt x="61" y="623"/>
                    </a:cubicBezTo>
                    <a:cubicBezTo>
                      <a:pt x="61" y="694"/>
                      <a:pt x="118" y="732"/>
                      <a:pt x="184" y="732"/>
                    </a:cubicBezTo>
                    <a:cubicBezTo>
                      <a:pt x="312" y="732"/>
                      <a:pt x="388" y="571"/>
                      <a:pt x="388" y="557"/>
                    </a:cubicBezTo>
                    <a:cubicBezTo>
                      <a:pt x="388" y="543"/>
                      <a:pt x="376" y="548"/>
                      <a:pt x="369" y="543"/>
                    </a:cubicBezTo>
                    <a:cubicBezTo>
                      <a:pt x="355" y="543"/>
                      <a:pt x="355" y="543"/>
                      <a:pt x="346" y="562"/>
                    </a:cubicBezTo>
                    <a:cubicBezTo>
                      <a:pt x="312" y="638"/>
                      <a:pt x="251" y="704"/>
                      <a:pt x="189" y="704"/>
                    </a:cubicBezTo>
                    <a:cubicBezTo>
                      <a:pt x="161" y="704"/>
                      <a:pt x="147" y="685"/>
                      <a:pt x="147" y="647"/>
                    </a:cubicBezTo>
                    <a:cubicBezTo>
                      <a:pt x="147" y="633"/>
                      <a:pt x="151" y="609"/>
                      <a:pt x="151" y="600"/>
                    </a:cubicBezTo>
                    <a:cubicBezTo>
                      <a:pt x="180" y="488"/>
                      <a:pt x="208" y="376"/>
                      <a:pt x="237" y="264"/>
                    </a:cubicBezTo>
                    <a:close/>
                  </a:path>
                </a:pathLst>
              </a:custGeom>
              <a:solidFill>
                <a:srgbClr val="000000"/>
              </a:solidFill>
              <a:ln>
                <a:noFill/>
              </a:ln>
            </p:spPr>
            <p:style>
              <a:lnRef idx="0"/>
              <a:fillRef idx="0"/>
              <a:effectRef idx="0"/>
              <a:fontRef idx="minor"/>
            </p:style>
          </p:sp>
          <p:sp>
            <p:nvSpPr>
              <p:cNvPr id="579" name="CustomShape 18"/>
              <p:cNvSpPr/>
              <p:nvPr/>
            </p:nvSpPr>
            <p:spPr>
              <a:xfrm>
                <a:off x="4583880" y="3668760"/>
                <a:ext cx="69840" cy="178560"/>
              </a:xfrm>
              <a:custGeom>
                <a:avLst/>
                <a:gdLst/>
                <a:ahLst/>
                <a:rect l="l" t="t" r="r" b="b"/>
                <a:pathLst>
                  <a:path w="195" h="497">
                    <a:moveTo>
                      <a:pt x="194" y="175"/>
                    </a:moveTo>
                    <a:cubicBezTo>
                      <a:pt x="194" y="66"/>
                      <a:pt x="152" y="0"/>
                      <a:pt x="85" y="0"/>
                    </a:cubicBezTo>
                    <a:cubicBezTo>
                      <a:pt x="33" y="0"/>
                      <a:pt x="0" y="43"/>
                      <a:pt x="0" y="90"/>
                    </a:cubicBezTo>
                    <a:cubicBezTo>
                      <a:pt x="0" y="133"/>
                      <a:pt x="33" y="180"/>
                      <a:pt x="85" y="180"/>
                    </a:cubicBezTo>
                    <a:cubicBezTo>
                      <a:pt x="104" y="180"/>
                      <a:pt x="128" y="170"/>
                      <a:pt x="147" y="156"/>
                    </a:cubicBezTo>
                    <a:cubicBezTo>
                      <a:pt x="152" y="152"/>
                      <a:pt x="150" y="153"/>
                      <a:pt x="152" y="152"/>
                    </a:cubicBezTo>
                    <a:cubicBezTo>
                      <a:pt x="156" y="152"/>
                      <a:pt x="156" y="152"/>
                      <a:pt x="156" y="175"/>
                    </a:cubicBezTo>
                    <a:cubicBezTo>
                      <a:pt x="156" y="298"/>
                      <a:pt x="101" y="399"/>
                      <a:pt x="43" y="454"/>
                    </a:cubicBezTo>
                    <a:cubicBezTo>
                      <a:pt x="25" y="470"/>
                      <a:pt x="24" y="473"/>
                      <a:pt x="24" y="478"/>
                    </a:cubicBezTo>
                    <a:cubicBezTo>
                      <a:pt x="24" y="492"/>
                      <a:pt x="33" y="496"/>
                      <a:pt x="43" y="496"/>
                    </a:cubicBezTo>
                    <a:cubicBezTo>
                      <a:pt x="62" y="496"/>
                      <a:pt x="194" y="369"/>
                      <a:pt x="194" y="175"/>
                    </a:cubicBezTo>
                    <a:close/>
                  </a:path>
                </a:pathLst>
              </a:custGeom>
              <a:solidFill>
                <a:srgbClr val="000000"/>
              </a:solidFill>
              <a:ln>
                <a:noFill/>
              </a:ln>
            </p:spPr>
            <p:style>
              <a:lnRef idx="0"/>
              <a:fillRef idx="0"/>
              <a:effectRef idx="0"/>
              <a:fontRef idx="minor"/>
            </p:style>
          </p:sp>
          <p:sp>
            <p:nvSpPr>
              <p:cNvPr id="580" name="CustomShape 19"/>
              <p:cNvSpPr/>
              <p:nvPr/>
            </p:nvSpPr>
            <p:spPr>
              <a:xfrm>
                <a:off x="4812480" y="3359160"/>
                <a:ext cx="184320" cy="379440"/>
              </a:xfrm>
              <a:custGeom>
                <a:avLst/>
                <a:gdLst/>
                <a:ahLst/>
                <a:rect l="l" t="t" r="r" b="b"/>
                <a:pathLst>
                  <a:path w="513" h="1055">
                    <a:moveTo>
                      <a:pt x="303" y="378"/>
                    </a:moveTo>
                    <a:cubicBezTo>
                      <a:pt x="355" y="378"/>
                      <a:pt x="408" y="378"/>
                      <a:pt x="460" y="378"/>
                    </a:cubicBezTo>
                    <a:cubicBezTo>
                      <a:pt x="493" y="378"/>
                      <a:pt x="512" y="378"/>
                      <a:pt x="512" y="340"/>
                    </a:cubicBezTo>
                    <a:cubicBezTo>
                      <a:pt x="512" y="326"/>
                      <a:pt x="493" y="326"/>
                      <a:pt x="464" y="326"/>
                    </a:cubicBezTo>
                    <a:cubicBezTo>
                      <a:pt x="415" y="326"/>
                      <a:pt x="367" y="326"/>
                      <a:pt x="318" y="326"/>
                    </a:cubicBezTo>
                    <a:cubicBezTo>
                      <a:pt x="374" y="90"/>
                      <a:pt x="384" y="57"/>
                      <a:pt x="384" y="47"/>
                    </a:cubicBezTo>
                    <a:cubicBezTo>
                      <a:pt x="384" y="19"/>
                      <a:pt x="365" y="0"/>
                      <a:pt x="337" y="0"/>
                    </a:cubicBezTo>
                    <a:cubicBezTo>
                      <a:pt x="332" y="0"/>
                      <a:pt x="284" y="5"/>
                      <a:pt x="270" y="62"/>
                    </a:cubicBezTo>
                    <a:cubicBezTo>
                      <a:pt x="248" y="150"/>
                      <a:pt x="226" y="238"/>
                      <a:pt x="204" y="326"/>
                    </a:cubicBezTo>
                    <a:cubicBezTo>
                      <a:pt x="152" y="326"/>
                      <a:pt x="100" y="326"/>
                      <a:pt x="47" y="326"/>
                    </a:cubicBezTo>
                    <a:cubicBezTo>
                      <a:pt x="14" y="326"/>
                      <a:pt x="0" y="326"/>
                      <a:pt x="0" y="355"/>
                    </a:cubicBezTo>
                    <a:cubicBezTo>
                      <a:pt x="0" y="378"/>
                      <a:pt x="10" y="378"/>
                      <a:pt x="43" y="378"/>
                    </a:cubicBezTo>
                    <a:cubicBezTo>
                      <a:pt x="92" y="378"/>
                      <a:pt x="141" y="378"/>
                      <a:pt x="190" y="378"/>
                    </a:cubicBezTo>
                    <a:cubicBezTo>
                      <a:pt x="71" y="846"/>
                      <a:pt x="66" y="874"/>
                      <a:pt x="66" y="903"/>
                    </a:cubicBezTo>
                    <a:cubicBezTo>
                      <a:pt x="66" y="993"/>
                      <a:pt x="128" y="1054"/>
                      <a:pt x="218" y="1054"/>
                    </a:cubicBezTo>
                    <a:cubicBezTo>
                      <a:pt x="389" y="1054"/>
                      <a:pt x="483" y="813"/>
                      <a:pt x="483" y="799"/>
                    </a:cubicBezTo>
                    <a:cubicBezTo>
                      <a:pt x="483" y="785"/>
                      <a:pt x="469" y="785"/>
                      <a:pt x="464" y="785"/>
                    </a:cubicBezTo>
                    <a:cubicBezTo>
                      <a:pt x="450" y="785"/>
                      <a:pt x="445" y="789"/>
                      <a:pt x="436" y="808"/>
                    </a:cubicBezTo>
                    <a:cubicBezTo>
                      <a:pt x="365" y="978"/>
                      <a:pt x="280" y="1021"/>
                      <a:pt x="223" y="1021"/>
                    </a:cubicBezTo>
                    <a:cubicBezTo>
                      <a:pt x="185" y="1021"/>
                      <a:pt x="171" y="997"/>
                      <a:pt x="171" y="945"/>
                    </a:cubicBezTo>
                    <a:cubicBezTo>
                      <a:pt x="171" y="903"/>
                      <a:pt x="175" y="893"/>
                      <a:pt x="180" y="865"/>
                    </a:cubicBezTo>
                    <a:cubicBezTo>
                      <a:pt x="221" y="703"/>
                      <a:pt x="262" y="541"/>
                      <a:pt x="303" y="378"/>
                    </a:cubicBezTo>
                    <a:close/>
                  </a:path>
                </a:pathLst>
              </a:custGeom>
              <a:solidFill>
                <a:srgbClr val="000000"/>
              </a:solidFill>
              <a:ln>
                <a:noFill/>
              </a:ln>
            </p:spPr>
            <p:style>
              <a:lnRef idx="0"/>
              <a:fillRef idx="0"/>
              <a:effectRef idx="0"/>
              <a:fontRef idx="minor"/>
            </p:style>
          </p:sp>
          <p:sp>
            <p:nvSpPr>
              <p:cNvPr id="581" name="CustomShape 20"/>
              <p:cNvSpPr/>
              <p:nvPr/>
            </p:nvSpPr>
            <p:spPr>
              <a:xfrm>
                <a:off x="5047920" y="3286080"/>
                <a:ext cx="140040" cy="595440"/>
              </a:xfrm>
              <a:custGeom>
                <a:avLst/>
                <a:gdLst/>
                <a:ahLst/>
                <a:rect l="l" t="t" r="r" b="b"/>
                <a:pathLst>
                  <a:path w="390" h="1655">
                    <a:moveTo>
                      <a:pt x="389" y="827"/>
                    </a:moveTo>
                    <a:cubicBezTo>
                      <a:pt x="389" y="699"/>
                      <a:pt x="370" y="496"/>
                      <a:pt x="280" y="312"/>
                    </a:cubicBezTo>
                    <a:cubicBezTo>
                      <a:pt x="180" y="109"/>
                      <a:pt x="38" y="0"/>
                      <a:pt x="19" y="0"/>
                    </a:cubicBezTo>
                    <a:cubicBezTo>
                      <a:pt x="9" y="0"/>
                      <a:pt x="0" y="5"/>
                      <a:pt x="0" y="14"/>
                    </a:cubicBezTo>
                    <a:cubicBezTo>
                      <a:pt x="0" y="24"/>
                      <a:pt x="0" y="24"/>
                      <a:pt x="33" y="57"/>
                    </a:cubicBezTo>
                    <a:cubicBezTo>
                      <a:pt x="199" y="217"/>
                      <a:pt x="294" y="482"/>
                      <a:pt x="294" y="827"/>
                    </a:cubicBezTo>
                    <a:cubicBezTo>
                      <a:pt x="294" y="1111"/>
                      <a:pt x="232" y="1399"/>
                      <a:pt x="24" y="1611"/>
                    </a:cubicBezTo>
                    <a:cubicBezTo>
                      <a:pt x="0" y="1630"/>
                      <a:pt x="0" y="1630"/>
                      <a:pt x="0" y="1635"/>
                    </a:cubicBezTo>
                    <a:cubicBezTo>
                      <a:pt x="0" y="1649"/>
                      <a:pt x="9" y="1654"/>
                      <a:pt x="19" y="1654"/>
                    </a:cubicBezTo>
                    <a:cubicBezTo>
                      <a:pt x="38" y="1654"/>
                      <a:pt x="185" y="1541"/>
                      <a:pt x="284" y="1333"/>
                    </a:cubicBezTo>
                    <a:cubicBezTo>
                      <a:pt x="370" y="1148"/>
                      <a:pt x="389" y="964"/>
                      <a:pt x="389" y="827"/>
                    </a:cubicBezTo>
                    <a:close/>
                  </a:path>
                </a:pathLst>
              </a:custGeom>
              <a:solidFill>
                <a:srgbClr val="000000"/>
              </a:solidFill>
              <a:ln>
                <a:noFill/>
              </a:ln>
            </p:spPr>
            <p:style>
              <a:lnRef idx="0"/>
              <a:fillRef idx="0"/>
              <a:effectRef idx="0"/>
              <a:fontRef idx="minor"/>
            </p:style>
          </p:sp>
        </p:grpSp>
      </p:grpSp>
      <p:grpSp>
        <p:nvGrpSpPr>
          <p:cNvPr id="582" name="Group 21"/>
          <p:cNvGrpSpPr/>
          <p:nvPr/>
        </p:nvGrpSpPr>
        <p:grpSpPr>
          <a:xfrm>
            <a:off x="7270560" y="2981520"/>
            <a:ext cx="4298400" cy="527760"/>
            <a:chOff x="7270560" y="2981520"/>
            <a:chExt cx="4298400" cy="527760"/>
          </a:xfrm>
        </p:grpSpPr>
        <p:grpSp>
          <p:nvGrpSpPr>
            <p:cNvPr id="583" name="Group 22"/>
            <p:cNvGrpSpPr/>
            <p:nvPr/>
          </p:nvGrpSpPr>
          <p:grpSpPr>
            <a:xfrm>
              <a:off x="7270560" y="2981520"/>
              <a:ext cx="4298400" cy="527760"/>
              <a:chOff x="7270560" y="2981520"/>
              <a:chExt cx="4298400" cy="527760"/>
            </a:xfrm>
          </p:grpSpPr>
          <p:sp>
            <p:nvSpPr>
              <p:cNvPr id="584" name="CustomShape 23"/>
              <p:cNvSpPr/>
              <p:nvPr/>
            </p:nvSpPr>
            <p:spPr>
              <a:xfrm>
                <a:off x="7282800" y="3008520"/>
                <a:ext cx="4258800" cy="473400"/>
              </a:xfrm>
              <a:custGeom>
                <a:avLst/>
                <a:gdLst/>
                <a:ahLst/>
                <a:rect l="l" t="t" r="r" b="b"/>
                <a:pathLst>
                  <a:path w="11831" h="1316">
                    <a:moveTo>
                      <a:pt x="0" y="0"/>
                    </a:moveTo>
                    <a:cubicBezTo>
                      <a:pt x="3943" y="0"/>
                      <a:pt x="7887" y="0"/>
                      <a:pt x="11830" y="0"/>
                    </a:cubicBezTo>
                    <a:cubicBezTo>
                      <a:pt x="11830" y="439"/>
                      <a:pt x="11830" y="877"/>
                      <a:pt x="11830" y="1315"/>
                    </a:cubicBezTo>
                    <a:cubicBezTo>
                      <a:pt x="7887" y="1315"/>
                      <a:pt x="3943" y="1315"/>
                      <a:pt x="0" y="1315"/>
                    </a:cubicBezTo>
                    <a:cubicBezTo>
                      <a:pt x="0" y="877"/>
                      <a:pt x="0" y="439"/>
                      <a:pt x="0" y="0"/>
                    </a:cubicBezTo>
                    <a:close/>
                  </a:path>
                </a:pathLst>
              </a:custGeom>
              <a:solidFill>
                <a:srgbClr val="ffffff"/>
              </a:solidFill>
              <a:ln>
                <a:noFill/>
              </a:ln>
            </p:spPr>
            <p:style>
              <a:lnRef idx="0"/>
              <a:fillRef idx="0"/>
              <a:effectRef idx="0"/>
              <a:fontRef idx="minor"/>
            </p:style>
          </p:sp>
          <p:sp>
            <p:nvSpPr>
              <p:cNvPr id="585" name="CustomShape 24"/>
              <p:cNvSpPr/>
              <p:nvPr/>
            </p:nvSpPr>
            <p:spPr>
              <a:xfrm>
                <a:off x="7270560" y="3144240"/>
                <a:ext cx="264600" cy="238320"/>
              </a:xfrm>
              <a:custGeom>
                <a:avLst/>
                <a:gdLst/>
                <a:ahLst/>
                <a:rect l="l" t="t" r="r" b="b"/>
                <a:pathLst>
                  <a:path w="736" h="663">
                    <a:moveTo>
                      <a:pt x="449" y="205"/>
                    </a:moveTo>
                    <a:cubicBezTo>
                      <a:pt x="458" y="168"/>
                      <a:pt x="495" y="30"/>
                      <a:pt x="596" y="30"/>
                    </a:cubicBezTo>
                    <a:cubicBezTo>
                      <a:pt x="605" y="30"/>
                      <a:pt x="638" y="30"/>
                      <a:pt x="672" y="50"/>
                    </a:cubicBezTo>
                    <a:cubicBezTo>
                      <a:pt x="630" y="59"/>
                      <a:pt x="600" y="97"/>
                      <a:pt x="600" y="130"/>
                    </a:cubicBezTo>
                    <a:cubicBezTo>
                      <a:pt x="600" y="155"/>
                      <a:pt x="617" y="180"/>
                      <a:pt x="655" y="180"/>
                    </a:cubicBezTo>
                    <a:cubicBezTo>
                      <a:pt x="689" y="180"/>
                      <a:pt x="735" y="155"/>
                      <a:pt x="735" y="97"/>
                    </a:cubicBezTo>
                    <a:cubicBezTo>
                      <a:pt x="735" y="21"/>
                      <a:pt x="647" y="0"/>
                      <a:pt x="596" y="0"/>
                    </a:cubicBezTo>
                    <a:cubicBezTo>
                      <a:pt x="512" y="0"/>
                      <a:pt x="462" y="76"/>
                      <a:pt x="445" y="109"/>
                    </a:cubicBezTo>
                    <a:cubicBezTo>
                      <a:pt x="407" y="13"/>
                      <a:pt x="327" y="0"/>
                      <a:pt x="285" y="0"/>
                    </a:cubicBezTo>
                    <a:cubicBezTo>
                      <a:pt x="130" y="0"/>
                      <a:pt x="46" y="189"/>
                      <a:pt x="46" y="226"/>
                    </a:cubicBezTo>
                    <a:cubicBezTo>
                      <a:pt x="46" y="239"/>
                      <a:pt x="57" y="235"/>
                      <a:pt x="63" y="239"/>
                    </a:cubicBezTo>
                    <a:cubicBezTo>
                      <a:pt x="76" y="239"/>
                      <a:pt x="80" y="235"/>
                      <a:pt x="84" y="222"/>
                    </a:cubicBezTo>
                    <a:cubicBezTo>
                      <a:pt x="134" y="67"/>
                      <a:pt x="231" y="30"/>
                      <a:pt x="281" y="30"/>
                    </a:cubicBezTo>
                    <a:cubicBezTo>
                      <a:pt x="311" y="30"/>
                      <a:pt x="361" y="46"/>
                      <a:pt x="361" y="130"/>
                    </a:cubicBezTo>
                    <a:cubicBezTo>
                      <a:pt x="361" y="176"/>
                      <a:pt x="336" y="272"/>
                      <a:pt x="281" y="478"/>
                    </a:cubicBezTo>
                    <a:cubicBezTo>
                      <a:pt x="256" y="570"/>
                      <a:pt x="206" y="632"/>
                      <a:pt x="143" y="632"/>
                    </a:cubicBezTo>
                    <a:cubicBezTo>
                      <a:pt x="130" y="632"/>
                      <a:pt x="97" y="632"/>
                      <a:pt x="67" y="612"/>
                    </a:cubicBezTo>
                    <a:cubicBezTo>
                      <a:pt x="105" y="603"/>
                      <a:pt x="139" y="574"/>
                      <a:pt x="139" y="532"/>
                    </a:cubicBezTo>
                    <a:cubicBezTo>
                      <a:pt x="139" y="494"/>
                      <a:pt x="105" y="482"/>
                      <a:pt x="84" y="482"/>
                    </a:cubicBezTo>
                    <a:cubicBezTo>
                      <a:pt x="38" y="482"/>
                      <a:pt x="0" y="519"/>
                      <a:pt x="0" y="565"/>
                    </a:cubicBezTo>
                    <a:cubicBezTo>
                      <a:pt x="0" y="632"/>
                      <a:pt x="76" y="662"/>
                      <a:pt x="139" y="662"/>
                    </a:cubicBezTo>
                    <a:cubicBezTo>
                      <a:pt x="235" y="662"/>
                      <a:pt x="290" y="561"/>
                      <a:pt x="294" y="553"/>
                    </a:cubicBezTo>
                    <a:cubicBezTo>
                      <a:pt x="311" y="607"/>
                      <a:pt x="365" y="662"/>
                      <a:pt x="453" y="662"/>
                    </a:cubicBezTo>
                    <a:cubicBezTo>
                      <a:pt x="605" y="662"/>
                      <a:pt x="689" y="473"/>
                      <a:pt x="689" y="436"/>
                    </a:cubicBezTo>
                    <a:cubicBezTo>
                      <a:pt x="689" y="423"/>
                      <a:pt x="676" y="423"/>
                      <a:pt x="672" y="423"/>
                    </a:cubicBezTo>
                    <a:cubicBezTo>
                      <a:pt x="659" y="423"/>
                      <a:pt x="655" y="427"/>
                      <a:pt x="651" y="440"/>
                    </a:cubicBezTo>
                    <a:cubicBezTo>
                      <a:pt x="605" y="595"/>
                      <a:pt x="504" y="632"/>
                      <a:pt x="458" y="632"/>
                    </a:cubicBezTo>
                    <a:cubicBezTo>
                      <a:pt x="399" y="632"/>
                      <a:pt x="374" y="582"/>
                      <a:pt x="374" y="536"/>
                    </a:cubicBezTo>
                    <a:cubicBezTo>
                      <a:pt x="374" y="503"/>
                      <a:pt x="386" y="469"/>
                      <a:pt x="399" y="406"/>
                    </a:cubicBezTo>
                    <a:cubicBezTo>
                      <a:pt x="416" y="339"/>
                      <a:pt x="432" y="272"/>
                      <a:pt x="449" y="205"/>
                    </a:cubicBezTo>
                    <a:close/>
                  </a:path>
                </a:pathLst>
              </a:custGeom>
              <a:solidFill>
                <a:srgbClr val="000000"/>
              </a:solidFill>
              <a:ln>
                <a:noFill/>
              </a:ln>
            </p:spPr>
            <p:style>
              <a:lnRef idx="0"/>
              <a:fillRef idx="0"/>
              <a:effectRef idx="0"/>
              <a:fontRef idx="minor"/>
            </p:style>
          </p:sp>
          <p:sp>
            <p:nvSpPr>
              <p:cNvPr id="586" name="CustomShape 25"/>
              <p:cNvSpPr/>
              <p:nvPr/>
            </p:nvSpPr>
            <p:spPr>
              <a:xfrm>
                <a:off x="7574400" y="3225600"/>
                <a:ext cx="125280" cy="233640"/>
              </a:xfrm>
              <a:custGeom>
                <a:avLst/>
                <a:gdLst/>
                <a:ahLst/>
                <a:rect l="l" t="t" r="r" b="b"/>
                <a:pathLst>
                  <a:path w="349" h="650">
                    <a:moveTo>
                      <a:pt x="210" y="235"/>
                    </a:moveTo>
                    <a:cubicBezTo>
                      <a:pt x="245" y="235"/>
                      <a:pt x="280" y="235"/>
                      <a:pt x="315" y="235"/>
                    </a:cubicBezTo>
                    <a:cubicBezTo>
                      <a:pt x="336" y="235"/>
                      <a:pt x="348" y="235"/>
                      <a:pt x="348" y="214"/>
                    </a:cubicBezTo>
                    <a:cubicBezTo>
                      <a:pt x="348" y="197"/>
                      <a:pt x="336" y="197"/>
                      <a:pt x="319" y="197"/>
                    </a:cubicBezTo>
                    <a:cubicBezTo>
                      <a:pt x="285" y="197"/>
                      <a:pt x="252" y="197"/>
                      <a:pt x="218" y="197"/>
                    </a:cubicBezTo>
                    <a:cubicBezTo>
                      <a:pt x="232" y="147"/>
                      <a:pt x="246" y="97"/>
                      <a:pt x="260" y="46"/>
                    </a:cubicBezTo>
                    <a:cubicBezTo>
                      <a:pt x="260" y="42"/>
                      <a:pt x="260" y="38"/>
                      <a:pt x="260" y="34"/>
                    </a:cubicBezTo>
                    <a:cubicBezTo>
                      <a:pt x="260" y="13"/>
                      <a:pt x="248" y="0"/>
                      <a:pt x="227" y="0"/>
                    </a:cubicBezTo>
                    <a:cubicBezTo>
                      <a:pt x="201" y="0"/>
                      <a:pt x="185" y="17"/>
                      <a:pt x="176" y="42"/>
                    </a:cubicBezTo>
                    <a:cubicBezTo>
                      <a:pt x="172" y="72"/>
                      <a:pt x="185" y="21"/>
                      <a:pt x="138" y="197"/>
                    </a:cubicBezTo>
                    <a:cubicBezTo>
                      <a:pt x="103" y="197"/>
                      <a:pt x="68" y="197"/>
                      <a:pt x="33" y="197"/>
                    </a:cubicBezTo>
                    <a:cubicBezTo>
                      <a:pt x="12" y="197"/>
                      <a:pt x="0" y="197"/>
                      <a:pt x="0" y="222"/>
                    </a:cubicBezTo>
                    <a:cubicBezTo>
                      <a:pt x="0" y="235"/>
                      <a:pt x="12" y="235"/>
                      <a:pt x="29" y="235"/>
                    </a:cubicBezTo>
                    <a:cubicBezTo>
                      <a:pt x="63" y="235"/>
                      <a:pt x="96" y="235"/>
                      <a:pt x="130" y="235"/>
                    </a:cubicBezTo>
                    <a:cubicBezTo>
                      <a:pt x="109" y="316"/>
                      <a:pt x="88" y="397"/>
                      <a:pt x="67" y="478"/>
                    </a:cubicBezTo>
                    <a:cubicBezTo>
                      <a:pt x="63" y="503"/>
                      <a:pt x="54" y="540"/>
                      <a:pt x="54" y="553"/>
                    </a:cubicBezTo>
                    <a:cubicBezTo>
                      <a:pt x="54" y="616"/>
                      <a:pt x="105" y="649"/>
                      <a:pt x="164" y="649"/>
                    </a:cubicBezTo>
                    <a:cubicBezTo>
                      <a:pt x="277" y="649"/>
                      <a:pt x="344" y="507"/>
                      <a:pt x="344" y="494"/>
                    </a:cubicBezTo>
                    <a:cubicBezTo>
                      <a:pt x="344" y="482"/>
                      <a:pt x="332" y="482"/>
                      <a:pt x="327" y="482"/>
                    </a:cubicBezTo>
                    <a:cubicBezTo>
                      <a:pt x="315" y="482"/>
                      <a:pt x="315" y="482"/>
                      <a:pt x="306" y="499"/>
                    </a:cubicBezTo>
                    <a:cubicBezTo>
                      <a:pt x="277" y="566"/>
                      <a:pt x="222" y="624"/>
                      <a:pt x="168" y="624"/>
                    </a:cubicBezTo>
                    <a:cubicBezTo>
                      <a:pt x="147" y="624"/>
                      <a:pt x="130" y="607"/>
                      <a:pt x="130" y="574"/>
                    </a:cubicBezTo>
                    <a:cubicBezTo>
                      <a:pt x="130" y="561"/>
                      <a:pt x="134" y="540"/>
                      <a:pt x="138" y="532"/>
                    </a:cubicBezTo>
                    <a:cubicBezTo>
                      <a:pt x="162" y="433"/>
                      <a:pt x="186" y="334"/>
                      <a:pt x="210" y="235"/>
                    </a:cubicBezTo>
                    <a:close/>
                  </a:path>
                </a:pathLst>
              </a:custGeom>
              <a:solidFill>
                <a:srgbClr val="000000"/>
              </a:solidFill>
              <a:ln>
                <a:noFill/>
              </a:ln>
            </p:spPr>
            <p:style>
              <a:lnRef idx="0"/>
              <a:fillRef idx="0"/>
              <a:effectRef idx="0"/>
              <a:fontRef idx="minor"/>
            </p:style>
          </p:sp>
          <p:sp>
            <p:nvSpPr>
              <p:cNvPr id="587" name="CustomShape 26"/>
              <p:cNvSpPr/>
              <p:nvPr/>
            </p:nvSpPr>
            <p:spPr>
              <a:xfrm>
                <a:off x="7745040" y="3227400"/>
                <a:ext cx="273600" cy="272520"/>
              </a:xfrm>
              <a:custGeom>
                <a:avLst/>
                <a:gdLst/>
                <a:ahLst/>
                <a:rect l="l" t="t" r="r" b="b"/>
                <a:pathLst>
                  <a:path w="761" h="758">
                    <a:moveTo>
                      <a:pt x="407" y="406"/>
                    </a:moveTo>
                    <a:cubicBezTo>
                      <a:pt x="512" y="406"/>
                      <a:pt x="617" y="406"/>
                      <a:pt x="722" y="406"/>
                    </a:cubicBezTo>
                    <a:cubicBezTo>
                      <a:pt x="735" y="406"/>
                      <a:pt x="760" y="406"/>
                      <a:pt x="760" y="381"/>
                    </a:cubicBezTo>
                    <a:cubicBezTo>
                      <a:pt x="760" y="355"/>
                      <a:pt x="735" y="355"/>
                      <a:pt x="722" y="355"/>
                    </a:cubicBezTo>
                    <a:cubicBezTo>
                      <a:pt x="617" y="355"/>
                      <a:pt x="512" y="355"/>
                      <a:pt x="407" y="355"/>
                    </a:cubicBezTo>
                    <a:cubicBezTo>
                      <a:pt x="407" y="249"/>
                      <a:pt x="407" y="143"/>
                      <a:pt x="407" y="37"/>
                    </a:cubicBezTo>
                    <a:cubicBezTo>
                      <a:pt x="407" y="25"/>
                      <a:pt x="407" y="0"/>
                      <a:pt x="382" y="0"/>
                    </a:cubicBezTo>
                    <a:cubicBezTo>
                      <a:pt x="357" y="0"/>
                      <a:pt x="357" y="25"/>
                      <a:pt x="357" y="37"/>
                    </a:cubicBezTo>
                    <a:cubicBezTo>
                      <a:pt x="357" y="143"/>
                      <a:pt x="357" y="249"/>
                      <a:pt x="357" y="355"/>
                    </a:cubicBezTo>
                    <a:cubicBezTo>
                      <a:pt x="251" y="355"/>
                      <a:pt x="144" y="355"/>
                      <a:pt x="38" y="355"/>
                    </a:cubicBezTo>
                    <a:cubicBezTo>
                      <a:pt x="25" y="355"/>
                      <a:pt x="0" y="355"/>
                      <a:pt x="0" y="381"/>
                    </a:cubicBezTo>
                    <a:cubicBezTo>
                      <a:pt x="0" y="406"/>
                      <a:pt x="25" y="406"/>
                      <a:pt x="38" y="406"/>
                    </a:cubicBezTo>
                    <a:cubicBezTo>
                      <a:pt x="144" y="406"/>
                      <a:pt x="251" y="406"/>
                      <a:pt x="357" y="406"/>
                    </a:cubicBezTo>
                    <a:cubicBezTo>
                      <a:pt x="357" y="510"/>
                      <a:pt x="357" y="615"/>
                      <a:pt x="357" y="720"/>
                    </a:cubicBezTo>
                    <a:cubicBezTo>
                      <a:pt x="357" y="732"/>
                      <a:pt x="357" y="757"/>
                      <a:pt x="382" y="757"/>
                    </a:cubicBezTo>
                    <a:cubicBezTo>
                      <a:pt x="407" y="757"/>
                      <a:pt x="407" y="732"/>
                      <a:pt x="407" y="720"/>
                    </a:cubicBezTo>
                    <a:cubicBezTo>
                      <a:pt x="407" y="615"/>
                      <a:pt x="407" y="510"/>
                      <a:pt x="407" y="406"/>
                    </a:cubicBezTo>
                    <a:close/>
                  </a:path>
                </a:pathLst>
              </a:custGeom>
              <a:solidFill>
                <a:srgbClr val="000000"/>
              </a:solidFill>
              <a:ln>
                <a:noFill/>
              </a:ln>
            </p:spPr>
            <p:style>
              <a:lnRef idx="0"/>
              <a:fillRef idx="0"/>
              <a:effectRef idx="0"/>
              <a:fontRef idx="minor"/>
            </p:style>
          </p:sp>
          <p:sp>
            <p:nvSpPr>
              <p:cNvPr id="588" name="CustomShape 27"/>
              <p:cNvSpPr/>
              <p:nvPr/>
            </p:nvSpPr>
            <p:spPr>
              <a:xfrm>
                <a:off x="8085240" y="3210480"/>
                <a:ext cx="136080" cy="245880"/>
              </a:xfrm>
              <a:custGeom>
                <a:avLst/>
                <a:gdLst/>
                <a:ahLst/>
                <a:rect l="l" t="t" r="r" b="b"/>
                <a:pathLst>
                  <a:path w="379" h="684">
                    <a:moveTo>
                      <a:pt x="235" y="30"/>
                    </a:moveTo>
                    <a:cubicBezTo>
                      <a:pt x="235" y="5"/>
                      <a:pt x="231" y="0"/>
                      <a:pt x="206" y="0"/>
                    </a:cubicBezTo>
                    <a:cubicBezTo>
                      <a:pt x="138" y="67"/>
                      <a:pt x="42" y="67"/>
                      <a:pt x="0" y="67"/>
                    </a:cubicBezTo>
                    <a:cubicBezTo>
                      <a:pt x="0" y="80"/>
                      <a:pt x="0" y="93"/>
                      <a:pt x="0" y="105"/>
                    </a:cubicBezTo>
                    <a:cubicBezTo>
                      <a:pt x="25" y="105"/>
                      <a:pt x="96" y="105"/>
                      <a:pt x="151" y="76"/>
                    </a:cubicBezTo>
                    <a:cubicBezTo>
                      <a:pt x="151" y="250"/>
                      <a:pt x="151" y="425"/>
                      <a:pt x="151" y="599"/>
                    </a:cubicBezTo>
                    <a:cubicBezTo>
                      <a:pt x="151" y="633"/>
                      <a:pt x="151" y="645"/>
                      <a:pt x="46" y="645"/>
                    </a:cubicBezTo>
                    <a:cubicBezTo>
                      <a:pt x="33" y="645"/>
                      <a:pt x="21" y="645"/>
                      <a:pt x="8" y="645"/>
                    </a:cubicBezTo>
                    <a:cubicBezTo>
                      <a:pt x="8" y="658"/>
                      <a:pt x="8" y="670"/>
                      <a:pt x="8" y="683"/>
                    </a:cubicBezTo>
                    <a:cubicBezTo>
                      <a:pt x="29" y="683"/>
                      <a:pt x="155" y="679"/>
                      <a:pt x="193" y="679"/>
                    </a:cubicBezTo>
                    <a:cubicBezTo>
                      <a:pt x="222" y="679"/>
                      <a:pt x="353" y="683"/>
                      <a:pt x="378" y="683"/>
                    </a:cubicBezTo>
                    <a:cubicBezTo>
                      <a:pt x="378" y="670"/>
                      <a:pt x="378" y="658"/>
                      <a:pt x="378" y="645"/>
                    </a:cubicBezTo>
                    <a:cubicBezTo>
                      <a:pt x="365" y="645"/>
                      <a:pt x="353" y="645"/>
                      <a:pt x="340" y="645"/>
                    </a:cubicBezTo>
                    <a:cubicBezTo>
                      <a:pt x="235" y="645"/>
                      <a:pt x="235" y="633"/>
                      <a:pt x="235" y="599"/>
                    </a:cubicBezTo>
                    <a:cubicBezTo>
                      <a:pt x="235" y="409"/>
                      <a:pt x="235" y="220"/>
                      <a:pt x="235" y="30"/>
                    </a:cubicBezTo>
                    <a:close/>
                  </a:path>
                </a:pathLst>
              </a:custGeom>
              <a:solidFill>
                <a:srgbClr val="000000"/>
              </a:solidFill>
              <a:ln>
                <a:noFill/>
              </a:ln>
            </p:spPr>
            <p:style>
              <a:lnRef idx="0"/>
              <a:fillRef idx="0"/>
              <a:effectRef idx="0"/>
              <a:fontRef idx="minor"/>
            </p:style>
          </p:sp>
          <p:sp>
            <p:nvSpPr>
              <p:cNvPr id="589" name="CustomShape 28"/>
              <p:cNvSpPr/>
              <p:nvPr/>
            </p:nvSpPr>
            <p:spPr>
              <a:xfrm>
                <a:off x="8460000" y="3183480"/>
                <a:ext cx="353520" cy="123480"/>
              </a:xfrm>
              <a:custGeom>
                <a:avLst/>
                <a:gdLst/>
                <a:ahLst/>
                <a:rect l="l" t="t" r="r" b="b"/>
                <a:pathLst>
                  <a:path w="983" h="344">
                    <a:moveTo>
                      <a:pt x="932" y="59"/>
                    </a:moveTo>
                    <a:cubicBezTo>
                      <a:pt x="953" y="59"/>
                      <a:pt x="982" y="59"/>
                      <a:pt x="982" y="29"/>
                    </a:cubicBezTo>
                    <a:cubicBezTo>
                      <a:pt x="982" y="0"/>
                      <a:pt x="953" y="0"/>
                      <a:pt x="932" y="0"/>
                    </a:cubicBezTo>
                    <a:cubicBezTo>
                      <a:pt x="638" y="0"/>
                      <a:pt x="344" y="0"/>
                      <a:pt x="50" y="0"/>
                    </a:cubicBezTo>
                    <a:cubicBezTo>
                      <a:pt x="29" y="0"/>
                      <a:pt x="0" y="0"/>
                      <a:pt x="0" y="29"/>
                    </a:cubicBezTo>
                    <a:cubicBezTo>
                      <a:pt x="0" y="59"/>
                      <a:pt x="29" y="59"/>
                      <a:pt x="50" y="59"/>
                    </a:cubicBezTo>
                    <a:cubicBezTo>
                      <a:pt x="344" y="59"/>
                      <a:pt x="638" y="59"/>
                      <a:pt x="932" y="59"/>
                    </a:cubicBezTo>
                    <a:moveTo>
                      <a:pt x="932" y="343"/>
                    </a:moveTo>
                    <a:cubicBezTo>
                      <a:pt x="953" y="343"/>
                      <a:pt x="982" y="343"/>
                      <a:pt x="982" y="314"/>
                    </a:cubicBezTo>
                    <a:cubicBezTo>
                      <a:pt x="982" y="285"/>
                      <a:pt x="953" y="285"/>
                      <a:pt x="932" y="285"/>
                    </a:cubicBezTo>
                    <a:cubicBezTo>
                      <a:pt x="638" y="285"/>
                      <a:pt x="344" y="285"/>
                      <a:pt x="50" y="285"/>
                    </a:cubicBezTo>
                    <a:cubicBezTo>
                      <a:pt x="29" y="285"/>
                      <a:pt x="0" y="285"/>
                      <a:pt x="0" y="314"/>
                    </a:cubicBezTo>
                    <a:cubicBezTo>
                      <a:pt x="0" y="343"/>
                      <a:pt x="29" y="343"/>
                      <a:pt x="50" y="343"/>
                    </a:cubicBezTo>
                    <a:cubicBezTo>
                      <a:pt x="344" y="343"/>
                      <a:pt x="638" y="343"/>
                      <a:pt x="932" y="343"/>
                    </a:cubicBezTo>
                    <a:close/>
                  </a:path>
                </a:pathLst>
              </a:custGeom>
              <a:solidFill>
                <a:srgbClr val="000000"/>
              </a:solidFill>
              <a:ln>
                <a:noFill/>
              </a:ln>
            </p:spPr>
            <p:style>
              <a:lnRef idx="0"/>
              <a:fillRef idx="0"/>
              <a:effectRef idx="0"/>
              <a:fontRef idx="minor"/>
            </p:style>
          </p:sp>
          <p:sp>
            <p:nvSpPr>
              <p:cNvPr id="590" name="CustomShape 29"/>
              <p:cNvSpPr/>
              <p:nvPr/>
            </p:nvSpPr>
            <p:spPr>
              <a:xfrm>
                <a:off x="9019080" y="3005640"/>
                <a:ext cx="264600" cy="479520"/>
              </a:xfrm>
              <a:custGeom>
                <a:avLst/>
                <a:gdLst/>
                <a:ahLst/>
                <a:rect l="l" t="t" r="r" b="b"/>
                <a:pathLst>
                  <a:path w="736" h="1333">
                    <a:moveTo>
                      <a:pt x="466" y="448"/>
                    </a:moveTo>
                    <a:cubicBezTo>
                      <a:pt x="508" y="448"/>
                      <a:pt x="550" y="448"/>
                      <a:pt x="592" y="448"/>
                    </a:cubicBezTo>
                    <a:cubicBezTo>
                      <a:pt x="622" y="448"/>
                      <a:pt x="634" y="448"/>
                      <a:pt x="634" y="415"/>
                    </a:cubicBezTo>
                    <a:cubicBezTo>
                      <a:pt x="634" y="402"/>
                      <a:pt x="622" y="402"/>
                      <a:pt x="597" y="402"/>
                    </a:cubicBezTo>
                    <a:cubicBezTo>
                      <a:pt x="556" y="402"/>
                      <a:pt x="515" y="402"/>
                      <a:pt x="475" y="402"/>
                    </a:cubicBezTo>
                    <a:cubicBezTo>
                      <a:pt x="485" y="346"/>
                      <a:pt x="494" y="290"/>
                      <a:pt x="504" y="234"/>
                    </a:cubicBezTo>
                    <a:cubicBezTo>
                      <a:pt x="508" y="201"/>
                      <a:pt x="529" y="100"/>
                      <a:pt x="538" y="80"/>
                    </a:cubicBezTo>
                    <a:cubicBezTo>
                      <a:pt x="555" y="54"/>
                      <a:pt x="580" y="29"/>
                      <a:pt x="609" y="29"/>
                    </a:cubicBezTo>
                    <a:cubicBezTo>
                      <a:pt x="613" y="29"/>
                      <a:pt x="651" y="29"/>
                      <a:pt x="681" y="59"/>
                    </a:cubicBezTo>
                    <a:cubicBezTo>
                      <a:pt x="618" y="63"/>
                      <a:pt x="601" y="113"/>
                      <a:pt x="601" y="138"/>
                    </a:cubicBezTo>
                    <a:cubicBezTo>
                      <a:pt x="601" y="172"/>
                      <a:pt x="626" y="188"/>
                      <a:pt x="655" y="188"/>
                    </a:cubicBezTo>
                    <a:cubicBezTo>
                      <a:pt x="693" y="188"/>
                      <a:pt x="735" y="155"/>
                      <a:pt x="735" y="100"/>
                    </a:cubicBezTo>
                    <a:cubicBezTo>
                      <a:pt x="735" y="33"/>
                      <a:pt x="668" y="0"/>
                      <a:pt x="609" y="0"/>
                    </a:cubicBezTo>
                    <a:cubicBezTo>
                      <a:pt x="559" y="0"/>
                      <a:pt x="466" y="25"/>
                      <a:pt x="420" y="172"/>
                    </a:cubicBezTo>
                    <a:cubicBezTo>
                      <a:pt x="412" y="201"/>
                      <a:pt x="408" y="218"/>
                      <a:pt x="374" y="402"/>
                    </a:cubicBezTo>
                    <a:cubicBezTo>
                      <a:pt x="339" y="402"/>
                      <a:pt x="304" y="402"/>
                      <a:pt x="269" y="402"/>
                    </a:cubicBezTo>
                    <a:cubicBezTo>
                      <a:pt x="244" y="402"/>
                      <a:pt x="227" y="402"/>
                      <a:pt x="227" y="427"/>
                    </a:cubicBezTo>
                    <a:cubicBezTo>
                      <a:pt x="227" y="448"/>
                      <a:pt x="240" y="448"/>
                      <a:pt x="269" y="448"/>
                    </a:cubicBezTo>
                    <a:cubicBezTo>
                      <a:pt x="301" y="448"/>
                      <a:pt x="334" y="448"/>
                      <a:pt x="366" y="448"/>
                    </a:cubicBezTo>
                    <a:cubicBezTo>
                      <a:pt x="329" y="641"/>
                      <a:pt x="293" y="833"/>
                      <a:pt x="257" y="1026"/>
                    </a:cubicBezTo>
                    <a:cubicBezTo>
                      <a:pt x="227" y="1168"/>
                      <a:pt x="202" y="1302"/>
                      <a:pt x="126" y="1302"/>
                    </a:cubicBezTo>
                    <a:cubicBezTo>
                      <a:pt x="122" y="1302"/>
                      <a:pt x="84" y="1302"/>
                      <a:pt x="55" y="1273"/>
                    </a:cubicBezTo>
                    <a:cubicBezTo>
                      <a:pt x="122" y="1269"/>
                      <a:pt x="139" y="1218"/>
                      <a:pt x="139" y="1193"/>
                    </a:cubicBezTo>
                    <a:cubicBezTo>
                      <a:pt x="139" y="1160"/>
                      <a:pt x="110" y="1143"/>
                      <a:pt x="84" y="1143"/>
                    </a:cubicBezTo>
                    <a:cubicBezTo>
                      <a:pt x="42" y="1143"/>
                      <a:pt x="0" y="1177"/>
                      <a:pt x="0" y="1231"/>
                    </a:cubicBezTo>
                    <a:cubicBezTo>
                      <a:pt x="0" y="1298"/>
                      <a:pt x="68" y="1332"/>
                      <a:pt x="126" y="1332"/>
                    </a:cubicBezTo>
                    <a:cubicBezTo>
                      <a:pt x="206" y="1332"/>
                      <a:pt x="265" y="1248"/>
                      <a:pt x="294" y="1189"/>
                    </a:cubicBezTo>
                    <a:cubicBezTo>
                      <a:pt x="341" y="1097"/>
                      <a:pt x="374" y="921"/>
                      <a:pt x="374" y="909"/>
                    </a:cubicBezTo>
                    <a:cubicBezTo>
                      <a:pt x="405" y="755"/>
                      <a:pt x="436" y="602"/>
                      <a:pt x="466" y="448"/>
                    </a:cubicBezTo>
                    <a:close/>
                  </a:path>
                </a:pathLst>
              </a:custGeom>
              <a:solidFill>
                <a:srgbClr val="000000"/>
              </a:solidFill>
              <a:ln>
                <a:noFill/>
              </a:ln>
            </p:spPr>
            <p:style>
              <a:lnRef idx="0"/>
              <a:fillRef idx="0"/>
              <a:effectRef idx="0"/>
              <a:fontRef idx="minor"/>
            </p:style>
          </p:sp>
          <p:sp>
            <p:nvSpPr>
              <p:cNvPr id="591" name="CustomShape 30"/>
              <p:cNvSpPr/>
              <p:nvPr/>
            </p:nvSpPr>
            <p:spPr>
              <a:xfrm>
                <a:off x="9360720" y="2981520"/>
                <a:ext cx="124200" cy="527760"/>
              </a:xfrm>
              <a:custGeom>
                <a:avLst/>
                <a:gdLst/>
                <a:ahLst/>
                <a:rect l="l" t="t" r="r" b="b"/>
                <a:pathLst>
                  <a:path w="346" h="1467">
                    <a:moveTo>
                      <a:pt x="345" y="1449"/>
                    </a:moveTo>
                    <a:cubicBezTo>
                      <a:pt x="345" y="1445"/>
                      <a:pt x="345" y="1445"/>
                      <a:pt x="319" y="1419"/>
                    </a:cubicBezTo>
                    <a:cubicBezTo>
                      <a:pt x="135" y="1235"/>
                      <a:pt x="88" y="959"/>
                      <a:pt x="88" y="733"/>
                    </a:cubicBezTo>
                    <a:cubicBezTo>
                      <a:pt x="88" y="477"/>
                      <a:pt x="143" y="222"/>
                      <a:pt x="324" y="38"/>
                    </a:cubicBezTo>
                    <a:cubicBezTo>
                      <a:pt x="345" y="21"/>
                      <a:pt x="345" y="21"/>
                      <a:pt x="345" y="13"/>
                    </a:cubicBezTo>
                    <a:cubicBezTo>
                      <a:pt x="345" y="4"/>
                      <a:pt x="336" y="0"/>
                      <a:pt x="328" y="0"/>
                    </a:cubicBezTo>
                    <a:cubicBezTo>
                      <a:pt x="315" y="0"/>
                      <a:pt x="181" y="100"/>
                      <a:pt x="93" y="285"/>
                    </a:cubicBezTo>
                    <a:cubicBezTo>
                      <a:pt x="17" y="448"/>
                      <a:pt x="0" y="611"/>
                      <a:pt x="0" y="733"/>
                    </a:cubicBezTo>
                    <a:cubicBezTo>
                      <a:pt x="0" y="846"/>
                      <a:pt x="17" y="1026"/>
                      <a:pt x="97" y="1189"/>
                    </a:cubicBezTo>
                    <a:cubicBezTo>
                      <a:pt x="185" y="1369"/>
                      <a:pt x="315" y="1466"/>
                      <a:pt x="328" y="1466"/>
                    </a:cubicBezTo>
                    <a:cubicBezTo>
                      <a:pt x="336" y="1466"/>
                      <a:pt x="345" y="1461"/>
                      <a:pt x="345" y="1449"/>
                    </a:cubicBezTo>
                    <a:close/>
                  </a:path>
                </a:pathLst>
              </a:custGeom>
              <a:solidFill>
                <a:srgbClr val="000000"/>
              </a:solidFill>
              <a:ln>
                <a:noFill/>
              </a:ln>
            </p:spPr>
            <p:style>
              <a:lnRef idx="0"/>
              <a:fillRef idx="0"/>
              <a:effectRef idx="0"/>
              <a:fontRef idx="minor"/>
            </p:style>
          </p:sp>
          <p:sp>
            <p:nvSpPr>
              <p:cNvPr id="592" name="CustomShape 31"/>
              <p:cNvSpPr/>
              <p:nvPr/>
            </p:nvSpPr>
            <p:spPr>
              <a:xfrm>
                <a:off x="9529920" y="3144240"/>
                <a:ext cx="264600" cy="238320"/>
              </a:xfrm>
              <a:custGeom>
                <a:avLst/>
                <a:gdLst/>
                <a:ahLst/>
                <a:rect l="l" t="t" r="r" b="b"/>
                <a:pathLst>
                  <a:path w="736" h="663">
                    <a:moveTo>
                      <a:pt x="450" y="205"/>
                    </a:moveTo>
                    <a:cubicBezTo>
                      <a:pt x="458" y="168"/>
                      <a:pt x="496" y="30"/>
                      <a:pt x="597" y="30"/>
                    </a:cubicBezTo>
                    <a:cubicBezTo>
                      <a:pt x="605" y="30"/>
                      <a:pt x="639" y="30"/>
                      <a:pt x="672" y="50"/>
                    </a:cubicBezTo>
                    <a:cubicBezTo>
                      <a:pt x="630" y="59"/>
                      <a:pt x="601" y="97"/>
                      <a:pt x="601" y="130"/>
                    </a:cubicBezTo>
                    <a:cubicBezTo>
                      <a:pt x="601" y="155"/>
                      <a:pt x="618" y="180"/>
                      <a:pt x="655" y="180"/>
                    </a:cubicBezTo>
                    <a:cubicBezTo>
                      <a:pt x="689" y="180"/>
                      <a:pt x="735" y="155"/>
                      <a:pt x="735" y="97"/>
                    </a:cubicBezTo>
                    <a:cubicBezTo>
                      <a:pt x="735" y="21"/>
                      <a:pt x="647" y="0"/>
                      <a:pt x="597" y="0"/>
                    </a:cubicBezTo>
                    <a:cubicBezTo>
                      <a:pt x="513" y="0"/>
                      <a:pt x="462" y="76"/>
                      <a:pt x="445" y="109"/>
                    </a:cubicBezTo>
                    <a:cubicBezTo>
                      <a:pt x="408" y="13"/>
                      <a:pt x="328" y="0"/>
                      <a:pt x="286" y="0"/>
                    </a:cubicBezTo>
                    <a:cubicBezTo>
                      <a:pt x="131" y="0"/>
                      <a:pt x="47" y="189"/>
                      <a:pt x="47" y="226"/>
                    </a:cubicBezTo>
                    <a:cubicBezTo>
                      <a:pt x="47" y="239"/>
                      <a:pt x="58" y="235"/>
                      <a:pt x="63" y="239"/>
                    </a:cubicBezTo>
                    <a:cubicBezTo>
                      <a:pt x="76" y="239"/>
                      <a:pt x="80" y="235"/>
                      <a:pt x="84" y="222"/>
                    </a:cubicBezTo>
                    <a:cubicBezTo>
                      <a:pt x="135" y="67"/>
                      <a:pt x="231" y="30"/>
                      <a:pt x="282" y="30"/>
                    </a:cubicBezTo>
                    <a:cubicBezTo>
                      <a:pt x="311" y="30"/>
                      <a:pt x="362" y="46"/>
                      <a:pt x="362" y="130"/>
                    </a:cubicBezTo>
                    <a:cubicBezTo>
                      <a:pt x="362" y="176"/>
                      <a:pt x="336" y="272"/>
                      <a:pt x="282" y="478"/>
                    </a:cubicBezTo>
                    <a:cubicBezTo>
                      <a:pt x="257" y="570"/>
                      <a:pt x="206" y="632"/>
                      <a:pt x="143" y="632"/>
                    </a:cubicBezTo>
                    <a:cubicBezTo>
                      <a:pt x="131" y="632"/>
                      <a:pt x="97" y="632"/>
                      <a:pt x="68" y="612"/>
                    </a:cubicBezTo>
                    <a:cubicBezTo>
                      <a:pt x="105" y="603"/>
                      <a:pt x="139" y="574"/>
                      <a:pt x="139" y="532"/>
                    </a:cubicBezTo>
                    <a:cubicBezTo>
                      <a:pt x="139" y="494"/>
                      <a:pt x="105" y="482"/>
                      <a:pt x="84" y="482"/>
                    </a:cubicBezTo>
                    <a:cubicBezTo>
                      <a:pt x="38" y="482"/>
                      <a:pt x="0" y="519"/>
                      <a:pt x="0" y="565"/>
                    </a:cubicBezTo>
                    <a:cubicBezTo>
                      <a:pt x="0" y="632"/>
                      <a:pt x="76" y="662"/>
                      <a:pt x="139" y="662"/>
                    </a:cubicBezTo>
                    <a:cubicBezTo>
                      <a:pt x="236" y="662"/>
                      <a:pt x="290" y="561"/>
                      <a:pt x="294" y="553"/>
                    </a:cubicBezTo>
                    <a:cubicBezTo>
                      <a:pt x="311" y="607"/>
                      <a:pt x="366" y="662"/>
                      <a:pt x="454" y="662"/>
                    </a:cubicBezTo>
                    <a:cubicBezTo>
                      <a:pt x="605" y="662"/>
                      <a:pt x="689" y="473"/>
                      <a:pt x="689" y="436"/>
                    </a:cubicBezTo>
                    <a:cubicBezTo>
                      <a:pt x="689" y="423"/>
                      <a:pt x="676" y="423"/>
                      <a:pt x="672" y="423"/>
                    </a:cubicBezTo>
                    <a:cubicBezTo>
                      <a:pt x="660" y="423"/>
                      <a:pt x="655" y="427"/>
                      <a:pt x="651" y="440"/>
                    </a:cubicBezTo>
                    <a:cubicBezTo>
                      <a:pt x="605" y="595"/>
                      <a:pt x="504" y="632"/>
                      <a:pt x="458" y="632"/>
                    </a:cubicBezTo>
                    <a:cubicBezTo>
                      <a:pt x="399" y="632"/>
                      <a:pt x="374" y="582"/>
                      <a:pt x="374" y="536"/>
                    </a:cubicBezTo>
                    <a:cubicBezTo>
                      <a:pt x="374" y="503"/>
                      <a:pt x="387" y="469"/>
                      <a:pt x="399" y="406"/>
                    </a:cubicBezTo>
                    <a:cubicBezTo>
                      <a:pt x="416" y="339"/>
                      <a:pt x="433" y="272"/>
                      <a:pt x="450" y="205"/>
                    </a:cubicBezTo>
                    <a:close/>
                  </a:path>
                </a:pathLst>
              </a:custGeom>
              <a:solidFill>
                <a:srgbClr val="000000"/>
              </a:solidFill>
              <a:ln>
                <a:noFill/>
              </a:ln>
            </p:spPr>
            <p:style>
              <a:lnRef idx="0"/>
              <a:fillRef idx="0"/>
              <a:effectRef idx="0"/>
              <a:fontRef idx="minor"/>
            </p:style>
          </p:sp>
          <p:sp>
            <p:nvSpPr>
              <p:cNvPr id="593" name="CustomShape 32"/>
              <p:cNvSpPr/>
              <p:nvPr/>
            </p:nvSpPr>
            <p:spPr>
              <a:xfrm>
                <a:off x="9833760" y="3225600"/>
                <a:ext cx="125640" cy="233640"/>
              </a:xfrm>
              <a:custGeom>
                <a:avLst/>
                <a:gdLst/>
                <a:ahLst/>
                <a:rect l="l" t="t" r="r" b="b"/>
                <a:pathLst>
                  <a:path w="350" h="650">
                    <a:moveTo>
                      <a:pt x="210" y="235"/>
                    </a:moveTo>
                    <a:cubicBezTo>
                      <a:pt x="245" y="235"/>
                      <a:pt x="280" y="235"/>
                      <a:pt x="315" y="235"/>
                    </a:cubicBezTo>
                    <a:cubicBezTo>
                      <a:pt x="336" y="235"/>
                      <a:pt x="349" y="235"/>
                      <a:pt x="349" y="214"/>
                    </a:cubicBezTo>
                    <a:cubicBezTo>
                      <a:pt x="349" y="197"/>
                      <a:pt x="336" y="197"/>
                      <a:pt x="319" y="197"/>
                    </a:cubicBezTo>
                    <a:cubicBezTo>
                      <a:pt x="286" y="197"/>
                      <a:pt x="252" y="197"/>
                      <a:pt x="219" y="197"/>
                    </a:cubicBezTo>
                    <a:cubicBezTo>
                      <a:pt x="233" y="147"/>
                      <a:pt x="247" y="97"/>
                      <a:pt x="261" y="46"/>
                    </a:cubicBezTo>
                    <a:cubicBezTo>
                      <a:pt x="261" y="42"/>
                      <a:pt x="261" y="38"/>
                      <a:pt x="261" y="34"/>
                    </a:cubicBezTo>
                    <a:cubicBezTo>
                      <a:pt x="261" y="13"/>
                      <a:pt x="248" y="0"/>
                      <a:pt x="227" y="0"/>
                    </a:cubicBezTo>
                    <a:cubicBezTo>
                      <a:pt x="202" y="0"/>
                      <a:pt x="185" y="17"/>
                      <a:pt x="177" y="42"/>
                    </a:cubicBezTo>
                    <a:cubicBezTo>
                      <a:pt x="172" y="72"/>
                      <a:pt x="185" y="21"/>
                      <a:pt x="139" y="197"/>
                    </a:cubicBezTo>
                    <a:cubicBezTo>
                      <a:pt x="104" y="197"/>
                      <a:pt x="69" y="197"/>
                      <a:pt x="34" y="197"/>
                    </a:cubicBezTo>
                    <a:cubicBezTo>
                      <a:pt x="13" y="197"/>
                      <a:pt x="0" y="197"/>
                      <a:pt x="0" y="222"/>
                    </a:cubicBezTo>
                    <a:cubicBezTo>
                      <a:pt x="0" y="235"/>
                      <a:pt x="13" y="235"/>
                      <a:pt x="30" y="235"/>
                    </a:cubicBezTo>
                    <a:cubicBezTo>
                      <a:pt x="63" y="235"/>
                      <a:pt x="97" y="235"/>
                      <a:pt x="130" y="235"/>
                    </a:cubicBezTo>
                    <a:cubicBezTo>
                      <a:pt x="109" y="316"/>
                      <a:pt x="88" y="397"/>
                      <a:pt x="68" y="478"/>
                    </a:cubicBezTo>
                    <a:cubicBezTo>
                      <a:pt x="63" y="503"/>
                      <a:pt x="55" y="540"/>
                      <a:pt x="55" y="553"/>
                    </a:cubicBezTo>
                    <a:cubicBezTo>
                      <a:pt x="55" y="616"/>
                      <a:pt x="105" y="649"/>
                      <a:pt x="164" y="649"/>
                    </a:cubicBezTo>
                    <a:cubicBezTo>
                      <a:pt x="277" y="649"/>
                      <a:pt x="345" y="507"/>
                      <a:pt x="345" y="494"/>
                    </a:cubicBezTo>
                    <a:cubicBezTo>
                      <a:pt x="345" y="482"/>
                      <a:pt x="332" y="482"/>
                      <a:pt x="328" y="482"/>
                    </a:cubicBezTo>
                    <a:cubicBezTo>
                      <a:pt x="315" y="482"/>
                      <a:pt x="315" y="482"/>
                      <a:pt x="307" y="499"/>
                    </a:cubicBezTo>
                    <a:cubicBezTo>
                      <a:pt x="277" y="566"/>
                      <a:pt x="223" y="624"/>
                      <a:pt x="168" y="624"/>
                    </a:cubicBezTo>
                    <a:cubicBezTo>
                      <a:pt x="147" y="624"/>
                      <a:pt x="130" y="607"/>
                      <a:pt x="130" y="574"/>
                    </a:cubicBezTo>
                    <a:cubicBezTo>
                      <a:pt x="130" y="561"/>
                      <a:pt x="135" y="540"/>
                      <a:pt x="139" y="532"/>
                    </a:cubicBezTo>
                    <a:cubicBezTo>
                      <a:pt x="163" y="433"/>
                      <a:pt x="186" y="334"/>
                      <a:pt x="210" y="235"/>
                    </a:cubicBezTo>
                    <a:close/>
                  </a:path>
                </a:pathLst>
              </a:custGeom>
              <a:solidFill>
                <a:srgbClr val="000000"/>
              </a:solidFill>
              <a:ln>
                <a:noFill/>
              </a:ln>
            </p:spPr>
            <p:style>
              <a:lnRef idx="0"/>
              <a:fillRef idx="0"/>
              <a:effectRef idx="0"/>
              <a:fontRef idx="minor"/>
            </p:style>
          </p:sp>
          <p:sp>
            <p:nvSpPr>
              <p:cNvPr id="594" name="CustomShape 33"/>
              <p:cNvSpPr/>
              <p:nvPr/>
            </p:nvSpPr>
            <p:spPr>
              <a:xfrm>
                <a:off x="10051560" y="3320640"/>
                <a:ext cx="61920" cy="158400"/>
              </a:xfrm>
              <a:custGeom>
                <a:avLst/>
                <a:gdLst/>
                <a:ahLst/>
                <a:rect l="l" t="t" r="r" b="b"/>
                <a:pathLst>
                  <a:path w="173" h="441">
                    <a:moveTo>
                      <a:pt x="172" y="155"/>
                    </a:moveTo>
                    <a:cubicBezTo>
                      <a:pt x="172" y="59"/>
                      <a:pt x="134" y="0"/>
                      <a:pt x="75" y="0"/>
                    </a:cubicBezTo>
                    <a:cubicBezTo>
                      <a:pt x="29" y="0"/>
                      <a:pt x="0" y="38"/>
                      <a:pt x="0" y="80"/>
                    </a:cubicBezTo>
                    <a:cubicBezTo>
                      <a:pt x="0" y="117"/>
                      <a:pt x="29" y="159"/>
                      <a:pt x="75" y="159"/>
                    </a:cubicBezTo>
                    <a:cubicBezTo>
                      <a:pt x="96" y="159"/>
                      <a:pt x="113" y="151"/>
                      <a:pt x="130" y="138"/>
                    </a:cubicBezTo>
                    <a:cubicBezTo>
                      <a:pt x="134" y="134"/>
                      <a:pt x="133" y="136"/>
                      <a:pt x="134" y="134"/>
                    </a:cubicBezTo>
                    <a:cubicBezTo>
                      <a:pt x="138" y="134"/>
                      <a:pt x="138" y="134"/>
                      <a:pt x="138" y="155"/>
                    </a:cubicBezTo>
                    <a:cubicBezTo>
                      <a:pt x="138" y="264"/>
                      <a:pt x="90" y="353"/>
                      <a:pt x="38" y="402"/>
                    </a:cubicBezTo>
                    <a:cubicBezTo>
                      <a:pt x="22" y="416"/>
                      <a:pt x="21" y="419"/>
                      <a:pt x="21" y="423"/>
                    </a:cubicBezTo>
                    <a:cubicBezTo>
                      <a:pt x="21" y="436"/>
                      <a:pt x="29" y="440"/>
                      <a:pt x="38" y="440"/>
                    </a:cubicBezTo>
                    <a:cubicBezTo>
                      <a:pt x="54" y="440"/>
                      <a:pt x="172" y="327"/>
                      <a:pt x="172" y="155"/>
                    </a:cubicBezTo>
                    <a:close/>
                  </a:path>
                </a:pathLst>
              </a:custGeom>
              <a:solidFill>
                <a:srgbClr val="000000"/>
              </a:solidFill>
              <a:ln>
                <a:noFill/>
              </a:ln>
            </p:spPr>
            <p:style>
              <a:lnRef idx="0"/>
              <a:fillRef idx="0"/>
              <a:effectRef idx="0"/>
              <a:fontRef idx="minor"/>
            </p:style>
          </p:sp>
          <p:sp>
            <p:nvSpPr>
              <p:cNvPr id="595" name="CustomShape 34"/>
              <p:cNvSpPr/>
              <p:nvPr/>
            </p:nvSpPr>
            <p:spPr>
              <a:xfrm>
                <a:off x="10257120" y="3144240"/>
                <a:ext cx="272160" cy="238320"/>
              </a:xfrm>
              <a:custGeom>
                <a:avLst/>
                <a:gdLst/>
                <a:ahLst/>
                <a:rect l="l" t="t" r="r" b="b"/>
                <a:pathLst>
                  <a:path w="757" h="663">
                    <a:moveTo>
                      <a:pt x="474" y="565"/>
                    </a:moveTo>
                    <a:cubicBezTo>
                      <a:pt x="487" y="624"/>
                      <a:pt x="541" y="662"/>
                      <a:pt x="604" y="662"/>
                    </a:cubicBezTo>
                    <a:cubicBezTo>
                      <a:pt x="655" y="662"/>
                      <a:pt x="688" y="628"/>
                      <a:pt x="714" y="582"/>
                    </a:cubicBezTo>
                    <a:cubicBezTo>
                      <a:pt x="739" y="528"/>
                      <a:pt x="756" y="440"/>
                      <a:pt x="756" y="436"/>
                    </a:cubicBezTo>
                    <a:cubicBezTo>
                      <a:pt x="756" y="423"/>
                      <a:pt x="743" y="423"/>
                      <a:pt x="739" y="423"/>
                    </a:cubicBezTo>
                    <a:cubicBezTo>
                      <a:pt x="726" y="423"/>
                      <a:pt x="722" y="427"/>
                      <a:pt x="718" y="448"/>
                    </a:cubicBezTo>
                    <a:cubicBezTo>
                      <a:pt x="697" y="532"/>
                      <a:pt x="672" y="632"/>
                      <a:pt x="609" y="632"/>
                    </a:cubicBezTo>
                    <a:cubicBezTo>
                      <a:pt x="579" y="632"/>
                      <a:pt x="562" y="612"/>
                      <a:pt x="562" y="565"/>
                    </a:cubicBezTo>
                    <a:cubicBezTo>
                      <a:pt x="562" y="532"/>
                      <a:pt x="579" y="461"/>
                      <a:pt x="592" y="411"/>
                    </a:cubicBezTo>
                    <a:cubicBezTo>
                      <a:pt x="606" y="358"/>
                      <a:pt x="620" y="304"/>
                      <a:pt x="634" y="251"/>
                    </a:cubicBezTo>
                    <a:cubicBezTo>
                      <a:pt x="638" y="231"/>
                      <a:pt x="651" y="176"/>
                      <a:pt x="659" y="155"/>
                    </a:cubicBezTo>
                    <a:cubicBezTo>
                      <a:pt x="667" y="117"/>
                      <a:pt x="680" y="63"/>
                      <a:pt x="680" y="55"/>
                    </a:cubicBezTo>
                    <a:cubicBezTo>
                      <a:pt x="680" y="30"/>
                      <a:pt x="659" y="17"/>
                      <a:pt x="638" y="17"/>
                    </a:cubicBezTo>
                    <a:cubicBezTo>
                      <a:pt x="630" y="17"/>
                      <a:pt x="592" y="17"/>
                      <a:pt x="579" y="67"/>
                    </a:cubicBezTo>
                    <a:cubicBezTo>
                      <a:pt x="554" y="172"/>
                      <a:pt x="487" y="431"/>
                      <a:pt x="470" y="507"/>
                    </a:cubicBezTo>
                    <a:cubicBezTo>
                      <a:pt x="470" y="515"/>
                      <a:pt x="407" y="632"/>
                      <a:pt x="302" y="632"/>
                    </a:cubicBezTo>
                    <a:cubicBezTo>
                      <a:pt x="227" y="632"/>
                      <a:pt x="210" y="565"/>
                      <a:pt x="210" y="511"/>
                    </a:cubicBezTo>
                    <a:cubicBezTo>
                      <a:pt x="210" y="427"/>
                      <a:pt x="252" y="314"/>
                      <a:pt x="290" y="214"/>
                    </a:cubicBezTo>
                    <a:cubicBezTo>
                      <a:pt x="306" y="168"/>
                      <a:pt x="315" y="147"/>
                      <a:pt x="315" y="117"/>
                    </a:cubicBezTo>
                    <a:cubicBezTo>
                      <a:pt x="315" y="55"/>
                      <a:pt x="269" y="0"/>
                      <a:pt x="193" y="0"/>
                    </a:cubicBezTo>
                    <a:cubicBezTo>
                      <a:pt x="54" y="0"/>
                      <a:pt x="0" y="214"/>
                      <a:pt x="0" y="226"/>
                    </a:cubicBezTo>
                    <a:cubicBezTo>
                      <a:pt x="0" y="239"/>
                      <a:pt x="12" y="239"/>
                      <a:pt x="17" y="239"/>
                    </a:cubicBezTo>
                    <a:cubicBezTo>
                      <a:pt x="33" y="239"/>
                      <a:pt x="33" y="235"/>
                      <a:pt x="42" y="214"/>
                    </a:cubicBezTo>
                    <a:cubicBezTo>
                      <a:pt x="75" y="84"/>
                      <a:pt x="134" y="30"/>
                      <a:pt x="189" y="30"/>
                    </a:cubicBezTo>
                    <a:cubicBezTo>
                      <a:pt x="201" y="30"/>
                      <a:pt x="227" y="34"/>
                      <a:pt x="227" y="80"/>
                    </a:cubicBezTo>
                    <a:cubicBezTo>
                      <a:pt x="227" y="113"/>
                      <a:pt x="210" y="159"/>
                      <a:pt x="201" y="180"/>
                    </a:cubicBezTo>
                    <a:cubicBezTo>
                      <a:pt x="147" y="323"/>
                      <a:pt x="117" y="415"/>
                      <a:pt x="117" y="486"/>
                    </a:cubicBezTo>
                    <a:cubicBezTo>
                      <a:pt x="117" y="628"/>
                      <a:pt x="218" y="662"/>
                      <a:pt x="298" y="662"/>
                    </a:cubicBezTo>
                    <a:cubicBezTo>
                      <a:pt x="395" y="662"/>
                      <a:pt x="449" y="599"/>
                      <a:pt x="474" y="565"/>
                    </a:cubicBezTo>
                    <a:close/>
                  </a:path>
                </a:pathLst>
              </a:custGeom>
              <a:solidFill>
                <a:srgbClr val="000000"/>
              </a:solidFill>
              <a:ln>
                <a:noFill/>
              </a:ln>
            </p:spPr>
            <p:style>
              <a:lnRef idx="0"/>
              <a:fillRef idx="0"/>
              <a:effectRef idx="0"/>
              <a:fontRef idx="minor"/>
            </p:style>
          </p:sp>
          <p:sp>
            <p:nvSpPr>
              <p:cNvPr id="596" name="CustomShape 35"/>
              <p:cNvSpPr/>
              <p:nvPr/>
            </p:nvSpPr>
            <p:spPr>
              <a:xfrm>
                <a:off x="10560960" y="3225600"/>
                <a:ext cx="125280" cy="233640"/>
              </a:xfrm>
              <a:custGeom>
                <a:avLst/>
                <a:gdLst/>
                <a:ahLst/>
                <a:rect l="l" t="t" r="r" b="b"/>
                <a:pathLst>
                  <a:path w="349" h="650">
                    <a:moveTo>
                      <a:pt x="210" y="235"/>
                    </a:moveTo>
                    <a:cubicBezTo>
                      <a:pt x="245" y="235"/>
                      <a:pt x="280" y="235"/>
                      <a:pt x="315" y="235"/>
                    </a:cubicBezTo>
                    <a:cubicBezTo>
                      <a:pt x="336" y="235"/>
                      <a:pt x="348" y="235"/>
                      <a:pt x="348" y="214"/>
                    </a:cubicBezTo>
                    <a:cubicBezTo>
                      <a:pt x="348" y="197"/>
                      <a:pt x="336" y="197"/>
                      <a:pt x="319" y="197"/>
                    </a:cubicBezTo>
                    <a:cubicBezTo>
                      <a:pt x="285" y="197"/>
                      <a:pt x="252" y="197"/>
                      <a:pt x="218" y="197"/>
                    </a:cubicBezTo>
                    <a:cubicBezTo>
                      <a:pt x="232" y="147"/>
                      <a:pt x="246" y="97"/>
                      <a:pt x="260" y="46"/>
                    </a:cubicBezTo>
                    <a:cubicBezTo>
                      <a:pt x="260" y="42"/>
                      <a:pt x="260" y="38"/>
                      <a:pt x="260" y="34"/>
                    </a:cubicBezTo>
                    <a:cubicBezTo>
                      <a:pt x="260" y="13"/>
                      <a:pt x="247" y="0"/>
                      <a:pt x="226" y="0"/>
                    </a:cubicBezTo>
                    <a:cubicBezTo>
                      <a:pt x="201" y="0"/>
                      <a:pt x="184" y="17"/>
                      <a:pt x="176" y="42"/>
                    </a:cubicBezTo>
                    <a:cubicBezTo>
                      <a:pt x="172" y="72"/>
                      <a:pt x="184" y="21"/>
                      <a:pt x="138" y="197"/>
                    </a:cubicBezTo>
                    <a:cubicBezTo>
                      <a:pt x="103" y="197"/>
                      <a:pt x="68" y="197"/>
                      <a:pt x="33" y="197"/>
                    </a:cubicBezTo>
                    <a:cubicBezTo>
                      <a:pt x="12" y="197"/>
                      <a:pt x="0" y="197"/>
                      <a:pt x="0" y="222"/>
                    </a:cubicBezTo>
                    <a:cubicBezTo>
                      <a:pt x="0" y="235"/>
                      <a:pt x="12" y="235"/>
                      <a:pt x="29" y="235"/>
                    </a:cubicBezTo>
                    <a:cubicBezTo>
                      <a:pt x="63" y="235"/>
                      <a:pt x="96" y="235"/>
                      <a:pt x="130" y="235"/>
                    </a:cubicBezTo>
                    <a:cubicBezTo>
                      <a:pt x="109" y="316"/>
                      <a:pt x="88" y="397"/>
                      <a:pt x="67" y="478"/>
                    </a:cubicBezTo>
                    <a:cubicBezTo>
                      <a:pt x="63" y="503"/>
                      <a:pt x="54" y="540"/>
                      <a:pt x="54" y="553"/>
                    </a:cubicBezTo>
                    <a:cubicBezTo>
                      <a:pt x="54" y="616"/>
                      <a:pt x="105" y="649"/>
                      <a:pt x="163" y="649"/>
                    </a:cubicBezTo>
                    <a:cubicBezTo>
                      <a:pt x="277" y="649"/>
                      <a:pt x="344" y="507"/>
                      <a:pt x="344" y="494"/>
                    </a:cubicBezTo>
                    <a:cubicBezTo>
                      <a:pt x="344" y="482"/>
                      <a:pt x="333" y="486"/>
                      <a:pt x="327" y="482"/>
                    </a:cubicBezTo>
                    <a:cubicBezTo>
                      <a:pt x="315" y="482"/>
                      <a:pt x="315" y="482"/>
                      <a:pt x="306" y="499"/>
                    </a:cubicBezTo>
                    <a:cubicBezTo>
                      <a:pt x="277" y="566"/>
                      <a:pt x="222" y="624"/>
                      <a:pt x="168" y="624"/>
                    </a:cubicBezTo>
                    <a:cubicBezTo>
                      <a:pt x="142" y="624"/>
                      <a:pt x="130" y="607"/>
                      <a:pt x="130" y="574"/>
                    </a:cubicBezTo>
                    <a:cubicBezTo>
                      <a:pt x="130" y="561"/>
                      <a:pt x="134" y="540"/>
                      <a:pt x="138" y="532"/>
                    </a:cubicBezTo>
                    <a:cubicBezTo>
                      <a:pt x="162" y="433"/>
                      <a:pt x="186" y="334"/>
                      <a:pt x="210" y="235"/>
                    </a:cubicBezTo>
                    <a:close/>
                  </a:path>
                </a:pathLst>
              </a:custGeom>
              <a:solidFill>
                <a:srgbClr val="000000"/>
              </a:solidFill>
              <a:ln>
                <a:noFill/>
              </a:ln>
            </p:spPr>
            <p:style>
              <a:lnRef idx="0"/>
              <a:fillRef idx="0"/>
              <a:effectRef idx="0"/>
              <a:fontRef idx="minor"/>
            </p:style>
          </p:sp>
          <p:sp>
            <p:nvSpPr>
              <p:cNvPr id="597" name="CustomShape 36"/>
              <p:cNvSpPr/>
              <p:nvPr/>
            </p:nvSpPr>
            <p:spPr>
              <a:xfrm>
                <a:off x="10778400" y="3320640"/>
                <a:ext cx="61920" cy="158400"/>
              </a:xfrm>
              <a:custGeom>
                <a:avLst/>
                <a:gdLst/>
                <a:ahLst/>
                <a:rect l="l" t="t" r="r" b="b"/>
                <a:pathLst>
                  <a:path w="173" h="441">
                    <a:moveTo>
                      <a:pt x="172" y="155"/>
                    </a:moveTo>
                    <a:cubicBezTo>
                      <a:pt x="172" y="59"/>
                      <a:pt x="135" y="0"/>
                      <a:pt x="76" y="0"/>
                    </a:cubicBezTo>
                    <a:cubicBezTo>
                      <a:pt x="30" y="0"/>
                      <a:pt x="0" y="38"/>
                      <a:pt x="0" y="80"/>
                    </a:cubicBezTo>
                    <a:cubicBezTo>
                      <a:pt x="0" y="117"/>
                      <a:pt x="30" y="159"/>
                      <a:pt x="76" y="159"/>
                    </a:cubicBezTo>
                    <a:cubicBezTo>
                      <a:pt x="93" y="159"/>
                      <a:pt x="114" y="151"/>
                      <a:pt x="130" y="138"/>
                    </a:cubicBezTo>
                    <a:cubicBezTo>
                      <a:pt x="135" y="134"/>
                      <a:pt x="133" y="136"/>
                      <a:pt x="135" y="134"/>
                    </a:cubicBezTo>
                    <a:cubicBezTo>
                      <a:pt x="139" y="134"/>
                      <a:pt x="139" y="134"/>
                      <a:pt x="139" y="155"/>
                    </a:cubicBezTo>
                    <a:cubicBezTo>
                      <a:pt x="139" y="264"/>
                      <a:pt x="90" y="353"/>
                      <a:pt x="38" y="402"/>
                    </a:cubicBezTo>
                    <a:cubicBezTo>
                      <a:pt x="23" y="416"/>
                      <a:pt x="21" y="419"/>
                      <a:pt x="21" y="423"/>
                    </a:cubicBezTo>
                    <a:cubicBezTo>
                      <a:pt x="21" y="436"/>
                      <a:pt x="30" y="440"/>
                      <a:pt x="38" y="440"/>
                    </a:cubicBezTo>
                    <a:cubicBezTo>
                      <a:pt x="55" y="440"/>
                      <a:pt x="172" y="327"/>
                      <a:pt x="172" y="155"/>
                    </a:cubicBezTo>
                    <a:close/>
                  </a:path>
                </a:pathLst>
              </a:custGeom>
              <a:solidFill>
                <a:srgbClr val="000000"/>
              </a:solidFill>
              <a:ln>
                <a:noFill/>
              </a:ln>
            </p:spPr>
            <p:style>
              <a:lnRef idx="0"/>
              <a:fillRef idx="0"/>
              <a:effectRef idx="0"/>
              <a:fontRef idx="minor"/>
            </p:style>
          </p:sp>
          <p:sp>
            <p:nvSpPr>
              <p:cNvPr id="598" name="CustomShape 37"/>
              <p:cNvSpPr/>
              <p:nvPr/>
            </p:nvSpPr>
            <p:spPr>
              <a:xfrm>
                <a:off x="10983960" y="3144240"/>
                <a:ext cx="244800" cy="340920"/>
              </a:xfrm>
              <a:custGeom>
                <a:avLst/>
                <a:gdLst/>
                <a:ahLst/>
                <a:rect l="l" t="t" r="r" b="b"/>
                <a:pathLst>
                  <a:path w="681" h="948">
                    <a:moveTo>
                      <a:pt x="672" y="88"/>
                    </a:moveTo>
                    <a:cubicBezTo>
                      <a:pt x="680" y="67"/>
                      <a:pt x="680" y="67"/>
                      <a:pt x="680" y="55"/>
                    </a:cubicBezTo>
                    <a:cubicBezTo>
                      <a:pt x="680" y="30"/>
                      <a:pt x="659" y="17"/>
                      <a:pt x="634" y="17"/>
                    </a:cubicBezTo>
                    <a:cubicBezTo>
                      <a:pt x="622" y="17"/>
                      <a:pt x="596" y="25"/>
                      <a:pt x="584" y="46"/>
                    </a:cubicBezTo>
                    <a:cubicBezTo>
                      <a:pt x="580" y="55"/>
                      <a:pt x="571" y="101"/>
                      <a:pt x="563" y="126"/>
                    </a:cubicBezTo>
                    <a:cubicBezTo>
                      <a:pt x="554" y="164"/>
                      <a:pt x="542" y="201"/>
                      <a:pt x="533" y="243"/>
                    </a:cubicBezTo>
                    <a:cubicBezTo>
                      <a:pt x="511" y="331"/>
                      <a:pt x="489" y="419"/>
                      <a:pt x="466" y="507"/>
                    </a:cubicBezTo>
                    <a:cubicBezTo>
                      <a:pt x="462" y="528"/>
                      <a:pt x="399" y="632"/>
                      <a:pt x="303" y="632"/>
                    </a:cubicBezTo>
                    <a:cubicBezTo>
                      <a:pt x="227" y="632"/>
                      <a:pt x="210" y="565"/>
                      <a:pt x="210" y="511"/>
                    </a:cubicBezTo>
                    <a:cubicBezTo>
                      <a:pt x="210" y="444"/>
                      <a:pt x="235" y="356"/>
                      <a:pt x="286" y="226"/>
                    </a:cubicBezTo>
                    <a:cubicBezTo>
                      <a:pt x="311" y="164"/>
                      <a:pt x="315" y="147"/>
                      <a:pt x="315" y="117"/>
                    </a:cubicBezTo>
                    <a:cubicBezTo>
                      <a:pt x="315" y="55"/>
                      <a:pt x="269" y="0"/>
                      <a:pt x="193" y="0"/>
                    </a:cubicBezTo>
                    <a:cubicBezTo>
                      <a:pt x="55" y="0"/>
                      <a:pt x="0" y="214"/>
                      <a:pt x="0" y="226"/>
                    </a:cubicBezTo>
                    <a:cubicBezTo>
                      <a:pt x="0" y="239"/>
                      <a:pt x="13" y="239"/>
                      <a:pt x="17" y="239"/>
                    </a:cubicBezTo>
                    <a:cubicBezTo>
                      <a:pt x="30" y="239"/>
                      <a:pt x="34" y="235"/>
                      <a:pt x="42" y="214"/>
                    </a:cubicBezTo>
                    <a:cubicBezTo>
                      <a:pt x="80" y="76"/>
                      <a:pt x="139" y="30"/>
                      <a:pt x="189" y="30"/>
                    </a:cubicBezTo>
                    <a:cubicBezTo>
                      <a:pt x="202" y="30"/>
                      <a:pt x="227" y="30"/>
                      <a:pt x="227" y="80"/>
                    </a:cubicBezTo>
                    <a:cubicBezTo>
                      <a:pt x="227" y="113"/>
                      <a:pt x="210" y="155"/>
                      <a:pt x="202" y="180"/>
                    </a:cubicBezTo>
                    <a:cubicBezTo>
                      <a:pt x="143" y="335"/>
                      <a:pt x="114" y="419"/>
                      <a:pt x="114" y="490"/>
                    </a:cubicBezTo>
                    <a:cubicBezTo>
                      <a:pt x="114" y="620"/>
                      <a:pt x="210" y="662"/>
                      <a:pt x="294" y="662"/>
                    </a:cubicBezTo>
                    <a:cubicBezTo>
                      <a:pt x="353" y="662"/>
                      <a:pt x="403" y="637"/>
                      <a:pt x="445" y="599"/>
                    </a:cubicBezTo>
                    <a:cubicBezTo>
                      <a:pt x="424" y="674"/>
                      <a:pt x="407" y="746"/>
                      <a:pt x="349" y="821"/>
                    </a:cubicBezTo>
                    <a:cubicBezTo>
                      <a:pt x="311" y="871"/>
                      <a:pt x="256" y="917"/>
                      <a:pt x="185" y="917"/>
                    </a:cubicBezTo>
                    <a:cubicBezTo>
                      <a:pt x="164" y="917"/>
                      <a:pt x="101" y="909"/>
                      <a:pt x="76" y="854"/>
                    </a:cubicBezTo>
                    <a:cubicBezTo>
                      <a:pt x="97" y="854"/>
                      <a:pt x="118" y="854"/>
                      <a:pt x="139" y="838"/>
                    </a:cubicBezTo>
                    <a:cubicBezTo>
                      <a:pt x="151" y="821"/>
                      <a:pt x="168" y="804"/>
                      <a:pt x="168" y="775"/>
                    </a:cubicBezTo>
                    <a:cubicBezTo>
                      <a:pt x="168" y="729"/>
                      <a:pt x="126" y="725"/>
                      <a:pt x="114" y="725"/>
                    </a:cubicBezTo>
                    <a:cubicBezTo>
                      <a:pt x="80" y="725"/>
                      <a:pt x="30" y="750"/>
                      <a:pt x="30" y="821"/>
                    </a:cubicBezTo>
                    <a:cubicBezTo>
                      <a:pt x="30" y="892"/>
                      <a:pt x="97" y="947"/>
                      <a:pt x="185" y="947"/>
                    </a:cubicBezTo>
                    <a:cubicBezTo>
                      <a:pt x="340" y="947"/>
                      <a:pt x="491" y="813"/>
                      <a:pt x="533" y="649"/>
                    </a:cubicBezTo>
                    <a:cubicBezTo>
                      <a:pt x="580" y="462"/>
                      <a:pt x="626" y="275"/>
                      <a:pt x="672" y="88"/>
                    </a:cubicBezTo>
                    <a:close/>
                  </a:path>
                </a:pathLst>
              </a:custGeom>
              <a:solidFill>
                <a:srgbClr val="000000"/>
              </a:solidFill>
              <a:ln>
                <a:noFill/>
              </a:ln>
            </p:spPr>
            <p:style>
              <a:lnRef idx="0"/>
              <a:fillRef idx="0"/>
              <a:effectRef idx="0"/>
              <a:fontRef idx="minor"/>
            </p:style>
          </p:sp>
          <p:sp>
            <p:nvSpPr>
              <p:cNvPr id="599" name="CustomShape 38"/>
              <p:cNvSpPr/>
              <p:nvPr/>
            </p:nvSpPr>
            <p:spPr>
              <a:xfrm>
                <a:off x="11243880" y="3225600"/>
                <a:ext cx="125640" cy="233640"/>
              </a:xfrm>
              <a:custGeom>
                <a:avLst/>
                <a:gdLst/>
                <a:ahLst/>
                <a:rect l="l" t="t" r="r" b="b"/>
                <a:pathLst>
                  <a:path w="350" h="650">
                    <a:moveTo>
                      <a:pt x="210" y="235"/>
                    </a:moveTo>
                    <a:cubicBezTo>
                      <a:pt x="245" y="235"/>
                      <a:pt x="280" y="235"/>
                      <a:pt x="315" y="235"/>
                    </a:cubicBezTo>
                    <a:cubicBezTo>
                      <a:pt x="336" y="235"/>
                      <a:pt x="349" y="235"/>
                      <a:pt x="349" y="214"/>
                    </a:cubicBezTo>
                    <a:cubicBezTo>
                      <a:pt x="349" y="197"/>
                      <a:pt x="336" y="197"/>
                      <a:pt x="319" y="197"/>
                    </a:cubicBezTo>
                    <a:cubicBezTo>
                      <a:pt x="286" y="197"/>
                      <a:pt x="252" y="197"/>
                      <a:pt x="219" y="197"/>
                    </a:cubicBezTo>
                    <a:cubicBezTo>
                      <a:pt x="233" y="147"/>
                      <a:pt x="247" y="97"/>
                      <a:pt x="261" y="46"/>
                    </a:cubicBezTo>
                    <a:cubicBezTo>
                      <a:pt x="261" y="42"/>
                      <a:pt x="261" y="38"/>
                      <a:pt x="261" y="34"/>
                    </a:cubicBezTo>
                    <a:cubicBezTo>
                      <a:pt x="261" y="13"/>
                      <a:pt x="248" y="0"/>
                      <a:pt x="227" y="0"/>
                    </a:cubicBezTo>
                    <a:cubicBezTo>
                      <a:pt x="202" y="0"/>
                      <a:pt x="185" y="17"/>
                      <a:pt x="177" y="42"/>
                    </a:cubicBezTo>
                    <a:cubicBezTo>
                      <a:pt x="172" y="72"/>
                      <a:pt x="185" y="21"/>
                      <a:pt x="139" y="197"/>
                    </a:cubicBezTo>
                    <a:cubicBezTo>
                      <a:pt x="104" y="197"/>
                      <a:pt x="69" y="197"/>
                      <a:pt x="34" y="197"/>
                    </a:cubicBezTo>
                    <a:cubicBezTo>
                      <a:pt x="13" y="197"/>
                      <a:pt x="0" y="197"/>
                      <a:pt x="0" y="222"/>
                    </a:cubicBezTo>
                    <a:cubicBezTo>
                      <a:pt x="0" y="235"/>
                      <a:pt x="13" y="235"/>
                      <a:pt x="30" y="235"/>
                    </a:cubicBezTo>
                    <a:cubicBezTo>
                      <a:pt x="63" y="235"/>
                      <a:pt x="97" y="235"/>
                      <a:pt x="131" y="235"/>
                    </a:cubicBezTo>
                    <a:cubicBezTo>
                      <a:pt x="110" y="316"/>
                      <a:pt x="89" y="397"/>
                      <a:pt x="68" y="478"/>
                    </a:cubicBezTo>
                    <a:cubicBezTo>
                      <a:pt x="63" y="503"/>
                      <a:pt x="55" y="540"/>
                      <a:pt x="55" y="553"/>
                    </a:cubicBezTo>
                    <a:cubicBezTo>
                      <a:pt x="55" y="616"/>
                      <a:pt x="105" y="649"/>
                      <a:pt x="164" y="649"/>
                    </a:cubicBezTo>
                    <a:cubicBezTo>
                      <a:pt x="277" y="649"/>
                      <a:pt x="345" y="507"/>
                      <a:pt x="345" y="494"/>
                    </a:cubicBezTo>
                    <a:cubicBezTo>
                      <a:pt x="345" y="482"/>
                      <a:pt x="332" y="482"/>
                      <a:pt x="328" y="482"/>
                    </a:cubicBezTo>
                    <a:cubicBezTo>
                      <a:pt x="315" y="482"/>
                      <a:pt x="315" y="482"/>
                      <a:pt x="307" y="499"/>
                    </a:cubicBezTo>
                    <a:cubicBezTo>
                      <a:pt x="277" y="566"/>
                      <a:pt x="223" y="624"/>
                      <a:pt x="168" y="624"/>
                    </a:cubicBezTo>
                    <a:cubicBezTo>
                      <a:pt x="147" y="624"/>
                      <a:pt x="131" y="607"/>
                      <a:pt x="131" y="574"/>
                    </a:cubicBezTo>
                    <a:cubicBezTo>
                      <a:pt x="131" y="561"/>
                      <a:pt x="135" y="540"/>
                      <a:pt x="139" y="532"/>
                    </a:cubicBezTo>
                    <a:cubicBezTo>
                      <a:pt x="163" y="433"/>
                      <a:pt x="186" y="334"/>
                      <a:pt x="210" y="235"/>
                    </a:cubicBezTo>
                    <a:close/>
                  </a:path>
                </a:pathLst>
              </a:custGeom>
              <a:solidFill>
                <a:srgbClr val="000000"/>
              </a:solidFill>
              <a:ln>
                <a:noFill/>
              </a:ln>
            </p:spPr>
            <p:style>
              <a:lnRef idx="0"/>
              <a:fillRef idx="0"/>
              <a:effectRef idx="0"/>
              <a:fontRef idx="minor"/>
            </p:style>
          </p:sp>
          <p:sp>
            <p:nvSpPr>
              <p:cNvPr id="600" name="CustomShape 39"/>
              <p:cNvSpPr/>
              <p:nvPr/>
            </p:nvSpPr>
            <p:spPr>
              <a:xfrm>
                <a:off x="11445120" y="2981520"/>
                <a:ext cx="123840" cy="527760"/>
              </a:xfrm>
              <a:custGeom>
                <a:avLst/>
                <a:gdLst/>
                <a:ahLst/>
                <a:rect l="l" t="t" r="r" b="b"/>
                <a:pathLst>
                  <a:path w="345" h="1467">
                    <a:moveTo>
                      <a:pt x="344" y="733"/>
                    </a:moveTo>
                    <a:cubicBezTo>
                      <a:pt x="344" y="620"/>
                      <a:pt x="327" y="440"/>
                      <a:pt x="247" y="276"/>
                    </a:cubicBezTo>
                    <a:cubicBezTo>
                      <a:pt x="159" y="96"/>
                      <a:pt x="33" y="0"/>
                      <a:pt x="17" y="0"/>
                    </a:cubicBezTo>
                    <a:cubicBezTo>
                      <a:pt x="8" y="0"/>
                      <a:pt x="0" y="4"/>
                      <a:pt x="0" y="13"/>
                    </a:cubicBezTo>
                    <a:cubicBezTo>
                      <a:pt x="0" y="21"/>
                      <a:pt x="0" y="21"/>
                      <a:pt x="29" y="50"/>
                    </a:cubicBezTo>
                    <a:cubicBezTo>
                      <a:pt x="176" y="193"/>
                      <a:pt x="260" y="427"/>
                      <a:pt x="260" y="733"/>
                    </a:cubicBezTo>
                    <a:cubicBezTo>
                      <a:pt x="260" y="984"/>
                      <a:pt x="205" y="1239"/>
                      <a:pt x="21" y="1428"/>
                    </a:cubicBezTo>
                    <a:cubicBezTo>
                      <a:pt x="0" y="1445"/>
                      <a:pt x="0" y="1445"/>
                      <a:pt x="0" y="1449"/>
                    </a:cubicBezTo>
                    <a:cubicBezTo>
                      <a:pt x="0" y="1461"/>
                      <a:pt x="8" y="1466"/>
                      <a:pt x="17" y="1466"/>
                    </a:cubicBezTo>
                    <a:cubicBezTo>
                      <a:pt x="33" y="1466"/>
                      <a:pt x="163" y="1365"/>
                      <a:pt x="252" y="1181"/>
                    </a:cubicBezTo>
                    <a:cubicBezTo>
                      <a:pt x="327" y="1017"/>
                      <a:pt x="344" y="854"/>
                      <a:pt x="344" y="733"/>
                    </a:cubicBezTo>
                    <a:close/>
                  </a:path>
                </a:pathLst>
              </a:custGeom>
              <a:solidFill>
                <a:srgbClr val="000000"/>
              </a:solidFill>
              <a:ln>
                <a:noFill/>
              </a:ln>
            </p:spPr>
            <p:style>
              <a:lnRef idx="0"/>
              <a:fillRef idx="0"/>
              <a:effectRef idx="0"/>
              <a:fontRef idx="minor"/>
            </p:style>
          </p:sp>
        </p:grpSp>
      </p:grpSp>
      <p:grpSp>
        <p:nvGrpSpPr>
          <p:cNvPr id="601" name="Group 40"/>
          <p:cNvGrpSpPr/>
          <p:nvPr/>
        </p:nvGrpSpPr>
        <p:grpSpPr>
          <a:xfrm>
            <a:off x="7270560" y="3604320"/>
            <a:ext cx="2995560" cy="474480"/>
            <a:chOff x="7270560" y="3604320"/>
            <a:chExt cx="2995560" cy="474480"/>
          </a:xfrm>
        </p:grpSpPr>
        <p:grpSp>
          <p:nvGrpSpPr>
            <p:cNvPr id="602" name="Group 41"/>
            <p:cNvGrpSpPr/>
            <p:nvPr/>
          </p:nvGrpSpPr>
          <p:grpSpPr>
            <a:xfrm>
              <a:off x="7270560" y="3604320"/>
              <a:ext cx="2995560" cy="474480"/>
              <a:chOff x="7270560" y="3604320"/>
              <a:chExt cx="2995560" cy="474480"/>
            </a:xfrm>
          </p:grpSpPr>
          <p:sp>
            <p:nvSpPr>
              <p:cNvPr id="603" name="CustomShape 42"/>
              <p:cNvSpPr/>
              <p:nvPr/>
            </p:nvSpPr>
            <p:spPr>
              <a:xfrm>
                <a:off x="7282800" y="3631320"/>
                <a:ext cx="2955960" cy="420480"/>
              </a:xfrm>
              <a:custGeom>
                <a:avLst/>
                <a:gdLst/>
                <a:ahLst/>
                <a:rect l="l" t="t" r="r" b="b"/>
                <a:pathLst>
                  <a:path w="8212" h="1169">
                    <a:moveTo>
                      <a:pt x="0" y="0"/>
                    </a:moveTo>
                    <a:cubicBezTo>
                      <a:pt x="2737" y="0"/>
                      <a:pt x="5474" y="0"/>
                      <a:pt x="8211" y="0"/>
                    </a:cubicBezTo>
                    <a:cubicBezTo>
                      <a:pt x="8211" y="389"/>
                      <a:pt x="8211" y="778"/>
                      <a:pt x="8211" y="1168"/>
                    </a:cubicBezTo>
                    <a:cubicBezTo>
                      <a:pt x="5474" y="1168"/>
                      <a:pt x="2737" y="1168"/>
                      <a:pt x="0" y="1168"/>
                    </a:cubicBezTo>
                    <a:cubicBezTo>
                      <a:pt x="0" y="778"/>
                      <a:pt x="0" y="389"/>
                      <a:pt x="0" y="0"/>
                    </a:cubicBezTo>
                    <a:close/>
                  </a:path>
                </a:pathLst>
              </a:custGeom>
              <a:solidFill>
                <a:srgbClr val="ffffff"/>
              </a:solidFill>
              <a:ln>
                <a:noFill/>
              </a:ln>
            </p:spPr>
            <p:style>
              <a:lnRef idx="0"/>
              <a:fillRef idx="0"/>
              <a:effectRef idx="0"/>
              <a:fontRef idx="minor"/>
            </p:style>
          </p:sp>
          <p:sp>
            <p:nvSpPr>
              <p:cNvPr id="604" name="CustomShape 43"/>
              <p:cNvSpPr/>
              <p:nvPr/>
            </p:nvSpPr>
            <p:spPr>
              <a:xfrm>
                <a:off x="7270560" y="3723120"/>
                <a:ext cx="244800" cy="340560"/>
              </a:xfrm>
              <a:custGeom>
                <a:avLst/>
                <a:gdLst/>
                <a:ahLst/>
                <a:rect l="l" t="t" r="r" b="b"/>
                <a:pathLst>
                  <a:path w="681" h="947">
                    <a:moveTo>
                      <a:pt x="676" y="88"/>
                    </a:moveTo>
                    <a:cubicBezTo>
                      <a:pt x="680" y="67"/>
                      <a:pt x="680" y="63"/>
                      <a:pt x="680" y="55"/>
                    </a:cubicBezTo>
                    <a:cubicBezTo>
                      <a:pt x="680" y="29"/>
                      <a:pt x="659" y="13"/>
                      <a:pt x="638" y="13"/>
                    </a:cubicBezTo>
                    <a:cubicBezTo>
                      <a:pt x="621" y="13"/>
                      <a:pt x="600" y="21"/>
                      <a:pt x="588" y="46"/>
                    </a:cubicBezTo>
                    <a:cubicBezTo>
                      <a:pt x="584" y="50"/>
                      <a:pt x="571" y="96"/>
                      <a:pt x="567" y="126"/>
                    </a:cubicBezTo>
                    <a:cubicBezTo>
                      <a:pt x="554" y="163"/>
                      <a:pt x="546" y="201"/>
                      <a:pt x="537" y="243"/>
                    </a:cubicBezTo>
                    <a:cubicBezTo>
                      <a:pt x="515" y="331"/>
                      <a:pt x="493" y="419"/>
                      <a:pt x="470" y="507"/>
                    </a:cubicBezTo>
                    <a:cubicBezTo>
                      <a:pt x="462" y="528"/>
                      <a:pt x="399" y="632"/>
                      <a:pt x="302" y="632"/>
                    </a:cubicBezTo>
                    <a:cubicBezTo>
                      <a:pt x="227" y="632"/>
                      <a:pt x="210" y="565"/>
                      <a:pt x="210" y="511"/>
                    </a:cubicBezTo>
                    <a:cubicBezTo>
                      <a:pt x="210" y="444"/>
                      <a:pt x="235" y="352"/>
                      <a:pt x="285" y="226"/>
                    </a:cubicBezTo>
                    <a:cubicBezTo>
                      <a:pt x="311" y="163"/>
                      <a:pt x="315" y="147"/>
                      <a:pt x="315" y="117"/>
                    </a:cubicBezTo>
                    <a:cubicBezTo>
                      <a:pt x="315" y="50"/>
                      <a:pt x="269" y="0"/>
                      <a:pt x="197" y="0"/>
                    </a:cubicBezTo>
                    <a:cubicBezTo>
                      <a:pt x="55" y="0"/>
                      <a:pt x="0" y="209"/>
                      <a:pt x="0" y="226"/>
                    </a:cubicBezTo>
                    <a:cubicBezTo>
                      <a:pt x="0" y="239"/>
                      <a:pt x="11" y="235"/>
                      <a:pt x="17" y="239"/>
                    </a:cubicBezTo>
                    <a:cubicBezTo>
                      <a:pt x="34" y="239"/>
                      <a:pt x="34" y="235"/>
                      <a:pt x="42" y="214"/>
                    </a:cubicBezTo>
                    <a:cubicBezTo>
                      <a:pt x="84" y="76"/>
                      <a:pt x="143" y="29"/>
                      <a:pt x="189" y="29"/>
                    </a:cubicBezTo>
                    <a:cubicBezTo>
                      <a:pt x="201" y="29"/>
                      <a:pt x="227" y="29"/>
                      <a:pt x="227" y="76"/>
                    </a:cubicBezTo>
                    <a:cubicBezTo>
                      <a:pt x="227" y="113"/>
                      <a:pt x="214" y="151"/>
                      <a:pt x="201" y="180"/>
                    </a:cubicBezTo>
                    <a:cubicBezTo>
                      <a:pt x="143" y="335"/>
                      <a:pt x="118" y="419"/>
                      <a:pt x="118" y="490"/>
                    </a:cubicBezTo>
                    <a:cubicBezTo>
                      <a:pt x="118" y="620"/>
                      <a:pt x="210" y="662"/>
                      <a:pt x="298" y="662"/>
                    </a:cubicBezTo>
                    <a:cubicBezTo>
                      <a:pt x="353" y="662"/>
                      <a:pt x="403" y="636"/>
                      <a:pt x="445" y="599"/>
                    </a:cubicBezTo>
                    <a:cubicBezTo>
                      <a:pt x="428" y="674"/>
                      <a:pt x="407" y="745"/>
                      <a:pt x="348" y="825"/>
                    </a:cubicBezTo>
                    <a:cubicBezTo>
                      <a:pt x="311" y="871"/>
                      <a:pt x="256" y="917"/>
                      <a:pt x="189" y="917"/>
                    </a:cubicBezTo>
                    <a:cubicBezTo>
                      <a:pt x="168" y="917"/>
                      <a:pt x="101" y="913"/>
                      <a:pt x="76" y="854"/>
                    </a:cubicBezTo>
                    <a:cubicBezTo>
                      <a:pt x="101" y="854"/>
                      <a:pt x="118" y="854"/>
                      <a:pt x="139" y="837"/>
                    </a:cubicBezTo>
                    <a:cubicBezTo>
                      <a:pt x="155" y="825"/>
                      <a:pt x="168" y="804"/>
                      <a:pt x="168" y="775"/>
                    </a:cubicBezTo>
                    <a:cubicBezTo>
                      <a:pt x="168" y="728"/>
                      <a:pt x="130" y="724"/>
                      <a:pt x="113" y="724"/>
                    </a:cubicBezTo>
                    <a:cubicBezTo>
                      <a:pt x="80" y="724"/>
                      <a:pt x="34" y="749"/>
                      <a:pt x="34" y="821"/>
                    </a:cubicBezTo>
                    <a:cubicBezTo>
                      <a:pt x="34" y="892"/>
                      <a:pt x="97" y="946"/>
                      <a:pt x="189" y="946"/>
                    </a:cubicBezTo>
                    <a:cubicBezTo>
                      <a:pt x="340" y="946"/>
                      <a:pt x="491" y="812"/>
                      <a:pt x="533" y="649"/>
                    </a:cubicBezTo>
                    <a:cubicBezTo>
                      <a:pt x="581" y="462"/>
                      <a:pt x="628" y="275"/>
                      <a:pt x="676" y="88"/>
                    </a:cubicBezTo>
                    <a:close/>
                  </a:path>
                </a:pathLst>
              </a:custGeom>
              <a:solidFill>
                <a:srgbClr val="000000"/>
              </a:solidFill>
              <a:ln>
                <a:noFill/>
              </a:ln>
            </p:spPr>
            <p:style>
              <a:lnRef idx="0"/>
              <a:fillRef idx="0"/>
              <a:effectRef idx="0"/>
              <a:fontRef idx="minor"/>
            </p:style>
          </p:sp>
          <p:sp>
            <p:nvSpPr>
              <p:cNvPr id="605" name="CustomShape 44"/>
              <p:cNvSpPr/>
              <p:nvPr/>
            </p:nvSpPr>
            <p:spPr>
              <a:xfrm>
                <a:off x="7531920" y="3804480"/>
                <a:ext cx="125640" cy="233640"/>
              </a:xfrm>
              <a:custGeom>
                <a:avLst/>
                <a:gdLst/>
                <a:ahLst/>
                <a:rect l="l" t="t" r="r" b="b"/>
                <a:pathLst>
                  <a:path w="350" h="650">
                    <a:moveTo>
                      <a:pt x="210" y="235"/>
                    </a:moveTo>
                    <a:cubicBezTo>
                      <a:pt x="245" y="235"/>
                      <a:pt x="280" y="235"/>
                      <a:pt x="315" y="235"/>
                    </a:cubicBezTo>
                    <a:cubicBezTo>
                      <a:pt x="332" y="235"/>
                      <a:pt x="349" y="235"/>
                      <a:pt x="349" y="214"/>
                    </a:cubicBezTo>
                    <a:cubicBezTo>
                      <a:pt x="349" y="197"/>
                      <a:pt x="332" y="197"/>
                      <a:pt x="315" y="197"/>
                    </a:cubicBezTo>
                    <a:cubicBezTo>
                      <a:pt x="283" y="197"/>
                      <a:pt x="251" y="197"/>
                      <a:pt x="219" y="197"/>
                    </a:cubicBezTo>
                    <a:cubicBezTo>
                      <a:pt x="231" y="147"/>
                      <a:pt x="244" y="96"/>
                      <a:pt x="256" y="46"/>
                    </a:cubicBezTo>
                    <a:cubicBezTo>
                      <a:pt x="256" y="42"/>
                      <a:pt x="261" y="38"/>
                      <a:pt x="261" y="34"/>
                    </a:cubicBezTo>
                    <a:cubicBezTo>
                      <a:pt x="261" y="13"/>
                      <a:pt x="244" y="0"/>
                      <a:pt x="223" y="0"/>
                    </a:cubicBezTo>
                    <a:cubicBezTo>
                      <a:pt x="198" y="0"/>
                      <a:pt x="185" y="17"/>
                      <a:pt x="177" y="42"/>
                    </a:cubicBezTo>
                    <a:cubicBezTo>
                      <a:pt x="168" y="67"/>
                      <a:pt x="181" y="21"/>
                      <a:pt x="135" y="197"/>
                    </a:cubicBezTo>
                    <a:cubicBezTo>
                      <a:pt x="100" y="197"/>
                      <a:pt x="65" y="197"/>
                      <a:pt x="30" y="197"/>
                    </a:cubicBezTo>
                    <a:cubicBezTo>
                      <a:pt x="13" y="197"/>
                      <a:pt x="0" y="197"/>
                      <a:pt x="0" y="222"/>
                    </a:cubicBezTo>
                    <a:cubicBezTo>
                      <a:pt x="0" y="235"/>
                      <a:pt x="9" y="235"/>
                      <a:pt x="30" y="235"/>
                    </a:cubicBezTo>
                    <a:cubicBezTo>
                      <a:pt x="62" y="235"/>
                      <a:pt x="94" y="235"/>
                      <a:pt x="126" y="235"/>
                    </a:cubicBezTo>
                    <a:cubicBezTo>
                      <a:pt x="107" y="316"/>
                      <a:pt x="87" y="396"/>
                      <a:pt x="67" y="477"/>
                    </a:cubicBezTo>
                    <a:cubicBezTo>
                      <a:pt x="59" y="502"/>
                      <a:pt x="51" y="540"/>
                      <a:pt x="51" y="553"/>
                    </a:cubicBezTo>
                    <a:cubicBezTo>
                      <a:pt x="51" y="616"/>
                      <a:pt x="101" y="649"/>
                      <a:pt x="160" y="649"/>
                    </a:cubicBezTo>
                    <a:cubicBezTo>
                      <a:pt x="277" y="649"/>
                      <a:pt x="340" y="507"/>
                      <a:pt x="340" y="494"/>
                    </a:cubicBezTo>
                    <a:cubicBezTo>
                      <a:pt x="340" y="482"/>
                      <a:pt x="328" y="482"/>
                      <a:pt x="323" y="482"/>
                    </a:cubicBezTo>
                    <a:cubicBezTo>
                      <a:pt x="311" y="482"/>
                      <a:pt x="311" y="482"/>
                      <a:pt x="302" y="498"/>
                    </a:cubicBezTo>
                    <a:cubicBezTo>
                      <a:pt x="273" y="565"/>
                      <a:pt x="223" y="624"/>
                      <a:pt x="164" y="624"/>
                    </a:cubicBezTo>
                    <a:cubicBezTo>
                      <a:pt x="143" y="624"/>
                      <a:pt x="126" y="607"/>
                      <a:pt x="126" y="574"/>
                    </a:cubicBezTo>
                    <a:cubicBezTo>
                      <a:pt x="126" y="561"/>
                      <a:pt x="130" y="540"/>
                      <a:pt x="135" y="532"/>
                    </a:cubicBezTo>
                    <a:cubicBezTo>
                      <a:pt x="160" y="433"/>
                      <a:pt x="185" y="334"/>
                      <a:pt x="210" y="235"/>
                    </a:cubicBezTo>
                    <a:close/>
                  </a:path>
                </a:pathLst>
              </a:custGeom>
              <a:solidFill>
                <a:srgbClr val="000000"/>
              </a:solidFill>
              <a:ln>
                <a:noFill/>
              </a:ln>
            </p:spPr>
            <p:style>
              <a:lnRef idx="0"/>
              <a:fillRef idx="0"/>
              <a:effectRef idx="0"/>
              <a:fontRef idx="minor"/>
            </p:style>
          </p:sp>
          <p:sp>
            <p:nvSpPr>
              <p:cNvPr id="606" name="CustomShape 45"/>
              <p:cNvSpPr/>
              <p:nvPr/>
            </p:nvSpPr>
            <p:spPr>
              <a:xfrm>
                <a:off x="7701120" y="3805920"/>
                <a:ext cx="273600" cy="272880"/>
              </a:xfrm>
              <a:custGeom>
                <a:avLst/>
                <a:gdLst/>
                <a:ahLst/>
                <a:rect l="l" t="t" r="r" b="b"/>
                <a:pathLst>
                  <a:path w="761" h="759">
                    <a:moveTo>
                      <a:pt x="408" y="406"/>
                    </a:moveTo>
                    <a:cubicBezTo>
                      <a:pt x="513" y="406"/>
                      <a:pt x="618" y="406"/>
                      <a:pt x="722" y="406"/>
                    </a:cubicBezTo>
                    <a:cubicBezTo>
                      <a:pt x="739" y="406"/>
                      <a:pt x="760" y="406"/>
                      <a:pt x="760" y="381"/>
                    </a:cubicBezTo>
                    <a:cubicBezTo>
                      <a:pt x="760" y="356"/>
                      <a:pt x="739" y="356"/>
                      <a:pt x="722" y="356"/>
                    </a:cubicBezTo>
                    <a:cubicBezTo>
                      <a:pt x="618" y="356"/>
                      <a:pt x="513" y="356"/>
                      <a:pt x="408" y="356"/>
                    </a:cubicBezTo>
                    <a:cubicBezTo>
                      <a:pt x="408" y="250"/>
                      <a:pt x="408" y="144"/>
                      <a:pt x="408" y="38"/>
                    </a:cubicBezTo>
                    <a:cubicBezTo>
                      <a:pt x="408" y="26"/>
                      <a:pt x="408" y="0"/>
                      <a:pt x="382" y="0"/>
                    </a:cubicBezTo>
                    <a:cubicBezTo>
                      <a:pt x="357" y="0"/>
                      <a:pt x="357" y="26"/>
                      <a:pt x="357" y="38"/>
                    </a:cubicBezTo>
                    <a:cubicBezTo>
                      <a:pt x="357" y="144"/>
                      <a:pt x="357" y="250"/>
                      <a:pt x="357" y="356"/>
                    </a:cubicBezTo>
                    <a:cubicBezTo>
                      <a:pt x="252" y="356"/>
                      <a:pt x="147" y="356"/>
                      <a:pt x="42" y="356"/>
                    </a:cubicBezTo>
                    <a:cubicBezTo>
                      <a:pt x="26" y="356"/>
                      <a:pt x="0" y="356"/>
                      <a:pt x="0" y="377"/>
                    </a:cubicBezTo>
                    <a:cubicBezTo>
                      <a:pt x="0" y="406"/>
                      <a:pt x="26" y="406"/>
                      <a:pt x="42" y="406"/>
                    </a:cubicBezTo>
                    <a:cubicBezTo>
                      <a:pt x="147" y="406"/>
                      <a:pt x="252" y="406"/>
                      <a:pt x="357" y="406"/>
                    </a:cubicBezTo>
                    <a:cubicBezTo>
                      <a:pt x="357" y="511"/>
                      <a:pt x="357" y="616"/>
                      <a:pt x="357" y="720"/>
                    </a:cubicBezTo>
                    <a:cubicBezTo>
                      <a:pt x="357" y="733"/>
                      <a:pt x="357" y="758"/>
                      <a:pt x="382" y="758"/>
                    </a:cubicBezTo>
                    <a:cubicBezTo>
                      <a:pt x="408" y="758"/>
                      <a:pt x="408" y="733"/>
                      <a:pt x="408" y="720"/>
                    </a:cubicBezTo>
                    <a:cubicBezTo>
                      <a:pt x="408" y="616"/>
                      <a:pt x="408" y="511"/>
                      <a:pt x="408" y="406"/>
                    </a:cubicBezTo>
                    <a:close/>
                  </a:path>
                </a:pathLst>
              </a:custGeom>
              <a:solidFill>
                <a:srgbClr val="000000"/>
              </a:solidFill>
              <a:ln>
                <a:noFill/>
              </a:ln>
            </p:spPr>
            <p:style>
              <a:lnRef idx="0"/>
              <a:fillRef idx="0"/>
              <a:effectRef idx="0"/>
              <a:fontRef idx="minor"/>
            </p:style>
          </p:sp>
          <p:sp>
            <p:nvSpPr>
              <p:cNvPr id="607" name="CustomShape 46"/>
              <p:cNvSpPr/>
              <p:nvPr/>
            </p:nvSpPr>
            <p:spPr>
              <a:xfrm>
                <a:off x="8042760" y="3789360"/>
                <a:ext cx="134640" cy="245880"/>
              </a:xfrm>
              <a:custGeom>
                <a:avLst/>
                <a:gdLst/>
                <a:ahLst/>
                <a:rect l="l" t="t" r="r" b="b"/>
                <a:pathLst>
                  <a:path w="375" h="684">
                    <a:moveTo>
                      <a:pt x="231" y="30"/>
                    </a:moveTo>
                    <a:cubicBezTo>
                      <a:pt x="231" y="0"/>
                      <a:pt x="231" y="0"/>
                      <a:pt x="202" y="0"/>
                    </a:cubicBezTo>
                    <a:cubicBezTo>
                      <a:pt x="135" y="67"/>
                      <a:pt x="42" y="67"/>
                      <a:pt x="0" y="67"/>
                    </a:cubicBezTo>
                    <a:cubicBezTo>
                      <a:pt x="0" y="80"/>
                      <a:pt x="0" y="92"/>
                      <a:pt x="0" y="105"/>
                    </a:cubicBezTo>
                    <a:cubicBezTo>
                      <a:pt x="25" y="105"/>
                      <a:pt x="93" y="105"/>
                      <a:pt x="147" y="76"/>
                    </a:cubicBezTo>
                    <a:cubicBezTo>
                      <a:pt x="147" y="250"/>
                      <a:pt x="147" y="425"/>
                      <a:pt x="147" y="599"/>
                    </a:cubicBezTo>
                    <a:cubicBezTo>
                      <a:pt x="147" y="632"/>
                      <a:pt x="147" y="645"/>
                      <a:pt x="46" y="645"/>
                    </a:cubicBezTo>
                    <a:cubicBezTo>
                      <a:pt x="32" y="645"/>
                      <a:pt x="18" y="645"/>
                      <a:pt x="4" y="645"/>
                    </a:cubicBezTo>
                    <a:cubicBezTo>
                      <a:pt x="4" y="658"/>
                      <a:pt x="4" y="670"/>
                      <a:pt x="4" y="683"/>
                    </a:cubicBezTo>
                    <a:cubicBezTo>
                      <a:pt x="25" y="683"/>
                      <a:pt x="151" y="678"/>
                      <a:pt x="189" y="678"/>
                    </a:cubicBezTo>
                    <a:cubicBezTo>
                      <a:pt x="223" y="678"/>
                      <a:pt x="353" y="683"/>
                      <a:pt x="374" y="683"/>
                    </a:cubicBezTo>
                    <a:cubicBezTo>
                      <a:pt x="374" y="670"/>
                      <a:pt x="374" y="658"/>
                      <a:pt x="374" y="645"/>
                    </a:cubicBezTo>
                    <a:cubicBezTo>
                      <a:pt x="361" y="645"/>
                      <a:pt x="349" y="645"/>
                      <a:pt x="336" y="645"/>
                    </a:cubicBezTo>
                    <a:cubicBezTo>
                      <a:pt x="231" y="645"/>
                      <a:pt x="231" y="632"/>
                      <a:pt x="231" y="599"/>
                    </a:cubicBezTo>
                    <a:cubicBezTo>
                      <a:pt x="231" y="409"/>
                      <a:pt x="231" y="219"/>
                      <a:pt x="231" y="30"/>
                    </a:cubicBezTo>
                    <a:close/>
                  </a:path>
                </a:pathLst>
              </a:custGeom>
              <a:solidFill>
                <a:srgbClr val="000000"/>
              </a:solidFill>
              <a:ln>
                <a:noFill/>
              </a:ln>
            </p:spPr>
            <p:style>
              <a:lnRef idx="0"/>
              <a:fillRef idx="0"/>
              <a:effectRef idx="0"/>
              <a:fontRef idx="minor"/>
            </p:style>
          </p:sp>
          <p:sp>
            <p:nvSpPr>
              <p:cNvPr id="608" name="CustomShape 47"/>
              <p:cNvSpPr/>
              <p:nvPr/>
            </p:nvSpPr>
            <p:spPr>
              <a:xfrm>
                <a:off x="8417520" y="3762360"/>
                <a:ext cx="352080" cy="123480"/>
              </a:xfrm>
              <a:custGeom>
                <a:avLst/>
                <a:gdLst/>
                <a:ahLst/>
                <a:rect l="l" t="t" r="r" b="b"/>
                <a:pathLst>
                  <a:path w="979" h="344">
                    <a:moveTo>
                      <a:pt x="928" y="59"/>
                    </a:moveTo>
                    <a:cubicBezTo>
                      <a:pt x="953" y="59"/>
                      <a:pt x="978" y="59"/>
                      <a:pt x="978" y="29"/>
                    </a:cubicBezTo>
                    <a:cubicBezTo>
                      <a:pt x="978" y="0"/>
                      <a:pt x="953" y="0"/>
                      <a:pt x="932" y="0"/>
                    </a:cubicBezTo>
                    <a:cubicBezTo>
                      <a:pt x="637" y="0"/>
                      <a:pt x="342" y="0"/>
                      <a:pt x="46" y="0"/>
                    </a:cubicBezTo>
                    <a:cubicBezTo>
                      <a:pt x="25" y="0"/>
                      <a:pt x="0" y="0"/>
                      <a:pt x="0" y="29"/>
                    </a:cubicBezTo>
                    <a:cubicBezTo>
                      <a:pt x="0" y="59"/>
                      <a:pt x="25" y="59"/>
                      <a:pt x="51" y="59"/>
                    </a:cubicBezTo>
                    <a:cubicBezTo>
                      <a:pt x="343" y="59"/>
                      <a:pt x="636" y="59"/>
                      <a:pt x="928" y="59"/>
                    </a:cubicBezTo>
                    <a:moveTo>
                      <a:pt x="932" y="343"/>
                    </a:moveTo>
                    <a:cubicBezTo>
                      <a:pt x="953" y="343"/>
                      <a:pt x="978" y="343"/>
                      <a:pt x="978" y="314"/>
                    </a:cubicBezTo>
                    <a:cubicBezTo>
                      <a:pt x="978" y="285"/>
                      <a:pt x="953" y="285"/>
                      <a:pt x="928" y="285"/>
                    </a:cubicBezTo>
                    <a:cubicBezTo>
                      <a:pt x="636" y="285"/>
                      <a:pt x="343" y="285"/>
                      <a:pt x="51" y="285"/>
                    </a:cubicBezTo>
                    <a:cubicBezTo>
                      <a:pt x="25" y="285"/>
                      <a:pt x="0" y="285"/>
                      <a:pt x="0" y="314"/>
                    </a:cubicBezTo>
                    <a:cubicBezTo>
                      <a:pt x="0" y="343"/>
                      <a:pt x="25" y="343"/>
                      <a:pt x="46" y="343"/>
                    </a:cubicBezTo>
                    <a:cubicBezTo>
                      <a:pt x="342" y="343"/>
                      <a:pt x="637" y="343"/>
                      <a:pt x="932" y="343"/>
                    </a:cubicBezTo>
                    <a:close/>
                  </a:path>
                </a:pathLst>
              </a:custGeom>
              <a:solidFill>
                <a:srgbClr val="000000"/>
              </a:solidFill>
              <a:ln>
                <a:noFill/>
              </a:ln>
            </p:spPr>
            <p:style>
              <a:lnRef idx="0"/>
              <a:fillRef idx="0"/>
              <a:effectRef idx="0"/>
              <a:fontRef idx="minor"/>
            </p:style>
          </p:sp>
          <p:sp>
            <p:nvSpPr>
              <p:cNvPr id="609" name="CustomShape 48"/>
              <p:cNvSpPr/>
              <p:nvPr/>
            </p:nvSpPr>
            <p:spPr>
              <a:xfrm>
                <a:off x="8963280" y="3723120"/>
                <a:ext cx="244800" cy="340560"/>
              </a:xfrm>
              <a:custGeom>
                <a:avLst/>
                <a:gdLst/>
                <a:ahLst/>
                <a:rect l="l" t="t" r="r" b="b"/>
                <a:pathLst>
                  <a:path w="681" h="947">
                    <a:moveTo>
                      <a:pt x="671" y="88"/>
                    </a:moveTo>
                    <a:cubicBezTo>
                      <a:pt x="680" y="67"/>
                      <a:pt x="680" y="63"/>
                      <a:pt x="680" y="55"/>
                    </a:cubicBezTo>
                    <a:cubicBezTo>
                      <a:pt x="680" y="29"/>
                      <a:pt x="659" y="13"/>
                      <a:pt x="638" y="13"/>
                    </a:cubicBezTo>
                    <a:cubicBezTo>
                      <a:pt x="621" y="13"/>
                      <a:pt x="600" y="21"/>
                      <a:pt x="583" y="46"/>
                    </a:cubicBezTo>
                    <a:cubicBezTo>
                      <a:pt x="583" y="50"/>
                      <a:pt x="571" y="96"/>
                      <a:pt x="562" y="126"/>
                    </a:cubicBezTo>
                    <a:cubicBezTo>
                      <a:pt x="554" y="163"/>
                      <a:pt x="546" y="201"/>
                      <a:pt x="533" y="243"/>
                    </a:cubicBezTo>
                    <a:cubicBezTo>
                      <a:pt x="512" y="331"/>
                      <a:pt x="491" y="419"/>
                      <a:pt x="470" y="507"/>
                    </a:cubicBezTo>
                    <a:cubicBezTo>
                      <a:pt x="462" y="528"/>
                      <a:pt x="399" y="632"/>
                      <a:pt x="302" y="632"/>
                    </a:cubicBezTo>
                    <a:cubicBezTo>
                      <a:pt x="226" y="632"/>
                      <a:pt x="210" y="565"/>
                      <a:pt x="210" y="511"/>
                    </a:cubicBezTo>
                    <a:cubicBezTo>
                      <a:pt x="210" y="444"/>
                      <a:pt x="235" y="352"/>
                      <a:pt x="285" y="226"/>
                    </a:cubicBezTo>
                    <a:cubicBezTo>
                      <a:pt x="310" y="163"/>
                      <a:pt x="315" y="147"/>
                      <a:pt x="315" y="117"/>
                    </a:cubicBezTo>
                    <a:cubicBezTo>
                      <a:pt x="315" y="50"/>
                      <a:pt x="268" y="0"/>
                      <a:pt x="193" y="0"/>
                    </a:cubicBezTo>
                    <a:cubicBezTo>
                      <a:pt x="54" y="0"/>
                      <a:pt x="0" y="209"/>
                      <a:pt x="0" y="226"/>
                    </a:cubicBezTo>
                    <a:cubicBezTo>
                      <a:pt x="0" y="239"/>
                      <a:pt x="12" y="239"/>
                      <a:pt x="17" y="239"/>
                    </a:cubicBezTo>
                    <a:cubicBezTo>
                      <a:pt x="33" y="239"/>
                      <a:pt x="33" y="235"/>
                      <a:pt x="42" y="214"/>
                    </a:cubicBezTo>
                    <a:cubicBezTo>
                      <a:pt x="80" y="76"/>
                      <a:pt x="138" y="29"/>
                      <a:pt x="189" y="29"/>
                    </a:cubicBezTo>
                    <a:cubicBezTo>
                      <a:pt x="201" y="29"/>
                      <a:pt x="226" y="29"/>
                      <a:pt x="226" y="76"/>
                    </a:cubicBezTo>
                    <a:cubicBezTo>
                      <a:pt x="226" y="113"/>
                      <a:pt x="210" y="151"/>
                      <a:pt x="201" y="180"/>
                    </a:cubicBezTo>
                    <a:cubicBezTo>
                      <a:pt x="143" y="335"/>
                      <a:pt x="117" y="419"/>
                      <a:pt x="117" y="490"/>
                    </a:cubicBezTo>
                    <a:cubicBezTo>
                      <a:pt x="117" y="620"/>
                      <a:pt x="210" y="662"/>
                      <a:pt x="298" y="662"/>
                    </a:cubicBezTo>
                    <a:cubicBezTo>
                      <a:pt x="352" y="662"/>
                      <a:pt x="403" y="636"/>
                      <a:pt x="445" y="599"/>
                    </a:cubicBezTo>
                    <a:cubicBezTo>
                      <a:pt x="424" y="674"/>
                      <a:pt x="407" y="745"/>
                      <a:pt x="348" y="825"/>
                    </a:cubicBezTo>
                    <a:cubicBezTo>
                      <a:pt x="310" y="871"/>
                      <a:pt x="256" y="917"/>
                      <a:pt x="189" y="917"/>
                    </a:cubicBezTo>
                    <a:cubicBezTo>
                      <a:pt x="168" y="917"/>
                      <a:pt x="101" y="913"/>
                      <a:pt x="75" y="854"/>
                    </a:cubicBezTo>
                    <a:cubicBezTo>
                      <a:pt x="96" y="854"/>
                      <a:pt x="117" y="854"/>
                      <a:pt x="138" y="837"/>
                    </a:cubicBezTo>
                    <a:cubicBezTo>
                      <a:pt x="151" y="825"/>
                      <a:pt x="168" y="804"/>
                      <a:pt x="168" y="775"/>
                    </a:cubicBezTo>
                    <a:cubicBezTo>
                      <a:pt x="168" y="728"/>
                      <a:pt x="126" y="724"/>
                      <a:pt x="113" y="724"/>
                    </a:cubicBezTo>
                    <a:cubicBezTo>
                      <a:pt x="80" y="724"/>
                      <a:pt x="29" y="749"/>
                      <a:pt x="29" y="821"/>
                    </a:cubicBezTo>
                    <a:cubicBezTo>
                      <a:pt x="29" y="892"/>
                      <a:pt x="96" y="946"/>
                      <a:pt x="189" y="946"/>
                    </a:cubicBezTo>
                    <a:cubicBezTo>
                      <a:pt x="340" y="946"/>
                      <a:pt x="491" y="812"/>
                      <a:pt x="533" y="649"/>
                    </a:cubicBezTo>
                    <a:cubicBezTo>
                      <a:pt x="579" y="462"/>
                      <a:pt x="625" y="275"/>
                      <a:pt x="671" y="88"/>
                    </a:cubicBezTo>
                    <a:close/>
                  </a:path>
                </a:pathLst>
              </a:custGeom>
              <a:solidFill>
                <a:srgbClr val="000000"/>
              </a:solidFill>
              <a:ln>
                <a:noFill/>
              </a:ln>
            </p:spPr>
            <p:style>
              <a:lnRef idx="0"/>
              <a:fillRef idx="0"/>
              <a:effectRef idx="0"/>
              <a:fontRef idx="minor"/>
            </p:style>
          </p:sp>
          <p:sp>
            <p:nvSpPr>
              <p:cNvPr id="610" name="CustomShape 49"/>
              <p:cNvSpPr/>
              <p:nvPr/>
            </p:nvSpPr>
            <p:spPr>
              <a:xfrm>
                <a:off x="9223200" y="3804480"/>
                <a:ext cx="125280" cy="233640"/>
              </a:xfrm>
              <a:custGeom>
                <a:avLst/>
                <a:gdLst/>
                <a:ahLst/>
                <a:rect l="l" t="t" r="r" b="b"/>
                <a:pathLst>
                  <a:path w="349" h="650">
                    <a:moveTo>
                      <a:pt x="210" y="235"/>
                    </a:moveTo>
                    <a:cubicBezTo>
                      <a:pt x="245" y="235"/>
                      <a:pt x="280" y="235"/>
                      <a:pt x="315" y="235"/>
                    </a:cubicBezTo>
                    <a:cubicBezTo>
                      <a:pt x="336" y="235"/>
                      <a:pt x="348" y="235"/>
                      <a:pt x="348" y="214"/>
                    </a:cubicBezTo>
                    <a:cubicBezTo>
                      <a:pt x="348" y="197"/>
                      <a:pt x="336" y="197"/>
                      <a:pt x="319" y="197"/>
                    </a:cubicBezTo>
                    <a:cubicBezTo>
                      <a:pt x="287" y="197"/>
                      <a:pt x="255" y="197"/>
                      <a:pt x="222" y="197"/>
                    </a:cubicBezTo>
                    <a:cubicBezTo>
                      <a:pt x="235" y="147"/>
                      <a:pt x="248" y="96"/>
                      <a:pt x="260" y="46"/>
                    </a:cubicBezTo>
                    <a:cubicBezTo>
                      <a:pt x="260" y="42"/>
                      <a:pt x="260" y="38"/>
                      <a:pt x="260" y="34"/>
                    </a:cubicBezTo>
                    <a:cubicBezTo>
                      <a:pt x="260" y="13"/>
                      <a:pt x="248" y="0"/>
                      <a:pt x="227" y="0"/>
                    </a:cubicBezTo>
                    <a:cubicBezTo>
                      <a:pt x="201" y="0"/>
                      <a:pt x="185" y="17"/>
                      <a:pt x="180" y="42"/>
                    </a:cubicBezTo>
                    <a:cubicBezTo>
                      <a:pt x="172" y="67"/>
                      <a:pt x="185" y="21"/>
                      <a:pt x="138" y="197"/>
                    </a:cubicBezTo>
                    <a:cubicBezTo>
                      <a:pt x="103" y="197"/>
                      <a:pt x="68" y="197"/>
                      <a:pt x="33" y="197"/>
                    </a:cubicBezTo>
                    <a:cubicBezTo>
                      <a:pt x="12" y="197"/>
                      <a:pt x="0" y="197"/>
                      <a:pt x="0" y="222"/>
                    </a:cubicBezTo>
                    <a:cubicBezTo>
                      <a:pt x="0" y="235"/>
                      <a:pt x="12" y="235"/>
                      <a:pt x="33" y="235"/>
                    </a:cubicBezTo>
                    <a:cubicBezTo>
                      <a:pt x="66" y="235"/>
                      <a:pt x="98" y="235"/>
                      <a:pt x="130" y="235"/>
                    </a:cubicBezTo>
                    <a:cubicBezTo>
                      <a:pt x="109" y="316"/>
                      <a:pt x="88" y="396"/>
                      <a:pt x="67" y="477"/>
                    </a:cubicBezTo>
                    <a:cubicBezTo>
                      <a:pt x="63" y="502"/>
                      <a:pt x="54" y="540"/>
                      <a:pt x="54" y="553"/>
                    </a:cubicBezTo>
                    <a:cubicBezTo>
                      <a:pt x="54" y="616"/>
                      <a:pt x="105" y="649"/>
                      <a:pt x="164" y="649"/>
                    </a:cubicBezTo>
                    <a:cubicBezTo>
                      <a:pt x="277" y="649"/>
                      <a:pt x="344" y="507"/>
                      <a:pt x="344" y="494"/>
                    </a:cubicBezTo>
                    <a:cubicBezTo>
                      <a:pt x="344" y="482"/>
                      <a:pt x="331" y="482"/>
                      <a:pt x="327" y="482"/>
                    </a:cubicBezTo>
                    <a:cubicBezTo>
                      <a:pt x="315" y="482"/>
                      <a:pt x="315" y="482"/>
                      <a:pt x="306" y="498"/>
                    </a:cubicBezTo>
                    <a:cubicBezTo>
                      <a:pt x="277" y="565"/>
                      <a:pt x="222" y="624"/>
                      <a:pt x="168" y="624"/>
                    </a:cubicBezTo>
                    <a:cubicBezTo>
                      <a:pt x="147" y="624"/>
                      <a:pt x="130" y="607"/>
                      <a:pt x="130" y="574"/>
                    </a:cubicBezTo>
                    <a:cubicBezTo>
                      <a:pt x="130" y="561"/>
                      <a:pt x="134" y="540"/>
                      <a:pt x="138" y="532"/>
                    </a:cubicBezTo>
                    <a:cubicBezTo>
                      <a:pt x="162" y="433"/>
                      <a:pt x="186" y="334"/>
                      <a:pt x="210" y="235"/>
                    </a:cubicBezTo>
                    <a:close/>
                  </a:path>
                </a:pathLst>
              </a:custGeom>
              <a:solidFill>
                <a:srgbClr val="000000"/>
              </a:solidFill>
              <a:ln>
                <a:noFill/>
              </a:ln>
            </p:spPr>
            <p:style>
              <a:lnRef idx="0"/>
              <a:fillRef idx="0"/>
              <a:effectRef idx="0"/>
              <a:fontRef idx="minor"/>
            </p:style>
          </p:sp>
          <p:sp>
            <p:nvSpPr>
              <p:cNvPr id="611" name="CustomShape 50"/>
              <p:cNvSpPr/>
              <p:nvPr/>
            </p:nvSpPr>
            <p:spPr>
              <a:xfrm>
                <a:off x="9542160" y="3647880"/>
                <a:ext cx="353520" cy="352440"/>
              </a:xfrm>
              <a:custGeom>
                <a:avLst/>
                <a:gdLst/>
                <a:ahLst/>
                <a:rect l="l" t="t" r="r" b="b"/>
                <a:pathLst>
                  <a:path w="983" h="980">
                    <a:moveTo>
                      <a:pt x="520" y="519"/>
                    </a:moveTo>
                    <a:cubicBezTo>
                      <a:pt x="657" y="519"/>
                      <a:pt x="794" y="519"/>
                      <a:pt x="932" y="519"/>
                    </a:cubicBezTo>
                    <a:cubicBezTo>
                      <a:pt x="953" y="519"/>
                      <a:pt x="982" y="519"/>
                      <a:pt x="982" y="490"/>
                    </a:cubicBezTo>
                    <a:cubicBezTo>
                      <a:pt x="982" y="460"/>
                      <a:pt x="953" y="460"/>
                      <a:pt x="932" y="460"/>
                    </a:cubicBezTo>
                    <a:cubicBezTo>
                      <a:pt x="794" y="460"/>
                      <a:pt x="657" y="460"/>
                      <a:pt x="520" y="460"/>
                    </a:cubicBezTo>
                    <a:cubicBezTo>
                      <a:pt x="520" y="324"/>
                      <a:pt x="520" y="187"/>
                      <a:pt x="520" y="50"/>
                    </a:cubicBezTo>
                    <a:cubicBezTo>
                      <a:pt x="520" y="29"/>
                      <a:pt x="520" y="0"/>
                      <a:pt x="491" y="0"/>
                    </a:cubicBezTo>
                    <a:cubicBezTo>
                      <a:pt x="461" y="0"/>
                      <a:pt x="461" y="29"/>
                      <a:pt x="461" y="50"/>
                    </a:cubicBezTo>
                    <a:cubicBezTo>
                      <a:pt x="461" y="187"/>
                      <a:pt x="461" y="324"/>
                      <a:pt x="461" y="460"/>
                    </a:cubicBezTo>
                    <a:cubicBezTo>
                      <a:pt x="324" y="460"/>
                      <a:pt x="187" y="460"/>
                      <a:pt x="50" y="460"/>
                    </a:cubicBezTo>
                    <a:cubicBezTo>
                      <a:pt x="29" y="460"/>
                      <a:pt x="0" y="460"/>
                      <a:pt x="0" y="490"/>
                    </a:cubicBezTo>
                    <a:cubicBezTo>
                      <a:pt x="0" y="519"/>
                      <a:pt x="29" y="519"/>
                      <a:pt x="50" y="519"/>
                    </a:cubicBezTo>
                    <a:cubicBezTo>
                      <a:pt x="187" y="519"/>
                      <a:pt x="324" y="519"/>
                      <a:pt x="461" y="519"/>
                    </a:cubicBezTo>
                    <a:cubicBezTo>
                      <a:pt x="461" y="656"/>
                      <a:pt x="461" y="792"/>
                      <a:pt x="461" y="929"/>
                    </a:cubicBezTo>
                    <a:cubicBezTo>
                      <a:pt x="461" y="950"/>
                      <a:pt x="461" y="979"/>
                      <a:pt x="491" y="979"/>
                    </a:cubicBezTo>
                    <a:cubicBezTo>
                      <a:pt x="520" y="979"/>
                      <a:pt x="520" y="950"/>
                      <a:pt x="520" y="929"/>
                    </a:cubicBezTo>
                    <a:cubicBezTo>
                      <a:pt x="520" y="792"/>
                      <a:pt x="520" y="656"/>
                      <a:pt x="520" y="519"/>
                    </a:cubicBezTo>
                    <a:close/>
                  </a:path>
                </a:pathLst>
              </a:custGeom>
              <a:solidFill>
                <a:srgbClr val="000000"/>
              </a:solidFill>
              <a:ln>
                <a:noFill/>
              </a:ln>
            </p:spPr>
            <p:style>
              <a:lnRef idx="0"/>
              <a:fillRef idx="0"/>
              <a:effectRef idx="0"/>
              <a:fontRef idx="minor"/>
            </p:style>
          </p:sp>
          <p:sp>
            <p:nvSpPr>
              <p:cNvPr id="612" name="CustomShape 51"/>
              <p:cNvSpPr/>
              <p:nvPr/>
            </p:nvSpPr>
            <p:spPr>
              <a:xfrm>
                <a:off x="10090800" y="3604320"/>
                <a:ext cx="175320" cy="351000"/>
              </a:xfrm>
              <a:custGeom>
                <a:avLst/>
                <a:gdLst/>
                <a:ahLst/>
                <a:rect l="l" t="t" r="r" b="b"/>
                <a:pathLst>
                  <a:path w="488" h="976">
                    <a:moveTo>
                      <a:pt x="302" y="37"/>
                    </a:moveTo>
                    <a:cubicBezTo>
                      <a:pt x="302" y="4"/>
                      <a:pt x="302" y="0"/>
                      <a:pt x="268" y="0"/>
                    </a:cubicBezTo>
                    <a:cubicBezTo>
                      <a:pt x="176" y="92"/>
                      <a:pt x="46" y="92"/>
                      <a:pt x="0" y="92"/>
                    </a:cubicBezTo>
                    <a:cubicBezTo>
                      <a:pt x="0" y="107"/>
                      <a:pt x="0" y="122"/>
                      <a:pt x="0" y="138"/>
                    </a:cubicBezTo>
                    <a:cubicBezTo>
                      <a:pt x="29" y="138"/>
                      <a:pt x="117" y="138"/>
                      <a:pt x="193" y="100"/>
                    </a:cubicBezTo>
                    <a:cubicBezTo>
                      <a:pt x="193" y="354"/>
                      <a:pt x="193" y="608"/>
                      <a:pt x="193" y="862"/>
                    </a:cubicBezTo>
                    <a:cubicBezTo>
                      <a:pt x="193" y="912"/>
                      <a:pt x="188" y="933"/>
                      <a:pt x="54" y="933"/>
                    </a:cubicBezTo>
                    <a:cubicBezTo>
                      <a:pt x="39" y="933"/>
                      <a:pt x="23" y="933"/>
                      <a:pt x="8" y="933"/>
                    </a:cubicBezTo>
                    <a:cubicBezTo>
                      <a:pt x="8" y="947"/>
                      <a:pt x="8" y="961"/>
                      <a:pt x="8" y="975"/>
                    </a:cubicBezTo>
                    <a:cubicBezTo>
                      <a:pt x="58" y="971"/>
                      <a:pt x="188" y="971"/>
                      <a:pt x="247" y="971"/>
                    </a:cubicBezTo>
                    <a:cubicBezTo>
                      <a:pt x="306" y="971"/>
                      <a:pt x="436" y="971"/>
                      <a:pt x="487" y="975"/>
                    </a:cubicBezTo>
                    <a:cubicBezTo>
                      <a:pt x="487" y="961"/>
                      <a:pt x="487" y="947"/>
                      <a:pt x="487" y="933"/>
                    </a:cubicBezTo>
                    <a:cubicBezTo>
                      <a:pt x="471" y="933"/>
                      <a:pt x="456" y="933"/>
                      <a:pt x="440" y="933"/>
                    </a:cubicBezTo>
                    <a:cubicBezTo>
                      <a:pt x="306" y="933"/>
                      <a:pt x="302" y="916"/>
                      <a:pt x="302" y="862"/>
                    </a:cubicBezTo>
                    <a:cubicBezTo>
                      <a:pt x="302" y="587"/>
                      <a:pt x="302" y="312"/>
                      <a:pt x="302" y="37"/>
                    </a:cubicBezTo>
                    <a:close/>
                  </a:path>
                </a:pathLst>
              </a:custGeom>
              <a:solidFill>
                <a:srgbClr val="000000"/>
              </a:solidFill>
              <a:ln>
                <a:noFill/>
              </a:ln>
            </p:spPr>
            <p:style>
              <a:lnRef idx="0"/>
              <a:fillRef idx="0"/>
              <a:effectRef idx="0"/>
              <a:fontRef idx="minor"/>
            </p:style>
          </p:sp>
        </p:grpSp>
      </p:grpSp>
      <p:sp>
        <p:nvSpPr>
          <p:cNvPr id="613" name="Line 52"/>
          <p:cNvSpPr/>
          <p:nvPr/>
        </p:nvSpPr>
        <p:spPr>
          <a:xfrm>
            <a:off x="5394960" y="3585600"/>
            <a:ext cx="1463040" cy="0"/>
          </a:xfrm>
          <a:prstGeom prst="line">
            <a:avLst/>
          </a:prstGeom>
          <a:ln w="19080">
            <a:solidFill>
              <a:srgbClr val="8dbe3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Example of a non-stationary system</a:t>
            </a:r>
            <a:endParaRPr b="0" lang="en-US" sz="2800" spc="-1" strike="noStrike">
              <a:latin typeface="Arial"/>
            </a:endParaRPr>
          </a:p>
        </p:txBody>
      </p:sp>
      <p:sp>
        <p:nvSpPr>
          <p:cNvPr id="615" name="TextShape 2"/>
          <p:cNvSpPr txBox="1"/>
          <p:nvPr/>
        </p:nvSpPr>
        <p:spPr>
          <a:xfrm>
            <a:off x="5121000" y="2318760"/>
            <a:ext cx="1896840" cy="2892600"/>
          </a:xfrm>
          <a:prstGeom prst="rect">
            <a:avLst/>
          </a:prstGeom>
        </p:spPr>
        <p:txBody>
          <a:bodyPr lIns="104400" rIns="104400" tIns="61200" bIns="61200" anchor="ctr">
            <a:prstTxWarp prst="textPlain">
              <a:avLst>
                <a:gd name="adj" fmla="val 50000"/>
              </a:avLst>
            </a:prstTxWarp>
            <a:noAutofit/>
          </a:bodyPr>
          <a:p>
            <a:pPr>
              <a:lnSpc>
                <a:spcPct val="100000"/>
              </a:lnSpc>
            </a:pPr>
            <a:r>
              <a:rPr b="0" lang="en-US" sz="2400" spc="-1" strike="noStrike">
                <a:solidFill>
                  <a:srgbClr val="000000"/>
                </a:solidFill>
                <a:latin typeface="Arial Black"/>
                <a:ea typeface="MS Gothic"/>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Feedback control</a:t>
            </a:r>
            <a:endParaRPr b="0" lang="en-US" sz="2800" spc="-1" strike="noStrike">
              <a:latin typeface="Arial"/>
            </a:endParaRPr>
          </a:p>
        </p:txBody>
      </p:sp>
      <p:pic>
        <p:nvPicPr>
          <p:cNvPr id="134" name="" descr=""/>
          <p:cNvPicPr/>
          <p:nvPr/>
        </p:nvPicPr>
        <p:blipFill>
          <a:blip r:embed="rId1"/>
          <a:stretch/>
        </p:blipFill>
        <p:spPr>
          <a:xfrm>
            <a:off x="1097280" y="1445040"/>
            <a:ext cx="9722880" cy="504720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Example of a non-stationary system</a:t>
            </a:r>
            <a:endParaRPr b="0" lang="en-US" sz="2800" spc="-1" strike="noStrike">
              <a:latin typeface="Arial"/>
            </a:endParaRPr>
          </a:p>
        </p:txBody>
      </p:sp>
      <p:pic>
        <p:nvPicPr>
          <p:cNvPr id="617" name="" descr=""/>
          <p:cNvPicPr/>
          <p:nvPr/>
        </p:nvPicPr>
        <p:blipFill>
          <a:blip r:embed="rId1"/>
          <a:stretch/>
        </p:blipFill>
        <p:spPr>
          <a:xfrm>
            <a:off x="2286000" y="1951200"/>
            <a:ext cx="7619400" cy="38091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Cost vs. Reward</a:t>
            </a:r>
            <a:endParaRPr b="0" lang="en-US" sz="2800" spc="-1" strike="noStrike">
              <a:latin typeface="Arial"/>
            </a:endParaRPr>
          </a:p>
        </p:txBody>
      </p:sp>
      <p:pic>
        <p:nvPicPr>
          <p:cNvPr id="619" name="" descr=""/>
          <p:cNvPicPr/>
          <p:nvPr/>
        </p:nvPicPr>
        <p:blipFill>
          <a:blip r:embed="rId1"/>
          <a:stretch/>
        </p:blipFill>
        <p:spPr>
          <a:xfrm>
            <a:off x="473760" y="1356840"/>
            <a:ext cx="11048400" cy="44949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Cost vs. Reward</a:t>
            </a:r>
            <a:endParaRPr b="0" lang="en-US" sz="2800" spc="-1" strike="noStrike">
              <a:latin typeface="Arial"/>
            </a:endParaRPr>
          </a:p>
        </p:txBody>
      </p:sp>
      <p:sp>
        <p:nvSpPr>
          <p:cNvPr id="621" name="CustomShape 2"/>
          <p:cNvSpPr/>
          <p:nvPr/>
        </p:nvSpPr>
        <p:spPr>
          <a:xfrm>
            <a:off x="2651760" y="2574000"/>
            <a:ext cx="201132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5400" spc="-1" strike="noStrike">
                <a:solidFill>
                  <a:srgbClr val="8dbe34"/>
                </a:solidFill>
                <a:latin typeface="Arial"/>
              </a:rPr>
              <a:t>Cost</a:t>
            </a:r>
            <a:endParaRPr b="0" lang="en-US" sz="5400" spc="-1" strike="noStrike">
              <a:latin typeface="Arial"/>
            </a:endParaRPr>
          </a:p>
        </p:txBody>
      </p:sp>
      <p:sp>
        <p:nvSpPr>
          <p:cNvPr id="622" name="Line 3"/>
          <p:cNvSpPr/>
          <p:nvPr/>
        </p:nvSpPr>
        <p:spPr>
          <a:xfrm>
            <a:off x="4480560" y="3031200"/>
            <a:ext cx="1828800" cy="0"/>
          </a:xfrm>
          <a:prstGeom prst="line">
            <a:avLst/>
          </a:prstGeom>
          <a:ln>
            <a:solidFill>
              <a:srgbClr val="000000"/>
            </a:solidFill>
            <a:tailEnd len="med" type="triangle" w="med"/>
          </a:ln>
        </p:spPr>
        <p:style>
          <a:lnRef idx="0"/>
          <a:fillRef idx="0"/>
          <a:effectRef idx="0"/>
          <a:fontRef idx="minor"/>
        </p:style>
      </p:sp>
      <p:sp>
        <p:nvSpPr>
          <p:cNvPr id="623" name="CustomShape 4"/>
          <p:cNvSpPr/>
          <p:nvPr/>
        </p:nvSpPr>
        <p:spPr>
          <a:xfrm>
            <a:off x="6359760" y="2574000"/>
            <a:ext cx="291132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5400" spc="-1" strike="noStrike">
                <a:solidFill>
                  <a:srgbClr val="8dbe34"/>
                </a:solidFill>
                <a:latin typeface="Arial"/>
              </a:rPr>
              <a:t>Minimize</a:t>
            </a:r>
            <a:endParaRPr b="0" lang="en-US" sz="5400" spc="-1" strike="noStrike">
              <a:latin typeface="Arial"/>
            </a:endParaRPr>
          </a:p>
        </p:txBody>
      </p:sp>
      <p:sp>
        <p:nvSpPr>
          <p:cNvPr id="624" name="CustomShape 5"/>
          <p:cNvSpPr/>
          <p:nvPr/>
        </p:nvSpPr>
        <p:spPr>
          <a:xfrm>
            <a:off x="1759680" y="3726000"/>
            <a:ext cx="2651400" cy="1620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5400" spc="-1" strike="noStrike">
                <a:solidFill>
                  <a:srgbClr val="8dbe34"/>
                </a:solidFill>
                <a:latin typeface="Arial"/>
              </a:rPr>
              <a:t>Reward</a:t>
            </a:r>
            <a:endParaRPr b="0" lang="en-US" sz="5400" spc="-1" strike="noStrike">
              <a:latin typeface="Arial"/>
            </a:endParaRPr>
          </a:p>
        </p:txBody>
      </p:sp>
      <p:sp>
        <p:nvSpPr>
          <p:cNvPr id="625" name="Line 6"/>
          <p:cNvSpPr/>
          <p:nvPr/>
        </p:nvSpPr>
        <p:spPr>
          <a:xfrm>
            <a:off x="4480560" y="4183200"/>
            <a:ext cx="1828800" cy="0"/>
          </a:xfrm>
          <a:prstGeom prst="line">
            <a:avLst/>
          </a:prstGeom>
          <a:ln>
            <a:solidFill>
              <a:srgbClr val="000000"/>
            </a:solidFill>
            <a:tailEnd len="med" type="triangle" w="med"/>
          </a:ln>
        </p:spPr>
        <p:style>
          <a:lnRef idx="0"/>
          <a:fillRef idx="0"/>
          <a:effectRef idx="0"/>
          <a:fontRef idx="minor"/>
        </p:style>
      </p:sp>
      <p:sp>
        <p:nvSpPr>
          <p:cNvPr id="626" name="CustomShape 7"/>
          <p:cNvSpPr/>
          <p:nvPr/>
        </p:nvSpPr>
        <p:spPr>
          <a:xfrm>
            <a:off x="6359760" y="3654000"/>
            <a:ext cx="3423960" cy="1620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5400" spc="-1" strike="noStrike">
                <a:solidFill>
                  <a:srgbClr val="8dbe34"/>
                </a:solidFill>
                <a:latin typeface="Arial"/>
              </a:rPr>
              <a:t>Maximize</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Finite horizon vs. Infinite horizon</a:t>
            </a:r>
            <a:endParaRPr b="0" lang="en-US" sz="2800" spc="-1" strike="noStrike">
              <a:latin typeface="Arial"/>
            </a:endParaRPr>
          </a:p>
        </p:txBody>
      </p:sp>
      <p:pic>
        <p:nvPicPr>
          <p:cNvPr id="628" name="" descr=""/>
          <p:cNvPicPr/>
          <p:nvPr/>
        </p:nvPicPr>
        <p:blipFill>
          <a:blip r:embed="rId1"/>
          <a:stretch/>
        </p:blipFill>
        <p:spPr>
          <a:xfrm>
            <a:off x="822960" y="1463040"/>
            <a:ext cx="9875160" cy="43448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Finite horizon vs. Infinite horizon</a:t>
            </a:r>
            <a:endParaRPr b="0" lang="en-US" sz="2800" spc="-1" strike="noStrike">
              <a:latin typeface="Arial"/>
            </a:endParaRPr>
          </a:p>
        </p:txBody>
      </p:sp>
      <p:sp>
        <p:nvSpPr>
          <p:cNvPr id="630" name="CustomShape 2"/>
          <p:cNvSpPr/>
          <p:nvPr/>
        </p:nvSpPr>
        <p:spPr>
          <a:xfrm>
            <a:off x="1972800" y="2508840"/>
            <a:ext cx="2925720" cy="48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Finite-horizon</a:t>
            </a:r>
            <a:endParaRPr b="0" lang="en-US" sz="2800" spc="-1" strike="noStrike">
              <a:latin typeface="Arial"/>
            </a:endParaRPr>
          </a:p>
        </p:txBody>
      </p:sp>
      <p:sp>
        <p:nvSpPr>
          <p:cNvPr id="631" name="CustomShape 3"/>
          <p:cNvSpPr/>
          <p:nvPr/>
        </p:nvSpPr>
        <p:spPr>
          <a:xfrm>
            <a:off x="7874640" y="2469240"/>
            <a:ext cx="300636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Infinite-horizon</a:t>
            </a:r>
            <a:endParaRPr b="0" lang="en-US" sz="2800" spc="-1" strike="noStrike">
              <a:latin typeface="Arial"/>
            </a:endParaRPr>
          </a:p>
        </p:txBody>
      </p:sp>
      <p:sp>
        <p:nvSpPr>
          <p:cNvPr id="632" name="CustomShape 4"/>
          <p:cNvSpPr/>
          <p:nvPr/>
        </p:nvSpPr>
        <p:spPr>
          <a:xfrm>
            <a:off x="1097280" y="3291840"/>
            <a:ext cx="4845960" cy="1279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latin typeface="Arial"/>
              </a:rPr>
              <a:t>You optimize the objective over a finite time frame.</a:t>
            </a:r>
            <a:endParaRPr b="0" lang="en-US" sz="2800" spc="-1" strike="noStrike">
              <a:latin typeface="Arial"/>
            </a:endParaRPr>
          </a:p>
        </p:txBody>
      </p:sp>
      <p:sp>
        <p:nvSpPr>
          <p:cNvPr id="633" name="CustomShape 5"/>
          <p:cNvSpPr/>
          <p:nvPr/>
        </p:nvSpPr>
        <p:spPr>
          <a:xfrm>
            <a:off x="7040880" y="3291840"/>
            <a:ext cx="4297320" cy="1449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latin typeface="Arial"/>
              </a:rPr>
              <a:t>You optimize the objective over an infinite time frame. (As if your RL agent were to run for all eternity)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Running vs. Terminal</a:t>
            </a:r>
            <a:endParaRPr b="0" lang="en-US" sz="2800" spc="-1" strike="noStrike">
              <a:latin typeface="Arial"/>
            </a:endParaRPr>
          </a:p>
        </p:txBody>
      </p:sp>
      <p:pic>
        <p:nvPicPr>
          <p:cNvPr id="635" name="" descr=""/>
          <p:cNvPicPr/>
          <p:nvPr/>
        </p:nvPicPr>
        <p:blipFill>
          <a:blip r:embed="rId1"/>
          <a:stretch/>
        </p:blipFill>
        <p:spPr>
          <a:xfrm>
            <a:off x="752760" y="1718640"/>
            <a:ext cx="9762480" cy="39502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Running vs. Terminal</a:t>
            </a:r>
            <a:endParaRPr b="0" lang="en-US" sz="2800" spc="-1" strike="noStrike">
              <a:latin typeface="Arial"/>
            </a:endParaRPr>
          </a:p>
        </p:txBody>
      </p:sp>
      <p:grpSp>
        <p:nvGrpSpPr>
          <p:cNvPr id="637" name="Group 2"/>
          <p:cNvGrpSpPr/>
          <p:nvPr/>
        </p:nvGrpSpPr>
        <p:grpSpPr>
          <a:xfrm>
            <a:off x="924480" y="1920240"/>
            <a:ext cx="3556080" cy="352800"/>
            <a:chOff x="924480" y="1920240"/>
            <a:chExt cx="3556080" cy="352800"/>
          </a:xfrm>
        </p:grpSpPr>
        <p:grpSp>
          <p:nvGrpSpPr>
            <p:cNvPr id="638" name="Group 3"/>
            <p:cNvGrpSpPr/>
            <p:nvPr/>
          </p:nvGrpSpPr>
          <p:grpSpPr>
            <a:xfrm>
              <a:off x="924480" y="1920240"/>
              <a:ext cx="3556080" cy="352800"/>
              <a:chOff x="924480" y="1920240"/>
              <a:chExt cx="3556080" cy="352800"/>
            </a:xfrm>
          </p:grpSpPr>
          <p:sp>
            <p:nvSpPr>
              <p:cNvPr id="639" name="CustomShape 4"/>
              <p:cNvSpPr/>
              <p:nvPr/>
            </p:nvSpPr>
            <p:spPr>
              <a:xfrm>
                <a:off x="924480" y="1938240"/>
                <a:ext cx="3538080" cy="316800"/>
              </a:xfrm>
              <a:custGeom>
                <a:avLst/>
                <a:gdLst/>
                <a:ahLst/>
                <a:rect l="l" t="t" r="r" b="b"/>
                <a:pathLst>
                  <a:path w="9829" h="881">
                    <a:moveTo>
                      <a:pt x="4912" y="880"/>
                    </a:moveTo>
                    <a:cubicBezTo>
                      <a:pt x="3275" y="880"/>
                      <a:pt x="1637" y="880"/>
                      <a:pt x="0" y="880"/>
                    </a:cubicBezTo>
                    <a:cubicBezTo>
                      <a:pt x="0" y="587"/>
                      <a:pt x="0" y="293"/>
                      <a:pt x="0" y="0"/>
                    </a:cubicBezTo>
                    <a:cubicBezTo>
                      <a:pt x="3276" y="0"/>
                      <a:pt x="6552" y="0"/>
                      <a:pt x="9828" y="0"/>
                    </a:cubicBezTo>
                    <a:cubicBezTo>
                      <a:pt x="9828" y="293"/>
                      <a:pt x="9828" y="587"/>
                      <a:pt x="9828" y="880"/>
                    </a:cubicBezTo>
                    <a:cubicBezTo>
                      <a:pt x="8189" y="880"/>
                      <a:pt x="6551" y="880"/>
                      <a:pt x="4912" y="880"/>
                    </a:cubicBezTo>
                    <a:close/>
                  </a:path>
                </a:pathLst>
              </a:custGeom>
              <a:solidFill>
                <a:srgbClr val="ffffff"/>
              </a:solidFill>
              <a:ln>
                <a:noFill/>
              </a:ln>
            </p:spPr>
            <p:style>
              <a:lnRef idx="0"/>
              <a:fillRef idx="0"/>
              <a:effectRef idx="0"/>
              <a:fontRef idx="minor"/>
            </p:style>
          </p:sp>
          <p:sp>
            <p:nvSpPr>
              <p:cNvPr id="640" name="CustomShape 5"/>
              <p:cNvSpPr/>
              <p:nvPr/>
            </p:nvSpPr>
            <p:spPr>
              <a:xfrm>
                <a:off x="931680" y="1944360"/>
                <a:ext cx="199440" cy="248400"/>
              </a:xfrm>
              <a:custGeom>
                <a:avLst/>
                <a:gdLst/>
                <a:ahLst/>
                <a:rect l="l" t="t" r="r" b="b"/>
                <a:pathLst>
                  <a:path w="555" h="691">
                    <a:moveTo>
                      <a:pt x="461" y="70"/>
                    </a:moveTo>
                    <a:cubicBezTo>
                      <a:pt x="470" y="39"/>
                      <a:pt x="473" y="31"/>
                      <a:pt x="526" y="31"/>
                    </a:cubicBezTo>
                    <a:cubicBezTo>
                      <a:pt x="543" y="31"/>
                      <a:pt x="554" y="31"/>
                      <a:pt x="554" y="11"/>
                    </a:cubicBezTo>
                    <a:cubicBezTo>
                      <a:pt x="554" y="3"/>
                      <a:pt x="548" y="0"/>
                      <a:pt x="540" y="0"/>
                    </a:cubicBezTo>
                    <a:cubicBezTo>
                      <a:pt x="515" y="0"/>
                      <a:pt x="456" y="3"/>
                      <a:pt x="431" y="3"/>
                    </a:cubicBezTo>
                    <a:cubicBezTo>
                      <a:pt x="397" y="3"/>
                      <a:pt x="319" y="0"/>
                      <a:pt x="285" y="0"/>
                    </a:cubicBezTo>
                    <a:cubicBezTo>
                      <a:pt x="277" y="0"/>
                      <a:pt x="265" y="0"/>
                      <a:pt x="265" y="19"/>
                    </a:cubicBezTo>
                    <a:cubicBezTo>
                      <a:pt x="265" y="31"/>
                      <a:pt x="274" y="31"/>
                      <a:pt x="299" y="31"/>
                    </a:cubicBezTo>
                    <a:cubicBezTo>
                      <a:pt x="321" y="31"/>
                      <a:pt x="330" y="31"/>
                      <a:pt x="355" y="31"/>
                    </a:cubicBezTo>
                    <a:cubicBezTo>
                      <a:pt x="377" y="33"/>
                      <a:pt x="386" y="36"/>
                      <a:pt x="386" y="50"/>
                    </a:cubicBezTo>
                    <a:cubicBezTo>
                      <a:pt x="386" y="56"/>
                      <a:pt x="383" y="64"/>
                      <a:pt x="383" y="73"/>
                    </a:cubicBezTo>
                    <a:cubicBezTo>
                      <a:pt x="345" y="222"/>
                      <a:pt x="307" y="372"/>
                      <a:pt x="268" y="522"/>
                    </a:cubicBezTo>
                    <a:cubicBezTo>
                      <a:pt x="246" y="617"/>
                      <a:pt x="179" y="667"/>
                      <a:pt x="128" y="667"/>
                    </a:cubicBezTo>
                    <a:cubicBezTo>
                      <a:pt x="100" y="667"/>
                      <a:pt x="50" y="659"/>
                      <a:pt x="33" y="606"/>
                    </a:cubicBezTo>
                    <a:cubicBezTo>
                      <a:pt x="36" y="609"/>
                      <a:pt x="41" y="608"/>
                      <a:pt x="44" y="609"/>
                    </a:cubicBezTo>
                    <a:cubicBezTo>
                      <a:pt x="84" y="609"/>
                      <a:pt x="109" y="575"/>
                      <a:pt x="109" y="544"/>
                    </a:cubicBezTo>
                    <a:cubicBezTo>
                      <a:pt x="109" y="514"/>
                      <a:pt x="84" y="505"/>
                      <a:pt x="67" y="505"/>
                    </a:cubicBezTo>
                    <a:cubicBezTo>
                      <a:pt x="47" y="505"/>
                      <a:pt x="0" y="517"/>
                      <a:pt x="0" y="584"/>
                    </a:cubicBezTo>
                    <a:cubicBezTo>
                      <a:pt x="0" y="642"/>
                      <a:pt x="53" y="690"/>
                      <a:pt x="131" y="690"/>
                    </a:cubicBezTo>
                    <a:cubicBezTo>
                      <a:pt x="221" y="690"/>
                      <a:pt x="321" y="625"/>
                      <a:pt x="347" y="528"/>
                    </a:cubicBezTo>
                    <a:cubicBezTo>
                      <a:pt x="385" y="375"/>
                      <a:pt x="423" y="222"/>
                      <a:pt x="461" y="70"/>
                    </a:cubicBezTo>
                    <a:close/>
                  </a:path>
                </a:pathLst>
              </a:custGeom>
              <a:solidFill>
                <a:srgbClr val="000000"/>
              </a:solidFill>
              <a:ln>
                <a:noFill/>
              </a:ln>
            </p:spPr>
            <p:style>
              <a:lnRef idx="0"/>
              <a:fillRef idx="0"/>
              <a:effectRef idx="0"/>
              <a:fontRef idx="minor"/>
            </p:style>
          </p:sp>
          <p:sp>
            <p:nvSpPr>
              <p:cNvPr id="641" name="CustomShape 6"/>
              <p:cNvSpPr/>
              <p:nvPr/>
            </p:nvSpPr>
            <p:spPr>
              <a:xfrm>
                <a:off x="1172520" y="1920240"/>
                <a:ext cx="81360" cy="352800"/>
              </a:xfrm>
              <a:custGeom>
                <a:avLst/>
                <a:gdLst/>
                <a:ahLst/>
                <a:rect l="l" t="t" r="r" b="b"/>
                <a:pathLst>
                  <a:path w="227" h="981">
                    <a:moveTo>
                      <a:pt x="226" y="969"/>
                    </a:moveTo>
                    <a:cubicBezTo>
                      <a:pt x="226" y="966"/>
                      <a:pt x="226" y="966"/>
                      <a:pt x="209" y="949"/>
                    </a:cubicBezTo>
                    <a:cubicBezTo>
                      <a:pt x="86" y="824"/>
                      <a:pt x="56" y="639"/>
                      <a:pt x="56" y="489"/>
                    </a:cubicBezTo>
                    <a:cubicBezTo>
                      <a:pt x="56" y="318"/>
                      <a:pt x="92" y="148"/>
                      <a:pt x="215" y="28"/>
                    </a:cubicBezTo>
                    <a:cubicBezTo>
                      <a:pt x="226" y="14"/>
                      <a:pt x="226" y="14"/>
                      <a:pt x="226" y="11"/>
                    </a:cubicBezTo>
                    <a:cubicBezTo>
                      <a:pt x="226" y="3"/>
                      <a:pt x="223" y="0"/>
                      <a:pt x="218" y="0"/>
                    </a:cubicBezTo>
                    <a:cubicBezTo>
                      <a:pt x="207" y="0"/>
                      <a:pt x="120" y="67"/>
                      <a:pt x="61" y="193"/>
                    </a:cubicBezTo>
                    <a:cubicBezTo>
                      <a:pt x="11" y="299"/>
                      <a:pt x="0" y="408"/>
                      <a:pt x="0" y="489"/>
                    </a:cubicBezTo>
                    <a:cubicBezTo>
                      <a:pt x="0" y="567"/>
                      <a:pt x="11" y="684"/>
                      <a:pt x="64" y="796"/>
                    </a:cubicBezTo>
                    <a:cubicBezTo>
                      <a:pt x="123" y="916"/>
                      <a:pt x="207" y="980"/>
                      <a:pt x="218" y="980"/>
                    </a:cubicBezTo>
                    <a:cubicBezTo>
                      <a:pt x="223" y="980"/>
                      <a:pt x="226" y="977"/>
                      <a:pt x="226" y="969"/>
                    </a:cubicBezTo>
                    <a:close/>
                  </a:path>
                </a:pathLst>
              </a:custGeom>
              <a:solidFill>
                <a:srgbClr val="000000"/>
              </a:solidFill>
              <a:ln>
                <a:noFill/>
              </a:ln>
            </p:spPr>
            <p:style>
              <a:lnRef idx="0"/>
              <a:fillRef idx="0"/>
              <a:effectRef idx="0"/>
              <a:fontRef idx="minor"/>
            </p:style>
          </p:sp>
          <p:sp>
            <p:nvSpPr>
              <p:cNvPr id="642" name="CustomShape 7"/>
              <p:cNvSpPr/>
              <p:nvPr/>
            </p:nvSpPr>
            <p:spPr>
              <a:xfrm>
                <a:off x="1305360" y="2077920"/>
                <a:ext cx="37440" cy="37440"/>
              </a:xfrm>
              <a:custGeom>
                <a:avLst/>
                <a:gdLst/>
                <a:ahLst/>
                <a:rect l="l" t="t" r="r" b="b"/>
                <a:pathLst>
                  <a:path w="105" h="105">
                    <a:moveTo>
                      <a:pt x="104" y="51"/>
                    </a:moveTo>
                    <a:cubicBezTo>
                      <a:pt x="104" y="23"/>
                      <a:pt x="80" y="0"/>
                      <a:pt x="50" y="0"/>
                    </a:cubicBezTo>
                    <a:cubicBezTo>
                      <a:pt x="21" y="0"/>
                      <a:pt x="0" y="21"/>
                      <a:pt x="0" y="51"/>
                    </a:cubicBezTo>
                    <a:cubicBezTo>
                      <a:pt x="0" y="80"/>
                      <a:pt x="21" y="104"/>
                      <a:pt x="50" y="104"/>
                    </a:cubicBezTo>
                    <a:cubicBezTo>
                      <a:pt x="80" y="104"/>
                      <a:pt x="104" y="81"/>
                      <a:pt x="104" y="51"/>
                    </a:cubicBezTo>
                    <a:close/>
                  </a:path>
                </a:pathLst>
              </a:custGeom>
              <a:solidFill>
                <a:srgbClr val="000000"/>
              </a:solidFill>
              <a:ln>
                <a:noFill/>
              </a:ln>
            </p:spPr>
            <p:style>
              <a:lnRef idx="0"/>
              <a:fillRef idx="0"/>
              <a:effectRef idx="0"/>
              <a:fontRef idx="minor"/>
            </p:style>
          </p:sp>
          <p:sp>
            <p:nvSpPr>
              <p:cNvPr id="643" name="CustomShape 8"/>
              <p:cNvSpPr/>
              <p:nvPr/>
            </p:nvSpPr>
            <p:spPr>
              <a:xfrm>
                <a:off x="1403280" y="2147400"/>
                <a:ext cx="41040" cy="105480"/>
              </a:xfrm>
              <a:custGeom>
                <a:avLst/>
                <a:gdLst/>
                <a:ahLst/>
                <a:rect l="l" t="t" r="r" b="b"/>
                <a:pathLst>
                  <a:path w="115" h="294">
                    <a:moveTo>
                      <a:pt x="114" y="103"/>
                    </a:moveTo>
                    <a:cubicBezTo>
                      <a:pt x="114" y="39"/>
                      <a:pt x="92" y="0"/>
                      <a:pt x="53" y="0"/>
                    </a:cubicBezTo>
                    <a:cubicBezTo>
                      <a:pt x="19" y="0"/>
                      <a:pt x="0" y="25"/>
                      <a:pt x="0" y="53"/>
                    </a:cubicBezTo>
                    <a:cubicBezTo>
                      <a:pt x="0" y="78"/>
                      <a:pt x="19" y="103"/>
                      <a:pt x="53" y="103"/>
                    </a:cubicBezTo>
                    <a:cubicBezTo>
                      <a:pt x="64" y="103"/>
                      <a:pt x="78" y="101"/>
                      <a:pt x="86" y="92"/>
                    </a:cubicBezTo>
                    <a:cubicBezTo>
                      <a:pt x="89" y="89"/>
                      <a:pt x="90" y="90"/>
                      <a:pt x="92" y="89"/>
                    </a:cubicBezTo>
                    <a:cubicBezTo>
                      <a:pt x="93" y="94"/>
                      <a:pt x="95" y="89"/>
                      <a:pt x="95" y="103"/>
                    </a:cubicBezTo>
                    <a:cubicBezTo>
                      <a:pt x="95" y="176"/>
                      <a:pt x="58" y="235"/>
                      <a:pt x="28" y="265"/>
                    </a:cubicBezTo>
                    <a:cubicBezTo>
                      <a:pt x="16" y="276"/>
                      <a:pt x="16" y="279"/>
                      <a:pt x="16" y="282"/>
                    </a:cubicBezTo>
                    <a:cubicBezTo>
                      <a:pt x="16" y="288"/>
                      <a:pt x="22" y="293"/>
                      <a:pt x="28" y="293"/>
                    </a:cubicBezTo>
                    <a:cubicBezTo>
                      <a:pt x="36" y="293"/>
                      <a:pt x="114" y="218"/>
                      <a:pt x="114" y="103"/>
                    </a:cubicBezTo>
                    <a:close/>
                  </a:path>
                </a:pathLst>
              </a:custGeom>
              <a:solidFill>
                <a:srgbClr val="000000"/>
              </a:solidFill>
              <a:ln>
                <a:noFill/>
              </a:ln>
            </p:spPr>
            <p:style>
              <a:lnRef idx="0"/>
              <a:fillRef idx="0"/>
              <a:effectRef idx="0"/>
              <a:fontRef idx="minor"/>
            </p:style>
          </p:sp>
          <p:sp>
            <p:nvSpPr>
              <p:cNvPr id="644" name="CustomShape 9"/>
              <p:cNvSpPr/>
              <p:nvPr/>
            </p:nvSpPr>
            <p:spPr>
              <a:xfrm>
                <a:off x="1561320" y="2077920"/>
                <a:ext cx="37440" cy="37440"/>
              </a:xfrm>
              <a:custGeom>
                <a:avLst/>
                <a:gdLst/>
                <a:ahLst/>
                <a:rect l="l" t="t" r="r" b="b"/>
                <a:pathLst>
                  <a:path w="105" h="105">
                    <a:moveTo>
                      <a:pt x="104" y="51"/>
                    </a:moveTo>
                    <a:cubicBezTo>
                      <a:pt x="104" y="23"/>
                      <a:pt x="78" y="0"/>
                      <a:pt x="50" y="0"/>
                    </a:cubicBezTo>
                    <a:cubicBezTo>
                      <a:pt x="22" y="0"/>
                      <a:pt x="0" y="21"/>
                      <a:pt x="0" y="51"/>
                    </a:cubicBezTo>
                    <a:cubicBezTo>
                      <a:pt x="0" y="80"/>
                      <a:pt x="22" y="104"/>
                      <a:pt x="50" y="104"/>
                    </a:cubicBezTo>
                    <a:cubicBezTo>
                      <a:pt x="78" y="104"/>
                      <a:pt x="104" y="81"/>
                      <a:pt x="104" y="51"/>
                    </a:cubicBezTo>
                    <a:close/>
                  </a:path>
                </a:pathLst>
              </a:custGeom>
              <a:solidFill>
                <a:srgbClr val="000000"/>
              </a:solidFill>
              <a:ln>
                <a:noFill/>
              </a:ln>
            </p:spPr>
            <p:style>
              <a:lnRef idx="0"/>
              <a:fillRef idx="0"/>
              <a:effectRef idx="0"/>
              <a:fontRef idx="minor"/>
            </p:style>
          </p:sp>
          <p:sp>
            <p:nvSpPr>
              <p:cNvPr id="645" name="CustomShape 10"/>
              <p:cNvSpPr/>
              <p:nvPr/>
            </p:nvSpPr>
            <p:spPr>
              <a:xfrm>
                <a:off x="1649160" y="1920240"/>
                <a:ext cx="81360" cy="352800"/>
              </a:xfrm>
              <a:custGeom>
                <a:avLst/>
                <a:gdLst/>
                <a:ahLst/>
                <a:rect l="l" t="t" r="r" b="b"/>
                <a:pathLst>
                  <a:path w="227" h="981">
                    <a:moveTo>
                      <a:pt x="226" y="489"/>
                    </a:moveTo>
                    <a:cubicBezTo>
                      <a:pt x="226" y="413"/>
                      <a:pt x="218" y="296"/>
                      <a:pt x="162" y="184"/>
                    </a:cubicBezTo>
                    <a:cubicBezTo>
                      <a:pt x="103" y="64"/>
                      <a:pt x="19" y="0"/>
                      <a:pt x="8" y="0"/>
                    </a:cubicBezTo>
                    <a:cubicBezTo>
                      <a:pt x="2" y="0"/>
                      <a:pt x="0" y="5"/>
                      <a:pt x="0" y="11"/>
                    </a:cubicBezTo>
                    <a:cubicBezTo>
                      <a:pt x="0" y="14"/>
                      <a:pt x="0" y="14"/>
                      <a:pt x="19" y="33"/>
                    </a:cubicBezTo>
                    <a:cubicBezTo>
                      <a:pt x="114" y="128"/>
                      <a:pt x="170" y="285"/>
                      <a:pt x="170" y="489"/>
                    </a:cubicBezTo>
                    <a:cubicBezTo>
                      <a:pt x="170" y="656"/>
                      <a:pt x="134" y="829"/>
                      <a:pt x="14" y="952"/>
                    </a:cubicBezTo>
                    <a:cubicBezTo>
                      <a:pt x="0" y="966"/>
                      <a:pt x="0" y="966"/>
                      <a:pt x="0" y="969"/>
                    </a:cubicBezTo>
                    <a:cubicBezTo>
                      <a:pt x="0" y="975"/>
                      <a:pt x="2" y="980"/>
                      <a:pt x="8" y="980"/>
                    </a:cubicBezTo>
                    <a:cubicBezTo>
                      <a:pt x="19" y="980"/>
                      <a:pt x="109" y="913"/>
                      <a:pt x="165" y="787"/>
                    </a:cubicBezTo>
                    <a:cubicBezTo>
                      <a:pt x="215" y="681"/>
                      <a:pt x="226" y="572"/>
                      <a:pt x="226" y="489"/>
                    </a:cubicBezTo>
                    <a:close/>
                  </a:path>
                </a:pathLst>
              </a:custGeom>
              <a:solidFill>
                <a:srgbClr val="000000"/>
              </a:solidFill>
              <a:ln>
                <a:noFill/>
              </a:ln>
            </p:spPr>
            <p:style>
              <a:lnRef idx="0"/>
              <a:fillRef idx="0"/>
              <a:effectRef idx="0"/>
              <a:fontRef idx="minor"/>
            </p:style>
          </p:sp>
          <p:sp>
            <p:nvSpPr>
              <p:cNvPr id="646" name="CustomShape 11"/>
              <p:cNvSpPr/>
              <p:nvPr/>
            </p:nvSpPr>
            <p:spPr>
              <a:xfrm>
                <a:off x="1884960" y="2086920"/>
                <a:ext cx="176040" cy="8280"/>
              </a:xfrm>
              <a:custGeom>
                <a:avLst/>
                <a:gdLst/>
                <a:ahLst/>
                <a:rect l="l" t="t" r="r" b="b"/>
                <a:pathLst>
                  <a:path w="490" h="24">
                    <a:moveTo>
                      <a:pt x="489" y="23"/>
                    </a:moveTo>
                    <a:cubicBezTo>
                      <a:pt x="489" y="15"/>
                      <a:pt x="489" y="8"/>
                      <a:pt x="489" y="0"/>
                    </a:cubicBezTo>
                    <a:cubicBezTo>
                      <a:pt x="326" y="0"/>
                      <a:pt x="163" y="0"/>
                      <a:pt x="0" y="0"/>
                    </a:cubicBezTo>
                    <a:cubicBezTo>
                      <a:pt x="0" y="8"/>
                      <a:pt x="0" y="15"/>
                      <a:pt x="0" y="23"/>
                    </a:cubicBezTo>
                    <a:cubicBezTo>
                      <a:pt x="163" y="23"/>
                      <a:pt x="326" y="23"/>
                      <a:pt x="489" y="23"/>
                    </a:cubicBezTo>
                    <a:close/>
                  </a:path>
                </a:pathLst>
              </a:custGeom>
              <a:solidFill>
                <a:srgbClr val="000000"/>
              </a:solidFill>
              <a:ln>
                <a:noFill/>
              </a:ln>
            </p:spPr>
            <p:style>
              <a:lnRef idx="0"/>
              <a:fillRef idx="0"/>
              <a:effectRef idx="0"/>
              <a:fontRef idx="minor"/>
            </p:style>
          </p:sp>
          <p:sp>
            <p:nvSpPr>
              <p:cNvPr id="647" name="CustomShape 12"/>
              <p:cNvSpPr/>
              <p:nvPr/>
            </p:nvSpPr>
            <p:spPr>
              <a:xfrm>
                <a:off x="2185920" y="1968480"/>
                <a:ext cx="110880" cy="220320"/>
              </a:xfrm>
              <a:custGeom>
                <a:avLst/>
                <a:gdLst/>
                <a:ahLst/>
                <a:rect l="l" t="t" r="r" b="b"/>
                <a:pathLst>
                  <a:path w="309" h="613">
                    <a:moveTo>
                      <a:pt x="152" y="209"/>
                    </a:moveTo>
                    <a:cubicBezTo>
                      <a:pt x="199" y="209"/>
                      <a:pt x="247" y="209"/>
                      <a:pt x="294" y="209"/>
                    </a:cubicBezTo>
                    <a:cubicBezTo>
                      <a:pt x="294" y="199"/>
                      <a:pt x="294" y="189"/>
                      <a:pt x="294" y="179"/>
                    </a:cubicBezTo>
                    <a:cubicBezTo>
                      <a:pt x="247" y="179"/>
                      <a:pt x="199" y="179"/>
                      <a:pt x="152" y="179"/>
                    </a:cubicBezTo>
                    <a:cubicBezTo>
                      <a:pt x="152" y="119"/>
                      <a:pt x="152" y="60"/>
                      <a:pt x="152" y="0"/>
                    </a:cubicBezTo>
                    <a:cubicBezTo>
                      <a:pt x="144" y="0"/>
                      <a:pt x="137" y="0"/>
                      <a:pt x="129" y="0"/>
                    </a:cubicBezTo>
                    <a:cubicBezTo>
                      <a:pt x="126" y="78"/>
                      <a:pt x="98" y="184"/>
                      <a:pt x="0" y="187"/>
                    </a:cubicBezTo>
                    <a:cubicBezTo>
                      <a:pt x="0" y="194"/>
                      <a:pt x="0" y="202"/>
                      <a:pt x="0" y="209"/>
                    </a:cubicBezTo>
                    <a:cubicBezTo>
                      <a:pt x="28" y="209"/>
                      <a:pt x="56" y="209"/>
                      <a:pt x="84" y="209"/>
                    </a:cubicBezTo>
                    <a:cubicBezTo>
                      <a:pt x="84" y="300"/>
                      <a:pt x="84" y="390"/>
                      <a:pt x="84" y="480"/>
                    </a:cubicBezTo>
                    <a:cubicBezTo>
                      <a:pt x="84" y="600"/>
                      <a:pt x="177" y="612"/>
                      <a:pt x="210" y="612"/>
                    </a:cubicBezTo>
                    <a:cubicBezTo>
                      <a:pt x="280" y="612"/>
                      <a:pt x="308" y="542"/>
                      <a:pt x="308" y="480"/>
                    </a:cubicBezTo>
                    <a:cubicBezTo>
                      <a:pt x="308" y="462"/>
                      <a:pt x="308" y="443"/>
                      <a:pt x="308" y="424"/>
                    </a:cubicBezTo>
                    <a:cubicBezTo>
                      <a:pt x="300" y="424"/>
                      <a:pt x="292" y="424"/>
                      <a:pt x="283" y="424"/>
                    </a:cubicBezTo>
                    <a:cubicBezTo>
                      <a:pt x="283" y="442"/>
                      <a:pt x="283" y="460"/>
                      <a:pt x="283" y="477"/>
                    </a:cubicBezTo>
                    <a:cubicBezTo>
                      <a:pt x="283" y="550"/>
                      <a:pt x="255" y="586"/>
                      <a:pt x="219" y="586"/>
                    </a:cubicBezTo>
                    <a:cubicBezTo>
                      <a:pt x="152" y="586"/>
                      <a:pt x="152" y="497"/>
                      <a:pt x="152" y="480"/>
                    </a:cubicBezTo>
                    <a:cubicBezTo>
                      <a:pt x="152" y="390"/>
                      <a:pt x="152" y="300"/>
                      <a:pt x="152" y="209"/>
                    </a:cubicBezTo>
                    <a:close/>
                  </a:path>
                </a:pathLst>
              </a:custGeom>
              <a:solidFill>
                <a:srgbClr val="000000"/>
              </a:solidFill>
              <a:ln>
                <a:noFill/>
              </a:ln>
            </p:spPr>
            <p:style>
              <a:lnRef idx="0"/>
              <a:fillRef idx="0"/>
              <a:effectRef idx="0"/>
              <a:fontRef idx="minor"/>
            </p:style>
          </p:sp>
          <p:sp>
            <p:nvSpPr>
              <p:cNvPr id="648" name="CustomShape 13"/>
              <p:cNvSpPr/>
              <p:nvPr/>
            </p:nvSpPr>
            <p:spPr>
              <a:xfrm>
                <a:off x="2327040" y="2026800"/>
                <a:ext cx="157320" cy="162000"/>
              </a:xfrm>
              <a:custGeom>
                <a:avLst/>
                <a:gdLst/>
                <a:ahLst/>
                <a:rect l="l" t="t" r="r" b="b"/>
                <a:pathLst>
                  <a:path w="438" h="451">
                    <a:moveTo>
                      <a:pt x="437" y="229"/>
                    </a:moveTo>
                    <a:cubicBezTo>
                      <a:pt x="437" y="103"/>
                      <a:pt x="339" y="0"/>
                      <a:pt x="219" y="0"/>
                    </a:cubicBezTo>
                    <a:cubicBezTo>
                      <a:pt x="95" y="0"/>
                      <a:pt x="0" y="106"/>
                      <a:pt x="0" y="229"/>
                    </a:cubicBezTo>
                    <a:cubicBezTo>
                      <a:pt x="0" y="355"/>
                      <a:pt x="104" y="450"/>
                      <a:pt x="219" y="450"/>
                    </a:cubicBezTo>
                    <a:cubicBezTo>
                      <a:pt x="336" y="450"/>
                      <a:pt x="437" y="355"/>
                      <a:pt x="437" y="229"/>
                    </a:cubicBezTo>
                    <a:moveTo>
                      <a:pt x="219" y="424"/>
                    </a:moveTo>
                    <a:cubicBezTo>
                      <a:pt x="177" y="424"/>
                      <a:pt x="132" y="405"/>
                      <a:pt x="107" y="360"/>
                    </a:cubicBezTo>
                    <a:cubicBezTo>
                      <a:pt x="82" y="315"/>
                      <a:pt x="82" y="257"/>
                      <a:pt x="82" y="221"/>
                    </a:cubicBezTo>
                    <a:cubicBezTo>
                      <a:pt x="82" y="184"/>
                      <a:pt x="82" y="131"/>
                      <a:pt x="107" y="86"/>
                    </a:cubicBezTo>
                    <a:cubicBezTo>
                      <a:pt x="132" y="42"/>
                      <a:pt x="179" y="22"/>
                      <a:pt x="219" y="22"/>
                    </a:cubicBezTo>
                    <a:cubicBezTo>
                      <a:pt x="261" y="22"/>
                      <a:pt x="301" y="45"/>
                      <a:pt x="328" y="86"/>
                    </a:cubicBezTo>
                    <a:cubicBezTo>
                      <a:pt x="354" y="128"/>
                      <a:pt x="356" y="184"/>
                      <a:pt x="356" y="221"/>
                    </a:cubicBezTo>
                    <a:cubicBezTo>
                      <a:pt x="356" y="257"/>
                      <a:pt x="356" y="310"/>
                      <a:pt x="333" y="352"/>
                    </a:cubicBezTo>
                    <a:cubicBezTo>
                      <a:pt x="311" y="396"/>
                      <a:pt x="269" y="424"/>
                      <a:pt x="219" y="424"/>
                    </a:cubicBezTo>
                    <a:close/>
                  </a:path>
                </a:pathLst>
              </a:custGeom>
              <a:solidFill>
                <a:srgbClr val="000000"/>
              </a:solidFill>
              <a:ln>
                <a:noFill/>
              </a:ln>
            </p:spPr>
            <p:style>
              <a:lnRef idx="0"/>
              <a:fillRef idx="0"/>
              <a:effectRef idx="0"/>
              <a:fontRef idx="minor"/>
            </p:style>
          </p:sp>
          <p:sp>
            <p:nvSpPr>
              <p:cNvPr id="649" name="CustomShape 14"/>
              <p:cNvSpPr/>
              <p:nvPr/>
            </p:nvSpPr>
            <p:spPr>
              <a:xfrm>
                <a:off x="2501640" y="1968480"/>
                <a:ext cx="110520" cy="220320"/>
              </a:xfrm>
              <a:custGeom>
                <a:avLst/>
                <a:gdLst/>
                <a:ahLst/>
                <a:rect l="l" t="t" r="r" b="b"/>
                <a:pathLst>
                  <a:path w="308" h="613">
                    <a:moveTo>
                      <a:pt x="151" y="209"/>
                    </a:moveTo>
                    <a:cubicBezTo>
                      <a:pt x="197" y="209"/>
                      <a:pt x="244" y="209"/>
                      <a:pt x="291" y="209"/>
                    </a:cubicBezTo>
                    <a:cubicBezTo>
                      <a:pt x="291" y="199"/>
                      <a:pt x="291" y="189"/>
                      <a:pt x="291" y="179"/>
                    </a:cubicBezTo>
                    <a:cubicBezTo>
                      <a:pt x="244" y="179"/>
                      <a:pt x="197" y="179"/>
                      <a:pt x="151" y="179"/>
                    </a:cubicBezTo>
                    <a:cubicBezTo>
                      <a:pt x="151" y="119"/>
                      <a:pt x="151" y="60"/>
                      <a:pt x="151" y="0"/>
                    </a:cubicBezTo>
                    <a:cubicBezTo>
                      <a:pt x="142" y="0"/>
                      <a:pt x="134" y="0"/>
                      <a:pt x="126" y="0"/>
                    </a:cubicBezTo>
                    <a:cubicBezTo>
                      <a:pt x="126" y="78"/>
                      <a:pt x="95" y="184"/>
                      <a:pt x="0" y="187"/>
                    </a:cubicBezTo>
                    <a:cubicBezTo>
                      <a:pt x="0" y="194"/>
                      <a:pt x="0" y="202"/>
                      <a:pt x="0" y="209"/>
                    </a:cubicBezTo>
                    <a:cubicBezTo>
                      <a:pt x="27" y="209"/>
                      <a:pt x="54" y="209"/>
                      <a:pt x="81" y="209"/>
                    </a:cubicBezTo>
                    <a:cubicBezTo>
                      <a:pt x="81" y="300"/>
                      <a:pt x="81" y="390"/>
                      <a:pt x="81" y="480"/>
                    </a:cubicBezTo>
                    <a:cubicBezTo>
                      <a:pt x="81" y="600"/>
                      <a:pt x="173" y="612"/>
                      <a:pt x="210" y="612"/>
                    </a:cubicBezTo>
                    <a:cubicBezTo>
                      <a:pt x="279" y="612"/>
                      <a:pt x="307" y="542"/>
                      <a:pt x="307" y="480"/>
                    </a:cubicBezTo>
                    <a:cubicBezTo>
                      <a:pt x="307" y="462"/>
                      <a:pt x="307" y="443"/>
                      <a:pt x="307" y="424"/>
                    </a:cubicBezTo>
                    <a:cubicBezTo>
                      <a:pt x="299" y="424"/>
                      <a:pt x="291" y="424"/>
                      <a:pt x="282" y="424"/>
                    </a:cubicBezTo>
                    <a:cubicBezTo>
                      <a:pt x="282" y="442"/>
                      <a:pt x="282" y="460"/>
                      <a:pt x="282" y="477"/>
                    </a:cubicBezTo>
                    <a:cubicBezTo>
                      <a:pt x="282" y="550"/>
                      <a:pt x="251" y="586"/>
                      <a:pt x="215" y="586"/>
                    </a:cubicBezTo>
                    <a:cubicBezTo>
                      <a:pt x="151" y="586"/>
                      <a:pt x="151" y="497"/>
                      <a:pt x="151" y="480"/>
                    </a:cubicBezTo>
                    <a:cubicBezTo>
                      <a:pt x="151" y="390"/>
                      <a:pt x="151" y="300"/>
                      <a:pt x="151" y="209"/>
                    </a:cubicBezTo>
                    <a:close/>
                  </a:path>
                </a:pathLst>
              </a:custGeom>
              <a:solidFill>
                <a:srgbClr val="000000"/>
              </a:solidFill>
              <a:ln>
                <a:noFill/>
              </a:ln>
            </p:spPr>
            <p:style>
              <a:lnRef idx="0"/>
              <a:fillRef idx="0"/>
              <a:effectRef idx="0"/>
              <a:fontRef idx="minor"/>
            </p:style>
          </p:sp>
          <p:sp>
            <p:nvSpPr>
              <p:cNvPr id="650" name="CustomShape 15"/>
              <p:cNvSpPr/>
              <p:nvPr/>
            </p:nvSpPr>
            <p:spPr>
              <a:xfrm>
                <a:off x="2646720" y="2026800"/>
                <a:ext cx="160200" cy="162000"/>
              </a:xfrm>
              <a:custGeom>
                <a:avLst/>
                <a:gdLst/>
                <a:ahLst/>
                <a:rect l="l" t="t" r="r" b="b"/>
                <a:pathLst>
                  <a:path w="446" h="451">
                    <a:moveTo>
                      <a:pt x="288" y="366"/>
                    </a:moveTo>
                    <a:cubicBezTo>
                      <a:pt x="291" y="405"/>
                      <a:pt x="316" y="444"/>
                      <a:pt x="364" y="444"/>
                    </a:cubicBezTo>
                    <a:cubicBezTo>
                      <a:pt x="383" y="444"/>
                      <a:pt x="445" y="430"/>
                      <a:pt x="445" y="352"/>
                    </a:cubicBezTo>
                    <a:cubicBezTo>
                      <a:pt x="445" y="333"/>
                      <a:pt x="445" y="315"/>
                      <a:pt x="445" y="296"/>
                    </a:cubicBezTo>
                    <a:cubicBezTo>
                      <a:pt x="436" y="296"/>
                      <a:pt x="428" y="296"/>
                      <a:pt x="420" y="296"/>
                    </a:cubicBezTo>
                    <a:cubicBezTo>
                      <a:pt x="420" y="315"/>
                      <a:pt x="420" y="333"/>
                      <a:pt x="420" y="352"/>
                    </a:cubicBezTo>
                    <a:cubicBezTo>
                      <a:pt x="420" y="408"/>
                      <a:pt x="394" y="413"/>
                      <a:pt x="383" y="413"/>
                    </a:cubicBezTo>
                    <a:cubicBezTo>
                      <a:pt x="352" y="413"/>
                      <a:pt x="347" y="371"/>
                      <a:pt x="347" y="366"/>
                    </a:cubicBezTo>
                    <a:cubicBezTo>
                      <a:pt x="347" y="301"/>
                      <a:pt x="347" y="235"/>
                      <a:pt x="347" y="170"/>
                    </a:cubicBezTo>
                    <a:cubicBezTo>
                      <a:pt x="347" y="128"/>
                      <a:pt x="347" y="89"/>
                      <a:pt x="313" y="53"/>
                    </a:cubicBezTo>
                    <a:cubicBezTo>
                      <a:pt x="274" y="17"/>
                      <a:pt x="224" y="0"/>
                      <a:pt x="179" y="0"/>
                    </a:cubicBezTo>
                    <a:cubicBezTo>
                      <a:pt x="98" y="0"/>
                      <a:pt x="30" y="47"/>
                      <a:pt x="30" y="112"/>
                    </a:cubicBezTo>
                    <a:cubicBezTo>
                      <a:pt x="30" y="140"/>
                      <a:pt x="50" y="156"/>
                      <a:pt x="75" y="156"/>
                    </a:cubicBezTo>
                    <a:cubicBezTo>
                      <a:pt x="103" y="156"/>
                      <a:pt x="120" y="137"/>
                      <a:pt x="120" y="112"/>
                    </a:cubicBezTo>
                    <a:cubicBezTo>
                      <a:pt x="120" y="100"/>
                      <a:pt x="114" y="67"/>
                      <a:pt x="70" y="67"/>
                    </a:cubicBezTo>
                    <a:cubicBezTo>
                      <a:pt x="95" y="33"/>
                      <a:pt x="145" y="22"/>
                      <a:pt x="176" y="22"/>
                    </a:cubicBezTo>
                    <a:cubicBezTo>
                      <a:pt x="224" y="22"/>
                      <a:pt x="280" y="59"/>
                      <a:pt x="280" y="148"/>
                    </a:cubicBezTo>
                    <a:cubicBezTo>
                      <a:pt x="280" y="160"/>
                      <a:pt x="280" y="172"/>
                      <a:pt x="280" y="184"/>
                    </a:cubicBezTo>
                    <a:cubicBezTo>
                      <a:pt x="229" y="187"/>
                      <a:pt x="162" y="190"/>
                      <a:pt x="98" y="218"/>
                    </a:cubicBezTo>
                    <a:cubicBezTo>
                      <a:pt x="25" y="251"/>
                      <a:pt x="0" y="302"/>
                      <a:pt x="0" y="346"/>
                    </a:cubicBezTo>
                    <a:cubicBezTo>
                      <a:pt x="0" y="424"/>
                      <a:pt x="95" y="450"/>
                      <a:pt x="159" y="450"/>
                    </a:cubicBezTo>
                    <a:cubicBezTo>
                      <a:pt x="224" y="450"/>
                      <a:pt x="268" y="410"/>
                      <a:pt x="288" y="366"/>
                    </a:cubicBezTo>
                    <a:moveTo>
                      <a:pt x="280" y="204"/>
                    </a:moveTo>
                    <a:cubicBezTo>
                      <a:pt x="280" y="236"/>
                      <a:pt x="280" y="269"/>
                      <a:pt x="280" y="302"/>
                    </a:cubicBezTo>
                    <a:cubicBezTo>
                      <a:pt x="280" y="394"/>
                      <a:pt x="210" y="427"/>
                      <a:pt x="165" y="427"/>
                    </a:cubicBezTo>
                    <a:cubicBezTo>
                      <a:pt x="117" y="427"/>
                      <a:pt x="75" y="394"/>
                      <a:pt x="75" y="343"/>
                    </a:cubicBezTo>
                    <a:cubicBezTo>
                      <a:pt x="75" y="290"/>
                      <a:pt x="117" y="209"/>
                      <a:pt x="280" y="204"/>
                    </a:cubicBezTo>
                    <a:close/>
                  </a:path>
                </a:pathLst>
              </a:custGeom>
              <a:solidFill>
                <a:srgbClr val="000000"/>
              </a:solidFill>
              <a:ln>
                <a:noFill/>
              </a:ln>
            </p:spPr>
            <p:style>
              <a:lnRef idx="0"/>
              <a:fillRef idx="0"/>
              <a:effectRef idx="0"/>
              <a:fontRef idx="minor"/>
            </p:style>
          </p:sp>
          <p:sp>
            <p:nvSpPr>
              <p:cNvPr id="651" name="CustomShape 16"/>
              <p:cNvSpPr/>
              <p:nvPr/>
            </p:nvSpPr>
            <p:spPr>
              <a:xfrm>
                <a:off x="2820960" y="1940400"/>
                <a:ext cx="78480" cy="244080"/>
              </a:xfrm>
              <a:custGeom>
                <a:avLst/>
                <a:gdLst/>
                <a:ahLst/>
                <a:rect l="l" t="t" r="r" b="b"/>
                <a:pathLst>
                  <a:path w="219" h="679">
                    <a:moveTo>
                      <a:pt x="140" y="0"/>
                    </a:moveTo>
                    <a:cubicBezTo>
                      <a:pt x="93" y="3"/>
                      <a:pt x="47" y="7"/>
                      <a:pt x="0" y="11"/>
                    </a:cubicBezTo>
                    <a:cubicBezTo>
                      <a:pt x="0" y="21"/>
                      <a:pt x="0" y="31"/>
                      <a:pt x="0" y="42"/>
                    </a:cubicBezTo>
                    <a:cubicBezTo>
                      <a:pt x="67" y="42"/>
                      <a:pt x="75" y="47"/>
                      <a:pt x="75" y="95"/>
                    </a:cubicBezTo>
                    <a:cubicBezTo>
                      <a:pt x="75" y="265"/>
                      <a:pt x="75" y="435"/>
                      <a:pt x="75" y="606"/>
                    </a:cubicBezTo>
                    <a:cubicBezTo>
                      <a:pt x="75" y="648"/>
                      <a:pt x="64" y="648"/>
                      <a:pt x="0" y="648"/>
                    </a:cubicBezTo>
                    <a:cubicBezTo>
                      <a:pt x="0" y="658"/>
                      <a:pt x="0" y="668"/>
                      <a:pt x="0" y="678"/>
                    </a:cubicBezTo>
                    <a:cubicBezTo>
                      <a:pt x="31" y="678"/>
                      <a:pt x="84" y="676"/>
                      <a:pt x="109" y="676"/>
                    </a:cubicBezTo>
                    <a:cubicBezTo>
                      <a:pt x="134" y="676"/>
                      <a:pt x="182" y="678"/>
                      <a:pt x="218" y="678"/>
                    </a:cubicBezTo>
                    <a:cubicBezTo>
                      <a:pt x="218" y="668"/>
                      <a:pt x="218" y="658"/>
                      <a:pt x="218" y="648"/>
                    </a:cubicBezTo>
                    <a:cubicBezTo>
                      <a:pt x="151" y="648"/>
                      <a:pt x="140" y="648"/>
                      <a:pt x="140" y="606"/>
                    </a:cubicBezTo>
                    <a:cubicBezTo>
                      <a:pt x="140" y="404"/>
                      <a:pt x="140" y="202"/>
                      <a:pt x="140" y="0"/>
                    </a:cubicBezTo>
                    <a:close/>
                  </a:path>
                </a:pathLst>
              </a:custGeom>
              <a:solidFill>
                <a:srgbClr val="000000"/>
              </a:solidFill>
              <a:ln>
                <a:noFill/>
              </a:ln>
            </p:spPr>
            <p:style>
              <a:lnRef idx="0"/>
              <a:fillRef idx="0"/>
              <a:effectRef idx="0"/>
              <a:fontRef idx="minor"/>
            </p:style>
          </p:sp>
          <p:sp>
            <p:nvSpPr>
              <p:cNvPr id="652" name="CustomShape 17"/>
              <p:cNvSpPr/>
              <p:nvPr/>
            </p:nvSpPr>
            <p:spPr>
              <a:xfrm>
                <a:off x="3035520" y="2026800"/>
                <a:ext cx="157320" cy="162000"/>
              </a:xfrm>
              <a:custGeom>
                <a:avLst/>
                <a:gdLst/>
                <a:ahLst/>
                <a:rect l="l" t="t" r="r" b="b"/>
                <a:pathLst>
                  <a:path w="438" h="451">
                    <a:moveTo>
                      <a:pt x="437" y="229"/>
                    </a:moveTo>
                    <a:cubicBezTo>
                      <a:pt x="437" y="103"/>
                      <a:pt x="336" y="0"/>
                      <a:pt x="218" y="0"/>
                    </a:cubicBezTo>
                    <a:cubicBezTo>
                      <a:pt x="95" y="0"/>
                      <a:pt x="0" y="106"/>
                      <a:pt x="0" y="229"/>
                    </a:cubicBezTo>
                    <a:cubicBezTo>
                      <a:pt x="0" y="355"/>
                      <a:pt x="101" y="450"/>
                      <a:pt x="216" y="450"/>
                    </a:cubicBezTo>
                    <a:cubicBezTo>
                      <a:pt x="336" y="450"/>
                      <a:pt x="437" y="355"/>
                      <a:pt x="437" y="229"/>
                    </a:cubicBezTo>
                    <a:moveTo>
                      <a:pt x="218" y="424"/>
                    </a:moveTo>
                    <a:cubicBezTo>
                      <a:pt x="176" y="424"/>
                      <a:pt x="132" y="405"/>
                      <a:pt x="106" y="360"/>
                    </a:cubicBezTo>
                    <a:cubicBezTo>
                      <a:pt x="81" y="315"/>
                      <a:pt x="81" y="257"/>
                      <a:pt x="81" y="221"/>
                    </a:cubicBezTo>
                    <a:cubicBezTo>
                      <a:pt x="81" y="184"/>
                      <a:pt x="81" y="131"/>
                      <a:pt x="104" y="86"/>
                    </a:cubicBezTo>
                    <a:cubicBezTo>
                      <a:pt x="132" y="42"/>
                      <a:pt x="176" y="22"/>
                      <a:pt x="216" y="22"/>
                    </a:cubicBezTo>
                    <a:cubicBezTo>
                      <a:pt x="260" y="22"/>
                      <a:pt x="302" y="45"/>
                      <a:pt x="328" y="86"/>
                    </a:cubicBezTo>
                    <a:cubicBezTo>
                      <a:pt x="353" y="128"/>
                      <a:pt x="353" y="184"/>
                      <a:pt x="353" y="221"/>
                    </a:cubicBezTo>
                    <a:cubicBezTo>
                      <a:pt x="353" y="257"/>
                      <a:pt x="353" y="310"/>
                      <a:pt x="333" y="352"/>
                    </a:cubicBezTo>
                    <a:cubicBezTo>
                      <a:pt x="311" y="396"/>
                      <a:pt x="266" y="424"/>
                      <a:pt x="218" y="424"/>
                    </a:cubicBezTo>
                    <a:close/>
                  </a:path>
                </a:pathLst>
              </a:custGeom>
              <a:solidFill>
                <a:srgbClr val="000000"/>
              </a:solidFill>
              <a:ln>
                <a:noFill/>
              </a:ln>
            </p:spPr>
            <p:style>
              <a:lnRef idx="0"/>
              <a:fillRef idx="0"/>
              <a:effectRef idx="0"/>
              <a:fontRef idx="minor"/>
            </p:style>
          </p:sp>
          <p:sp>
            <p:nvSpPr>
              <p:cNvPr id="653" name="CustomShape 18"/>
              <p:cNvSpPr/>
              <p:nvPr/>
            </p:nvSpPr>
            <p:spPr>
              <a:xfrm>
                <a:off x="3213000" y="1940400"/>
                <a:ext cx="174240" cy="248400"/>
              </a:xfrm>
              <a:custGeom>
                <a:avLst/>
                <a:gdLst/>
                <a:ahLst/>
                <a:rect l="l" t="t" r="r" b="b"/>
                <a:pathLst>
                  <a:path w="485" h="691">
                    <a:moveTo>
                      <a:pt x="140" y="310"/>
                    </a:moveTo>
                    <a:cubicBezTo>
                      <a:pt x="140" y="206"/>
                      <a:pt x="140" y="103"/>
                      <a:pt x="140" y="0"/>
                    </a:cubicBezTo>
                    <a:cubicBezTo>
                      <a:pt x="93" y="3"/>
                      <a:pt x="46" y="7"/>
                      <a:pt x="0" y="11"/>
                    </a:cubicBezTo>
                    <a:cubicBezTo>
                      <a:pt x="0" y="21"/>
                      <a:pt x="0" y="31"/>
                      <a:pt x="0" y="42"/>
                    </a:cubicBezTo>
                    <a:cubicBezTo>
                      <a:pt x="67" y="42"/>
                      <a:pt x="75" y="47"/>
                      <a:pt x="75" y="95"/>
                    </a:cubicBezTo>
                    <a:cubicBezTo>
                      <a:pt x="75" y="289"/>
                      <a:pt x="75" y="484"/>
                      <a:pt x="75" y="678"/>
                    </a:cubicBezTo>
                    <a:cubicBezTo>
                      <a:pt x="84" y="678"/>
                      <a:pt x="92" y="678"/>
                      <a:pt x="101" y="678"/>
                    </a:cubicBezTo>
                    <a:cubicBezTo>
                      <a:pt x="112" y="658"/>
                      <a:pt x="109" y="664"/>
                      <a:pt x="134" y="617"/>
                    </a:cubicBezTo>
                    <a:cubicBezTo>
                      <a:pt x="151" y="639"/>
                      <a:pt x="190" y="690"/>
                      <a:pt x="263" y="690"/>
                    </a:cubicBezTo>
                    <a:cubicBezTo>
                      <a:pt x="380" y="690"/>
                      <a:pt x="484" y="595"/>
                      <a:pt x="484" y="466"/>
                    </a:cubicBezTo>
                    <a:cubicBezTo>
                      <a:pt x="484" y="343"/>
                      <a:pt x="386" y="246"/>
                      <a:pt x="274" y="246"/>
                    </a:cubicBezTo>
                    <a:cubicBezTo>
                      <a:pt x="198" y="246"/>
                      <a:pt x="156" y="293"/>
                      <a:pt x="140" y="310"/>
                    </a:cubicBezTo>
                    <a:moveTo>
                      <a:pt x="142" y="567"/>
                    </a:moveTo>
                    <a:cubicBezTo>
                      <a:pt x="142" y="500"/>
                      <a:pt x="142" y="433"/>
                      <a:pt x="142" y="366"/>
                    </a:cubicBezTo>
                    <a:cubicBezTo>
                      <a:pt x="142" y="346"/>
                      <a:pt x="142" y="346"/>
                      <a:pt x="154" y="329"/>
                    </a:cubicBezTo>
                    <a:cubicBezTo>
                      <a:pt x="193" y="276"/>
                      <a:pt x="246" y="268"/>
                      <a:pt x="271" y="268"/>
                    </a:cubicBezTo>
                    <a:cubicBezTo>
                      <a:pt x="313" y="268"/>
                      <a:pt x="350" y="293"/>
                      <a:pt x="372" y="329"/>
                    </a:cubicBezTo>
                    <a:cubicBezTo>
                      <a:pt x="400" y="371"/>
                      <a:pt x="403" y="427"/>
                      <a:pt x="403" y="466"/>
                    </a:cubicBezTo>
                    <a:cubicBezTo>
                      <a:pt x="403" y="502"/>
                      <a:pt x="400" y="561"/>
                      <a:pt x="372" y="606"/>
                    </a:cubicBezTo>
                    <a:cubicBezTo>
                      <a:pt x="350" y="636"/>
                      <a:pt x="313" y="667"/>
                      <a:pt x="260" y="667"/>
                    </a:cubicBezTo>
                    <a:cubicBezTo>
                      <a:pt x="215" y="667"/>
                      <a:pt x="182" y="645"/>
                      <a:pt x="156" y="609"/>
                    </a:cubicBezTo>
                    <a:cubicBezTo>
                      <a:pt x="142" y="589"/>
                      <a:pt x="142" y="583"/>
                      <a:pt x="142" y="567"/>
                    </a:cubicBezTo>
                    <a:close/>
                  </a:path>
                </a:pathLst>
              </a:custGeom>
              <a:solidFill>
                <a:srgbClr val="000000"/>
              </a:solidFill>
              <a:ln>
                <a:noFill/>
              </a:ln>
            </p:spPr>
            <p:style>
              <a:lnRef idx="0"/>
              <a:fillRef idx="0"/>
              <a:effectRef idx="0"/>
              <a:fontRef idx="minor"/>
            </p:style>
          </p:sp>
          <p:sp>
            <p:nvSpPr>
              <p:cNvPr id="654" name="CustomShape 19"/>
              <p:cNvSpPr/>
              <p:nvPr/>
            </p:nvSpPr>
            <p:spPr>
              <a:xfrm>
                <a:off x="3404520" y="1949400"/>
                <a:ext cx="88560" cy="307440"/>
              </a:xfrm>
              <a:custGeom>
                <a:avLst/>
                <a:gdLst/>
                <a:ahLst/>
                <a:rect l="l" t="t" r="r" b="b"/>
                <a:pathLst>
                  <a:path w="247" h="855">
                    <a:moveTo>
                      <a:pt x="246" y="221"/>
                    </a:moveTo>
                    <a:cubicBezTo>
                      <a:pt x="196" y="224"/>
                      <a:pt x="147" y="228"/>
                      <a:pt x="98" y="232"/>
                    </a:cubicBezTo>
                    <a:cubicBezTo>
                      <a:pt x="98" y="242"/>
                      <a:pt x="98" y="252"/>
                      <a:pt x="98" y="262"/>
                    </a:cubicBezTo>
                    <a:cubicBezTo>
                      <a:pt x="173" y="262"/>
                      <a:pt x="182" y="268"/>
                      <a:pt x="182" y="318"/>
                    </a:cubicBezTo>
                    <a:cubicBezTo>
                      <a:pt x="182" y="447"/>
                      <a:pt x="182" y="575"/>
                      <a:pt x="182" y="704"/>
                    </a:cubicBezTo>
                    <a:cubicBezTo>
                      <a:pt x="182" y="748"/>
                      <a:pt x="173" y="832"/>
                      <a:pt x="109" y="832"/>
                    </a:cubicBezTo>
                    <a:cubicBezTo>
                      <a:pt x="106" y="832"/>
                      <a:pt x="84" y="832"/>
                      <a:pt x="56" y="821"/>
                    </a:cubicBezTo>
                    <a:cubicBezTo>
                      <a:pt x="72" y="815"/>
                      <a:pt x="92" y="801"/>
                      <a:pt x="92" y="776"/>
                    </a:cubicBezTo>
                    <a:cubicBezTo>
                      <a:pt x="92" y="751"/>
                      <a:pt x="74" y="732"/>
                      <a:pt x="47" y="732"/>
                    </a:cubicBezTo>
                    <a:cubicBezTo>
                      <a:pt x="21" y="732"/>
                      <a:pt x="0" y="751"/>
                      <a:pt x="0" y="776"/>
                    </a:cubicBezTo>
                    <a:cubicBezTo>
                      <a:pt x="0" y="826"/>
                      <a:pt x="56" y="854"/>
                      <a:pt x="112" y="854"/>
                    </a:cubicBezTo>
                    <a:cubicBezTo>
                      <a:pt x="184" y="854"/>
                      <a:pt x="246" y="793"/>
                      <a:pt x="246" y="704"/>
                    </a:cubicBezTo>
                    <a:cubicBezTo>
                      <a:pt x="246" y="543"/>
                      <a:pt x="246" y="382"/>
                      <a:pt x="246" y="221"/>
                    </a:cubicBezTo>
                    <a:moveTo>
                      <a:pt x="246" y="50"/>
                    </a:moveTo>
                    <a:cubicBezTo>
                      <a:pt x="246" y="22"/>
                      <a:pt x="225" y="0"/>
                      <a:pt x="196" y="0"/>
                    </a:cubicBezTo>
                    <a:cubicBezTo>
                      <a:pt x="166" y="0"/>
                      <a:pt x="142" y="22"/>
                      <a:pt x="142" y="50"/>
                    </a:cubicBezTo>
                    <a:cubicBezTo>
                      <a:pt x="142" y="78"/>
                      <a:pt x="166" y="103"/>
                      <a:pt x="196" y="103"/>
                    </a:cubicBezTo>
                    <a:cubicBezTo>
                      <a:pt x="225" y="103"/>
                      <a:pt x="246" y="78"/>
                      <a:pt x="246" y="50"/>
                    </a:cubicBezTo>
                    <a:close/>
                  </a:path>
                </a:pathLst>
              </a:custGeom>
              <a:solidFill>
                <a:srgbClr val="000000"/>
              </a:solidFill>
              <a:ln>
                <a:noFill/>
              </a:ln>
            </p:spPr>
            <p:style>
              <a:lnRef idx="0"/>
              <a:fillRef idx="0"/>
              <a:effectRef idx="0"/>
              <a:fontRef idx="minor"/>
            </p:style>
          </p:sp>
          <p:sp>
            <p:nvSpPr>
              <p:cNvPr id="655" name="CustomShape 20"/>
              <p:cNvSpPr/>
              <p:nvPr/>
            </p:nvSpPr>
            <p:spPr>
              <a:xfrm>
                <a:off x="3537360" y="2026800"/>
                <a:ext cx="137160" cy="162000"/>
              </a:xfrm>
              <a:custGeom>
                <a:avLst/>
                <a:gdLst/>
                <a:ahLst/>
                <a:rect l="l" t="t" r="r" b="b"/>
                <a:pathLst>
                  <a:path w="382" h="451">
                    <a:moveTo>
                      <a:pt x="81" y="193"/>
                    </a:moveTo>
                    <a:cubicBezTo>
                      <a:pt x="87" y="47"/>
                      <a:pt x="171" y="22"/>
                      <a:pt x="204" y="22"/>
                    </a:cubicBezTo>
                    <a:cubicBezTo>
                      <a:pt x="305" y="22"/>
                      <a:pt x="314" y="154"/>
                      <a:pt x="314" y="193"/>
                    </a:cubicBezTo>
                    <a:cubicBezTo>
                      <a:pt x="236" y="193"/>
                      <a:pt x="159" y="193"/>
                      <a:pt x="81" y="193"/>
                    </a:cubicBezTo>
                    <a:moveTo>
                      <a:pt x="81" y="212"/>
                    </a:moveTo>
                    <a:cubicBezTo>
                      <a:pt x="173" y="212"/>
                      <a:pt x="264" y="212"/>
                      <a:pt x="356" y="212"/>
                    </a:cubicBezTo>
                    <a:cubicBezTo>
                      <a:pt x="378" y="212"/>
                      <a:pt x="381" y="212"/>
                      <a:pt x="381" y="193"/>
                    </a:cubicBezTo>
                    <a:cubicBezTo>
                      <a:pt x="381" y="95"/>
                      <a:pt x="328" y="0"/>
                      <a:pt x="204" y="0"/>
                    </a:cubicBezTo>
                    <a:cubicBezTo>
                      <a:pt x="90" y="0"/>
                      <a:pt x="0" y="100"/>
                      <a:pt x="0" y="223"/>
                    </a:cubicBezTo>
                    <a:cubicBezTo>
                      <a:pt x="0" y="355"/>
                      <a:pt x="104" y="450"/>
                      <a:pt x="216" y="450"/>
                    </a:cubicBezTo>
                    <a:cubicBezTo>
                      <a:pt x="336" y="450"/>
                      <a:pt x="381" y="341"/>
                      <a:pt x="381" y="321"/>
                    </a:cubicBezTo>
                    <a:cubicBezTo>
                      <a:pt x="381" y="313"/>
                      <a:pt x="372" y="310"/>
                      <a:pt x="367" y="310"/>
                    </a:cubicBezTo>
                    <a:cubicBezTo>
                      <a:pt x="358" y="310"/>
                      <a:pt x="356" y="315"/>
                      <a:pt x="356" y="324"/>
                    </a:cubicBezTo>
                    <a:cubicBezTo>
                      <a:pt x="319" y="424"/>
                      <a:pt x="232" y="424"/>
                      <a:pt x="221" y="424"/>
                    </a:cubicBezTo>
                    <a:cubicBezTo>
                      <a:pt x="171" y="424"/>
                      <a:pt x="132" y="396"/>
                      <a:pt x="109" y="360"/>
                    </a:cubicBezTo>
                    <a:cubicBezTo>
                      <a:pt x="81" y="313"/>
                      <a:pt x="81" y="248"/>
                      <a:pt x="81" y="212"/>
                    </a:cubicBezTo>
                    <a:close/>
                  </a:path>
                </a:pathLst>
              </a:custGeom>
              <a:solidFill>
                <a:srgbClr val="000000"/>
              </a:solidFill>
              <a:ln>
                <a:noFill/>
              </a:ln>
            </p:spPr>
            <p:style>
              <a:lnRef idx="0"/>
              <a:fillRef idx="0"/>
              <a:effectRef idx="0"/>
              <a:fontRef idx="minor"/>
            </p:style>
          </p:sp>
          <p:sp>
            <p:nvSpPr>
              <p:cNvPr id="656" name="CustomShape 21"/>
              <p:cNvSpPr/>
              <p:nvPr/>
            </p:nvSpPr>
            <p:spPr>
              <a:xfrm>
                <a:off x="3696480" y="2026800"/>
                <a:ext cx="135000" cy="162000"/>
              </a:xfrm>
              <a:custGeom>
                <a:avLst/>
                <a:gdLst/>
                <a:ahLst/>
                <a:rect l="l" t="t" r="r" b="b"/>
                <a:pathLst>
                  <a:path w="376" h="451">
                    <a:moveTo>
                      <a:pt x="81" y="226"/>
                    </a:moveTo>
                    <a:cubicBezTo>
                      <a:pt x="81" y="67"/>
                      <a:pt x="163" y="25"/>
                      <a:pt x="216" y="25"/>
                    </a:cubicBezTo>
                    <a:cubicBezTo>
                      <a:pt x="224" y="25"/>
                      <a:pt x="286" y="25"/>
                      <a:pt x="319" y="61"/>
                    </a:cubicBezTo>
                    <a:cubicBezTo>
                      <a:pt x="280" y="64"/>
                      <a:pt x="275" y="92"/>
                      <a:pt x="275" y="106"/>
                    </a:cubicBezTo>
                    <a:cubicBezTo>
                      <a:pt x="275" y="131"/>
                      <a:pt x="291" y="151"/>
                      <a:pt x="319" y="151"/>
                    </a:cubicBezTo>
                    <a:cubicBezTo>
                      <a:pt x="345" y="151"/>
                      <a:pt x="364" y="134"/>
                      <a:pt x="364" y="106"/>
                    </a:cubicBezTo>
                    <a:cubicBezTo>
                      <a:pt x="364" y="39"/>
                      <a:pt x="289" y="0"/>
                      <a:pt x="213" y="0"/>
                    </a:cubicBezTo>
                    <a:cubicBezTo>
                      <a:pt x="90" y="0"/>
                      <a:pt x="0" y="106"/>
                      <a:pt x="0" y="226"/>
                    </a:cubicBezTo>
                    <a:cubicBezTo>
                      <a:pt x="0" y="352"/>
                      <a:pt x="98" y="450"/>
                      <a:pt x="210" y="450"/>
                    </a:cubicBezTo>
                    <a:cubicBezTo>
                      <a:pt x="345" y="450"/>
                      <a:pt x="375" y="331"/>
                      <a:pt x="375" y="321"/>
                    </a:cubicBezTo>
                    <a:cubicBezTo>
                      <a:pt x="375" y="311"/>
                      <a:pt x="364" y="313"/>
                      <a:pt x="361" y="313"/>
                    </a:cubicBezTo>
                    <a:cubicBezTo>
                      <a:pt x="353" y="313"/>
                      <a:pt x="350" y="315"/>
                      <a:pt x="350" y="321"/>
                    </a:cubicBezTo>
                    <a:cubicBezTo>
                      <a:pt x="319" y="413"/>
                      <a:pt x="258" y="424"/>
                      <a:pt x="221" y="424"/>
                    </a:cubicBezTo>
                    <a:cubicBezTo>
                      <a:pt x="168" y="424"/>
                      <a:pt x="81" y="383"/>
                      <a:pt x="81" y="226"/>
                    </a:cubicBezTo>
                    <a:close/>
                  </a:path>
                </a:pathLst>
              </a:custGeom>
              <a:solidFill>
                <a:srgbClr val="000000"/>
              </a:solidFill>
              <a:ln>
                <a:noFill/>
              </a:ln>
            </p:spPr>
            <p:style>
              <a:lnRef idx="0"/>
              <a:fillRef idx="0"/>
              <a:effectRef idx="0"/>
              <a:fontRef idx="minor"/>
            </p:style>
          </p:sp>
          <p:sp>
            <p:nvSpPr>
              <p:cNvPr id="657" name="CustomShape 22"/>
              <p:cNvSpPr/>
              <p:nvPr/>
            </p:nvSpPr>
            <p:spPr>
              <a:xfrm>
                <a:off x="3848760" y="1968480"/>
                <a:ext cx="110880" cy="220320"/>
              </a:xfrm>
              <a:custGeom>
                <a:avLst/>
                <a:gdLst/>
                <a:ahLst/>
                <a:rect l="l" t="t" r="r" b="b"/>
                <a:pathLst>
                  <a:path w="309" h="613">
                    <a:moveTo>
                      <a:pt x="151" y="209"/>
                    </a:moveTo>
                    <a:cubicBezTo>
                      <a:pt x="198" y="209"/>
                      <a:pt x="244" y="209"/>
                      <a:pt x="291" y="209"/>
                    </a:cubicBezTo>
                    <a:cubicBezTo>
                      <a:pt x="291" y="199"/>
                      <a:pt x="291" y="189"/>
                      <a:pt x="291" y="179"/>
                    </a:cubicBezTo>
                    <a:cubicBezTo>
                      <a:pt x="244" y="179"/>
                      <a:pt x="198" y="179"/>
                      <a:pt x="151" y="179"/>
                    </a:cubicBezTo>
                    <a:cubicBezTo>
                      <a:pt x="151" y="119"/>
                      <a:pt x="151" y="60"/>
                      <a:pt x="151" y="0"/>
                    </a:cubicBezTo>
                    <a:cubicBezTo>
                      <a:pt x="143" y="0"/>
                      <a:pt x="134" y="0"/>
                      <a:pt x="126" y="0"/>
                    </a:cubicBezTo>
                    <a:cubicBezTo>
                      <a:pt x="126" y="78"/>
                      <a:pt x="95" y="184"/>
                      <a:pt x="0" y="187"/>
                    </a:cubicBezTo>
                    <a:cubicBezTo>
                      <a:pt x="0" y="194"/>
                      <a:pt x="0" y="202"/>
                      <a:pt x="0" y="209"/>
                    </a:cubicBezTo>
                    <a:cubicBezTo>
                      <a:pt x="28" y="209"/>
                      <a:pt x="56" y="209"/>
                      <a:pt x="84" y="209"/>
                    </a:cubicBezTo>
                    <a:cubicBezTo>
                      <a:pt x="84" y="300"/>
                      <a:pt x="84" y="390"/>
                      <a:pt x="84" y="480"/>
                    </a:cubicBezTo>
                    <a:cubicBezTo>
                      <a:pt x="84" y="600"/>
                      <a:pt x="174" y="612"/>
                      <a:pt x="210" y="612"/>
                    </a:cubicBezTo>
                    <a:cubicBezTo>
                      <a:pt x="280" y="612"/>
                      <a:pt x="308" y="542"/>
                      <a:pt x="308" y="480"/>
                    </a:cubicBezTo>
                    <a:cubicBezTo>
                      <a:pt x="308" y="462"/>
                      <a:pt x="308" y="443"/>
                      <a:pt x="308" y="424"/>
                    </a:cubicBezTo>
                    <a:cubicBezTo>
                      <a:pt x="299" y="424"/>
                      <a:pt x="291" y="424"/>
                      <a:pt x="283" y="424"/>
                    </a:cubicBezTo>
                    <a:cubicBezTo>
                      <a:pt x="283" y="442"/>
                      <a:pt x="283" y="460"/>
                      <a:pt x="283" y="477"/>
                    </a:cubicBezTo>
                    <a:cubicBezTo>
                      <a:pt x="283" y="550"/>
                      <a:pt x="255" y="586"/>
                      <a:pt x="216" y="586"/>
                    </a:cubicBezTo>
                    <a:cubicBezTo>
                      <a:pt x="151" y="586"/>
                      <a:pt x="151" y="497"/>
                      <a:pt x="151" y="480"/>
                    </a:cubicBezTo>
                    <a:cubicBezTo>
                      <a:pt x="151" y="390"/>
                      <a:pt x="151" y="300"/>
                      <a:pt x="151" y="209"/>
                    </a:cubicBezTo>
                    <a:close/>
                  </a:path>
                </a:pathLst>
              </a:custGeom>
              <a:solidFill>
                <a:srgbClr val="000000"/>
              </a:solidFill>
              <a:ln>
                <a:noFill/>
              </a:ln>
            </p:spPr>
            <p:style>
              <a:lnRef idx="0"/>
              <a:fillRef idx="0"/>
              <a:effectRef idx="0"/>
              <a:fontRef idx="minor"/>
            </p:style>
          </p:sp>
          <p:sp>
            <p:nvSpPr>
              <p:cNvPr id="658" name="CustomShape 23"/>
              <p:cNvSpPr/>
              <p:nvPr/>
            </p:nvSpPr>
            <p:spPr>
              <a:xfrm>
                <a:off x="3990960" y="1949400"/>
                <a:ext cx="76320" cy="235080"/>
              </a:xfrm>
              <a:custGeom>
                <a:avLst/>
                <a:gdLst/>
                <a:ahLst/>
                <a:rect l="l" t="t" r="r" b="b"/>
                <a:pathLst>
                  <a:path w="213" h="654">
                    <a:moveTo>
                      <a:pt x="142" y="221"/>
                    </a:moveTo>
                    <a:cubicBezTo>
                      <a:pt x="97" y="224"/>
                      <a:pt x="51" y="228"/>
                      <a:pt x="5" y="232"/>
                    </a:cubicBezTo>
                    <a:cubicBezTo>
                      <a:pt x="5" y="242"/>
                      <a:pt x="5" y="252"/>
                      <a:pt x="5" y="262"/>
                    </a:cubicBezTo>
                    <a:cubicBezTo>
                      <a:pt x="70" y="262"/>
                      <a:pt x="78" y="268"/>
                      <a:pt x="78" y="315"/>
                    </a:cubicBezTo>
                    <a:cubicBezTo>
                      <a:pt x="78" y="404"/>
                      <a:pt x="78" y="492"/>
                      <a:pt x="78" y="581"/>
                    </a:cubicBezTo>
                    <a:cubicBezTo>
                      <a:pt x="78" y="623"/>
                      <a:pt x="67" y="623"/>
                      <a:pt x="0" y="623"/>
                    </a:cubicBezTo>
                    <a:cubicBezTo>
                      <a:pt x="0" y="633"/>
                      <a:pt x="0" y="643"/>
                      <a:pt x="0" y="653"/>
                    </a:cubicBezTo>
                    <a:cubicBezTo>
                      <a:pt x="33" y="653"/>
                      <a:pt x="86" y="651"/>
                      <a:pt x="109" y="651"/>
                    </a:cubicBezTo>
                    <a:cubicBezTo>
                      <a:pt x="142" y="651"/>
                      <a:pt x="179" y="653"/>
                      <a:pt x="212" y="653"/>
                    </a:cubicBezTo>
                    <a:cubicBezTo>
                      <a:pt x="212" y="643"/>
                      <a:pt x="212" y="633"/>
                      <a:pt x="212" y="623"/>
                    </a:cubicBezTo>
                    <a:cubicBezTo>
                      <a:pt x="145" y="623"/>
                      <a:pt x="142" y="620"/>
                      <a:pt x="142" y="581"/>
                    </a:cubicBezTo>
                    <a:cubicBezTo>
                      <a:pt x="142" y="461"/>
                      <a:pt x="142" y="341"/>
                      <a:pt x="142" y="221"/>
                    </a:cubicBezTo>
                    <a:moveTo>
                      <a:pt x="145" y="50"/>
                    </a:moveTo>
                    <a:cubicBezTo>
                      <a:pt x="145" y="19"/>
                      <a:pt x="123" y="0"/>
                      <a:pt x="95" y="0"/>
                    </a:cubicBezTo>
                    <a:cubicBezTo>
                      <a:pt x="64" y="0"/>
                      <a:pt x="42" y="25"/>
                      <a:pt x="42" y="50"/>
                    </a:cubicBezTo>
                    <a:cubicBezTo>
                      <a:pt x="42" y="78"/>
                      <a:pt x="64" y="103"/>
                      <a:pt x="95" y="103"/>
                    </a:cubicBezTo>
                    <a:cubicBezTo>
                      <a:pt x="123" y="103"/>
                      <a:pt x="145" y="81"/>
                      <a:pt x="145" y="50"/>
                    </a:cubicBezTo>
                    <a:close/>
                  </a:path>
                </a:pathLst>
              </a:custGeom>
              <a:solidFill>
                <a:srgbClr val="000000"/>
              </a:solidFill>
              <a:ln>
                <a:noFill/>
              </a:ln>
            </p:spPr>
            <p:style>
              <a:lnRef idx="0"/>
              <a:fillRef idx="0"/>
              <a:effectRef idx="0"/>
              <a:fontRef idx="minor"/>
            </p:style>
          </p:sp>
          <p:sp>
            <p:nvSpPr>
              <p:cNvPr id="659" name="CustomShape 24"/>
              <p:cNvSpPr/>
              <p:nvPr/>
            </p:nvSpPr>
            <p:spPr>
              <a:xfrm>
                <a:off x="4084560" y="2032920"/>
                <a:ext cx="173160" cy="155880"/>
              </a:xfrm>
              <a:custGeom>
                <a:avLst/>
                <a:gdLst/>
                <a:ahLst/>
                <a:rect l="l" t="t" r="r" b="b"/>
                <a:pathLst>
                  <a:path w="482" h="434">
                    <a:moveTo>
                      <a:pt x="392" y="95"/>
                    </a:moveTo>
                    <a:cubicBezTo>
                      <a:pt x="400" y="72"/>
                      <a:pt x="417" y="30"/>
                      <a:pt x="481" y="30"/>
                    </a:cubicBezTo>
                    <a:cubicBezTo>
                      <a:pt x="481" y="20"/>
                      <a:pt x="481" y="10"/>
                      <a:pt x="481" y="0"/>
                    </a:cubicBezTo>
                    <a:cubicBezTo>
                      <a:pt x="459" y="2"/>
                      <a:pt x="431" y="2"/>
                      <a:pt x="409" y="2"/>
                    </a:cubicBezTo>
                    <a:cubicBezTo>
                      <a:pt x="383" y="2"/>
                      <a:pt x="339" y="0"/>
                      <a:pt x="322" y="0"/>
                    </a:cubicBezTo>
                    <a:cubicBezTo>
                      <a:pt x="322" y="10"/>
                      <a:pt x="322" y="20"/>
                      <a:pt x="322" y="30"/>
                    </a:cubicBezTo>
                    <a:cubicBezTo>
                      <a:pt x="358" y="30"/>
                      <a:pt x="369" y="53"/>
                      <a:pt x="369" y="72"/>
                    </a:cubicBezTo>
                    <a:cubicBezTo>
                      <a:pt x="369" y="81"/>
                      <a:pt x="367" y="86"/>
                      <a:pt x="364" y="95"/>
                    </a:cubicBezTo>
                    <a:cubicBezTo>
                      <a:pt x="330" y="178"/>
                      <a:pt x="297" y="262"/>
                      <a:pt x="263" y="346"/>
                    </a:cubicBezTo>
                    <a:cubicBezTo>
                      <a:pt x="227" y="255"/>
                      <a:pt x="190" y="164"/>
                      <a:pt x="154" y="72"/>
                    </a:cubicBezTo>
                    <a:cubicBezTo>
                      <a:pt x="146" y="58"/>
                      <a:pt x="146" y="58"/>
                      <a:pt x="146" y="56"/>
                    </a:cubicBezTo>
                    <a:cubicBezTo>
                      <a:pt x="146" y="30"/>
                      <a:pt x="185" y="30"/>
                      <a:pt x="201" y="30"/>
                    </a:cubicBezTo>
                    <a:cubicBezTo>
                      <a:pt x="201" y="20"/>
                      <a:pt x="201" y="10"/>
                      <a:pt x="201" y="0"/>
                    </a:cubicBezTo>
                    <a:cubicBezTo>
                      <a:pt x="174" y="0"/>
                      <a:pt x="118" y="2"/>
                      <a:pt x="95" y="2"/>
                    </a:cubicBezTo>
                    <a:cubicBezTo>
                      <a:pt x="70" y="2"/>
                      <a:pt x="31" y="2"/>
                      <a:pt x="0" y="0"/>
                    </a:cubicBezTo>
                    <a:cubicBezTo>
                      <a:pt x="0" y="10"/>
                      <a:pt x="0" y="20"/>
                      <a:pt x="0" y="30"/>
                    </a:cubicBezTo>
                    <a:cubicBezTo>
                      <a:pt x="62" y="30"/>
                      <a:pt x="67" y="36"/>
                      <a:pt x="78" y="67"/>
                    </a:cubicBezTo>
                    <a:cubicBezTo>
                      <a:pt x="126" y="182"/>
                      <a:pt x="174" y="298"/>
                      <a:pt x="221" y="413"/>
                    </a:cubicBezTo>
                    <a:cubicBezTo>
                      <a:pt x="227" y="427"/>
                      <a:pt x="228" y="433"/>
                      <a:pt x="241" y="433"/>
                    </a:cubicBezTo>
                    <a:cubicBezTo>
                      <a:pt x="253" y="433"/>
                      <a:pt x="257" y="424"/>
                      <a:pt x="263" y="413"/>
                    </a:cubicBezTo>
                    <a:cubicBezTo>
                      <a:pt x="306" y="307"/>
                      <a:pt x="349" y="201"/>
                      <a:pt x="392" y="95"/>
                    </a:cubicBezTo>
                    <a:close/>
                  </a:path>
                </a:pathLst>
              </a:custGeom>
              <a:solidFill>
                <a:srgbClr val="000000"/>
              </a:solidFill>
              <a:ln>
                <a:noFill/>
              </a:ln>
            </p:spPr>
            <p:style>
              <a:lnRef idx="0"/>
              <a:fillRef idx="0"/>
              <a:effectRef idx="0"/>
              <a:fontRef idx="minor"/>
            </p:style>
          </p:sp>
          <p:sp>
            <p:nvSpPr>
              <p:cNvPr id="660" name="CustomShape 25"/>
              <p:cNvSpPr/>
              <p:nvPr/>
            </p:nvSpPr>
            <p:spPr>
              <a:xfrm>
                <a:off x="4264920" y="2026800"/>
                <a:ext cx="137160" cy="162000"/>
              </a:xfrm>
              <a:custGeom>
                <a:avLst/>
                <a:gdLst/>
                <a:ahLst/>
                <a:rect l="l" t="t" r="r" b="b"/>
                <a:pathLst>
                  <a:path w="382" h="451">
                    <a:moveTo>
                      <a:pt x="81" y="193"/>
                    </a:moveTo>
                    <a:cubicBezTo>
                      <a:pt x="90" y="47"/>
                      <a:pt x="171" y="22"/>
                      <a:pt x="204" y="22"/>
                    </a:cubicBezTo>
                    <a:cubicBezTo>
                      <a:pt x="305" y="22"/>
                      <a:pt x="316" y="154"/>
                      <a:pt x="316" y="193"/>
                    </a:cubicBezTo>
                    <a:cubicBezTo>
                      <a:pt x="238" y="193"/>
                      <a:pt x="160" y="193"/>
                      <a:pt x="81" y="193"/>
                    </a:cubicBezTo>
                    <a:moveTo>
                      <a:pt x="81" y="212"/>
                    </a:moveTo>
                    <a:cubicBezTo>
                      <a:pt x="173" y="212"/>
                      <a:pt x="264" y="212"/>
                      <a:pt x="355" y="212"/>
                    </a:cubicBezTo>
                    <a:cubicBezTo>
                      <a:pt x="378" y="212"/>
                      <a:pt x="381" y="212"/>
                      <a:pt x="381" y="193"/>
                    </a:cubicBezTo>
                    <a:cubicBezTo>
                      <a:pt x="381" y="95"/>
                      <a:pt x="327" y="0"/>
                      <a:pt x="204" y="0"/>
                    </a:cubicBezTo>
                    <a:cubicBezTo>
                      <a:pt x="90" y="0"/>
                      <a:pt x="0" y="100"/>
                      <a:pt x="0" y="223"/>
                    </a:cubicBezTo>
                    <a:cubicBezTo>
                      <a:pt x="0" y="355"/>
                      <a:pt x="104" y="450"/>
                      <a:pt x="216" y="450"/>
                    </a:cubicBezTo>
                    <a:cubicBezTo>
                      <a:pt x="336" y="450"/>
                      <a:pt x="381" y="341"/>
                      <a:pt x="381" y="321"/>
                    </a:cubicBezTo>
                    <a:cubicBezTo>
                      <a:pt x="381" y="313"/>
                      <a:pt x="372" y="310"/>
                      <a:pt x="367" y="310"/>
                    </a:cubicBezTo>
                    <a:cubicBezTo>
                      <a:pt x="358" y="310"/>
                      <a:pt x="358" y="315"/>
                      <a:pt x="355" y="324"/>
                    </a:cubicBezTo>
                    <a:cubicBezTo>
                      <a:pt x="322" y="424"/>
                      <a:pt x="232" y="424"/>
                      <a:pt x="221" y="424"/>
                    </a:cubicBezTo>
                    <a:cubicBezTo>
                      <a:pt x="174" y="424"/>
                      <a:pt x="134" y="396"/>
                      <a:pt x="112" y="360"/>
                    </a:cubicBezTo>
                    <a:cubicBezTo>
                      <a:pt x="81" y="313"/>
                      <a:pt x="81" y="248"/>
                      <a:pt x="81" y="212"/>
                    </a:cubicBezTo>
                    <a:close/>
                  </a:path>
                </a:pathLst>
              </a:custGeom>
              <a:solidFill>
                <a:srgbClr val="000000"/>
              </a:solidFill>
              <a:ln>
                <a:noFill/>
              </a:ln>
            </p:spPr>
            <p:style>
              <a:lnRef idx="0"/>
              <a:fillRef idx="0"/>
              <a:effectRef idx="0"/>
              <a:fontRef idx="minor"/>
            </p:style>
          </p:sp>
          <p:sp>
            <p:nvSpPr>
              <p:cNvPr id="661" name="CustomShape 26"/>
              <p:cNvSpPr/>
              <p:nvPr/>
            </p:nvSpPr>
            <p:spPr>
              <a:xfrm>
                <a:off x="4443120" y="2147400"/>
                <a:ext cx="37440" cy="37080"/>
              </a:xfrm>
              <a:custGeom>
                <a:avLst/>
                <a:gdLst/>
                <a:ahLst/>
                <a:rect l="l" t="t" r="r" b="b"/>
                <a:pathLst>
                  <a:path w="105" h="104">
                    <a:moveTo>
                      <a:pt x="104" y="53"/>
                    </a:moveTo>
                    <a:cubicBezTo>
                      <a:pt x="104" y="22"/>
                      <a:pt x="79" y="0"/>
                      <a:pt x="51" y="0"/>
                    </a:cubicBezTo>
                    <a:cubicBezTo>
                      <a:pt x="23" y="0"/>
                      <a:pt x="0" y="24"/>
                      <a:pt x="0" y="53"/>
                    </a:cubicBezTo>
                    <a:cubicBezTo>
                      <a:pt x="0" y="82"/>
                      <a:pt x="23" y="103"/>
                      <a:pt x="51" y="103"/>
                    </a:cubicBezTo>
                    <a:cubicBezTo>
                      <a:pt x="79" y="103"/>
                      <a:pt x="104" y="81"/>
                      <a:pt x="104" y="53"/>
                    </a:cubicBezTo>
                    <a:close/>
                  </a:path>
                </a:pathLst>
              </a:custGeom>
              <a:solidFill>
                <a:srgbClr val="000000"/>
              </a:solidFill>
              <a:ln>
                <a:noFill/>
              </a:ln>
            </p:spPr>
            <p:style>
              <a:lnRef idx="0"/>
              <a:fillRef idx="0"/>
              <a:effectRef idx="0"/>
              <a:fontRef idx="minor"/>
            </p:style>
          </p:sp>
        </p:grpSp>
      </p:grpSp>
      <p:grpSp>
        <p:nvGrpSpPr>
          <p:cNvPr id="662" name="Group 27"/>
          <p:cNvGrpSpPr/>
          <p:nvPr/>
        </p:nvGrpSpPr>
        <p:grpSpPr>
          <a:xfrm>
            <a:off x="2401920" y="2985840"/>
            <a:ext cx="6937200" cy="906120"/>
            <a:chOff x="2401920" y="2985840"/>
            <a:chExt cx="6937200" cy="906120"/>
          </a:xfrm>
        </p:grpSpPr>
        <p:grpSp>
          <p:nvGrpSpPr>
            <p:cNvPr id="663" name="Group 28"/>
            <p:cNvGrpSpPr/>
            <p:nvPr/>
          </p:nvGrpSpPr>
          <p:grpSpPr>
            <a:xfrm>
              <a:off x="2401920" y="2985840"/>
              <a:ext cx="6937200" cy="906120"/>
              <a:chOff x="2401920" y="2985840"/>
              <a:chExt cx="6937200" cy="906120"/>
            </a:xfrm>
          </p:grpSpPr>
          <p:sp>
            <p:nvSpPr>
              <p:cNvPr id="664" name="CustomShape 29"/>
              <p:cNvSpPr/>
              <p:nvPr/>
            </p:nvSpPr>
            <p:spPr>
              <a:xfrm>
                <a:off x="2401920" y="3003840"/>
                <a:ext cx="6919200" cy="870120"/>
              </a:xfrm>
              <a:custGeom>
                <a:avLst/>
                <a:gdLst/>
                <a:ahLst/>
                <a:rect l="l" t="t" r="r" b="b"/>
                <a:pathLst>
                  <a:path w="19221" h="2418">
                    <a:moveTo>
                      <a:pt x="0" y="0"/>
                    </a:moveTo>
                    <a:cubicBezTo>
                      <a:pt x="6407" y="0"/>
                      <a:pt x="12813" y="0"/>
                      <a:pt x="19220" y="0"/>
                    </a:cubicBezTo>
                    <a:cubicBezTo>
                      <a:pt x="19220" y="806"/>
                      <a:pt x="19220" y="1611"/>
                      <a:pt x="19220" y="2417"/>
                    </a:cubicBezTo>
                    <a:cubicBezTo>
                      <a:pt x="12813" y="2417"/>
                      <a:pt x="6407" y="2417"/>
                      <a:pt x="0" y="2417"/>
                    </a:cubicBezTo>
                    <a:cubicBezTo>
                      <a:pt x="0" y="1611"/>
                      <a:pt x="0" y="806"/>
                      <a:pt x="0" y="0"/>
                    </a:cubicBezTo>
                    <a:close/>
                  </a:path>
                </a:pathLst>
              </a:custGeom>
              <a:solidFill>
                <a:srgbClr val="ffffff"/>
              </a:solidFill>
              <a:ln>
                <a:noFill/>
              </a:ln>
            </p:spPr>
            <p:style>
              <a:lnRef idx="0"/>
              <a:fillRef idx="0"/>
              <a:effectRef idx="0"/>
              <a:fontRef idx="minor"/>
            </p:style>
          </p:sp>
          <p:sp>
            <p:nvSpPr>
              <p:cNvPr id="665" name="CustomShape 30"/>
              <p:cNvSpPr/>
              <p:nvPr/>
            </p:nvSpPr>
            <p:spPr>
              <a:xfrm>
                <a:off x="2409120" y="3292920"/>
                <a:ext cx="198360" cy="249840"/>
              </a:xfrm>
              <a:custGeom>
                <a:avLst/>
                <a:gdLst/>
                <a:ahLst/>
                <a:rect l="l" t="t" r="r" b="b"/>
                <a:pathLst>
                  <a:path w="552" h="695">
                    <a:moveTo>
                      <a:pt x="462" y="73"/>
                    </a:moveTo>
                    <a:cubicBezTo>
                      <a:pt x="470" y="39"/>
                      <a:pt x="473" y="31"/>
                      <a:pt x="526" y="31"/>
                    </a:cubicBezTo>
                    <a:cubicBezTo>
                      <a:pt x="543" y="31"/>
                      <a:pt x="551" y="31"/>
                      <a:pt x="551" y="11"/>
                    </a:cubicBezTo>
                    <a:cubicBezTo>
                      <a:pt x="551" y="3"/>
                      <a:pt x="546" y="0"/>
                      <a:pt x="540" y="0"/>
                    </a:cubicBezTo>
                    <a:cubicBezTo>
                      <a:pt x="515" y="0"/>
                      <a:pt x="453" y="3"/>
                      <a:pt x="431" y="3"/>
                    </a:cubicBezTo>
                    <a:cubicBezTo>
                      <a:pt x="397" y="3"/>
                      <a:pt x="316" y="0"/>
                      <a:pt x="285" y="0"/>
                    </a:cubicBezTo>
                    <a:cubicBezTo>
                      <a:pt x="277" y="0"/>
                      <a:pt x="263" y="0"/>
                      <a:pt x="263" y="20"/>
                    </a:cubicBezTo>
                    <a:cubicBezTo>
                      <a:pt x="263" y="31"/>
                      <a:pt x="271" y="31"/>
                      <a:pt x="296" y="31"/>
                    </a:cubicBezTo>
                    <a:cubicBezTo>
                      <a:pt x="322" y="31"/>
                      <a:pt x="330" y="31"/>
                      <a:pt x="355" y="34"/>
                    </a:cubicBezTo>
                    <a:cubicBezTo>
                      <a:pt x="378" y="36"/>
                      <a:pt x="386" y="39"/>
                      <a:pt x="386" y="53"/>
                    </a:cubicBezTo>
                    <a:cubicBezTo>
                      <a:pt x="386" y="59"/>
                      <a:pt x="383" y="64"/>
                      <a:pt x="380" y="73"/>
                    </a:cubicBezTo>
                    <a:cubicBezTo>
                      <a:pt x="343" y="223"/>
                      <a:pt x="306" y="373"/>
                      <a:pt x="268" y="523"/>
                    </a:cubicBezTo>
                    <a:cubicBezTo>
                      <a:pt x="243" y="618"/>
                      <a:pt x="179" y="671"/>
                      <a:pt x="126" y="671"/>
                    </a:cubicBezTo>
                    <a:cubicBezTo>
                      <a:pt x="100" y="671"/>
                      <a:pt x="50" y="660"/>
                      <a:pt x="33" y="610"/>
                    </a:cubicBezTo>
                    <a:cubicBezTo>
                      <a:pt x="36" y="610"/>
                      <a:pt x="42" y="610"/>
                      <a:pt x="44" y="610"/>
                    </a:cubicBezTo>
                    <a:cubicBezTo>
                      <a:pt x="84" y="610"/>
                      <a:pt x="109" y="579"/>
                      <a:pt x="109" y="548"/>
                    </a:cubicBezTo>
                    <a:cubicBezTo>
                      <a:pt x="109" y="517"/>
                      <a:pt x="81" y="506"/>
                      <a:pt x="64" y="506"/>
                    </a:cubicBezTo>
                    <a:cubicBezTo>
                      <a:pt x="47" y="506"/>
                      <a:pt x="0" y="517"/>
                      <a:pt x="0" y="584"/>
                    </a:cubicBezTo>
                    <a:cubicBezTo>
                      <a:pt x="0" y="646"/>
                      <a:pt x="53" y="694"/>
                      <a:pt x="128" y="694"/>
                    </a:cubicBezTo>
                    <a:cubicBezTo>
                      <a:pt x="221" y="694"/>
                      <a:pt x="322" y="626"/>
                      <a:pt x="347" y="531"/>
                    </a:cubicBezTo>
                    <a:cubicBezTo>
                      <a:pt x="385" y="378"/>
                      <a:pt x="423" y="226"/>
                      <a:pt x="462" y="73"/>
                    </a:cubicBezTo>
                    <a:close/>
                  </a:path>
                </a:pathLst>
              </a:custGeom>
              <a:solidFill>
                <a:srgbClr val="000000"/>
              </a:solidFill>
              <a:ln>
                <a:noFill/>
              </a:ln>
            </p:spPr>
            <p:style>
              <a:lnRef idx="0"/>
              <a:fillRef idx="0"/>
              <a:effectRef idx="0"/>
              <a:fontRef idx="minor"/>
            </p:style>
          </p:sp>
          <p:sp>
            <p:nvSpPr>
              <p:cNvPr id="666" name="CustomShape 31"/>
              <p:cNvSpPr/>
              <p:nvPr/>
            </p:nvSpPr>
            <p:spPr>
              <a:xfrm>
                <a:off x="2648880" y="3268800"/>
                <a:ext cx="82440" cy="354240"/>
              </a:xfrm>
              <a:custGeom>
                <a:avLst/>
                <a:gdLst/>
                <a:ahLst/>
                <a:rect l="l" t="t" r="r" b="b"/>
                <a:pathLst>
                  <a:path w="230" h="985">
                    <a:moveTo>
                      <a:pt x="229" y="973"/>
                    </a:moveTo>
                    <a:cubicBezTo>
                      <a:pt x="229" y="970"/>
                      <a:pt x="229" y="968"/>
                      <a:pt x="213" y="951"/>
                    </a:cubicBezTo>
                    <a:cubicBezTo>
                      <a:pt x="89" y="828"/>
                      <a:pt x="59" y="643"/>
                      <a:pt x="59" y="492"/>
                    </a:cubicBezTo>
                    <a:cubicBezTo>
                      <a:pt x="59" y="321"/>
                      <a:pt x="95" y="151"/>
                      <a:pt x="215" y="28"/>
                    </a:cubicBezTo>
                    <a:cubicBezTo>
                      <a:pt x="229" y="17"/>
                      <a:pt x="229" y="14"/>
                      <a:pt x="229" y="11"/>
                    </a:cubicBezTo>
                    <a:cubicBezTo>
                      <a:pt x="229" y="5"/>
                      <a:pt x="227" y="0"/>
                      <a:pt x="218" y="0"/>
                    </a:cubicBezTo>
                    <a:cubicBezTo>
                      <a:pt x="210" y="0"/>
                      <a:pt x="120" y="67"/>
                      <a:pt x="64" y="193"/>
                    </a:cubicBezTo>
                    <a:cubicBezTo>
                      <a:pt x="14" y="302"/>
                      <a:pt x="0" y="411"/>
                      <a:pt x="0" y="492"/>
                    </a:cubicBezTo>
                    <a:cubicBezTo>
                      <a:pt x="0" y="568"/>
                      <a:pt x="11" y="688"/>
                      <a:pt x="67" y="800"/>
                    </a:cubicBezTo>
                    <a:cubicBezTo>
                      <a:pt x="126" y="920"/>
                      <a:pt x="210" y="984"/>
                      <a:pt x="218" y="984"/>
                    </a:cubicBezTo>
                    <a:cubicBezTo>
                      <a:pt x="227" y="984"/>
                      <a:pt x="229" y="981"/>
                      <a:pt x="229" y="973"/>
                    </a:cubicBezTo>
                    <a:close/>
                  </a:path>
                </a:pathLst>
              </a:custGeom>
              <a:solidFill>
                <a:srgbClr val="000000"/>
              </a:solidFill>
              <a:ln>
                <a:noFill/>
              </a:ln>
            </p:spPr>
            <p:style>
              <a:lnRef idx="0"/>
              <a:fillRef idx="0"/>
              <a:effectRef idx="0"/>
              <a:fontRef idx="minor"/>
            </p:style>
          </p:sp>
          <p:sp>
            <p:nvSpPr>
              <p:cNvPr id="667" name="CustomShape 32"/>
              <p:cNvSpPr/>
              <p:nvPr/>
            </p:nvSpPr>
            <p:spPr>
              <a:xfrm>
                <a:off x="2762640" y="3378600"/>
                <a:ext cx="176400" cy="159840"/>
              </a:xfrm>
              <a:custGeom>
                <a:avLst/>
                <a:gdLst/>
                <a:ahLst/>
                <a:rect l="l" t="t" r="r" b="b"/>
                <a:pathLst>
                  <a:path w="491" h="445">
                    <a:moveTo>
                      <a:pt x="300" y="137"/>
                    </a:moveTo>
                    <a:cubicBezTo>
                      <a:pt x="305" y="112"/>
                      <a:pt x="328" y="19"/>
                      <a:pt x="398" y="19"/>
                    </a:cubicBezTo>
                    <a:cubicBezTo>
                      <a:pt x="401" y="19"/>
                      <a:pt x="426" y="19"/>
                      <a:pt x="445" y="33"/>
                    </a:cubicBezTo>
                    <a:cubicBezTo>
                      <a:pt x="417" y="39"/>
                      <a:pt x="398" y="61"/>
                      <a:pt x="398" y="86"/>
                    </a:cubicBezTo>
                    <a:cubicBezTo>
                      <a:pt x="398" y="103"/>
                      <a:pt x="409" y="120"/>
                      <a:pt x="437" y="120"/>
                    </a:cubicBezTo>
                    <a:cubicBezTo>
                      <a:pt x="457" y="120"/>
                      <a:pt x="490" y="103"/>
                      <a:pt x="490" y="64"/>
                    </a:cubicBezTo>
                    <a:cubicBezTo>
                      <a:pt x="490" y="14"/>
                      <a:pt x="431" y="0"/>
                      <a:pt x="398" y="0"/>
                    </a:cubicBezTo>
                    <a:cubicBezTo>
                      <a:pt x="339" y="0"/>
                      <a:pt x="305" y="50"/>
                      <a:pt x="294" y="72"/>
                    </a:cubicBezTo>
                    <a:cubicBezTo>
                      <a:pt x="269" y="8"/>
                      <a:pt x="216" y="0"/>
                      <a:pt x="188" y="0"/>
                    </a:cubicBezTo>
                    <a:cubicBezTo>
                      <a:pt x="84" y="0"/>
                      <a:pt x="28" y="126"/>
                      <a:pt x="28" y="151"/>
                    </a:cubicBezTo>
                    <a:cubicBezTo>
                      <a:pt x="28" y="159"/>
                      <a:pt x="39" y="159"/>
                      <a:pt x="42" y="159"/>
                    </a:cubicBezTo>
                    <a:cubicBezTo>
                      <a:pt x="48" y="159"/>
                      <a:pt x="53" y="159"/>
                      <a:pt x="53" y="148"/>
                    </a:cubicBezTo>
                    <a:cubicBezTo>
                      <a:pt x="87" y="44"/>
                      <a:pt x="151" y="19"/>
                      <a:pt x="185" y="19"/>
                    </a:cubicBezTo>
                    <a:cubicBezTo>
                      <a:pt x="205" y="19"/>
                      <a:pt x="238" y="30"/>
                      <a:pt x="238" y="86"/>
                    </a:cubicBezTo>
                    <a:cubicBezTo>
                      <a:pt x="238" y="117"/>
                      <a:pt x="221" y="181"/>
                      <a:pt x="185" y="319"/>
                    </a:cubicBezTo>
                    <a:cubicBezTo>
                      <a:pt x="171" y="380"/>
                      <a:pt x="135" y="422"/>
                      <a:pt x="93" y="422"/>
                    </a:cubicBezTo>
                    <a:cubicBezTo>
                      <a:pt x="87" y="422"/>
                      <a:pt x="65" y="422"/>
                      <a:pt x="42" y="408"/>
                    </a:cubicBezTo>
                    <a:cubicBezTo>
                      <a:pt x="67" y="405"/>
                      <a:pt x="90" y="383"/>
                      <a:pt x="90" y="355"/>
                    </a:cubicBezTo>
                    <a:cubicBezTo>
                      <a:pt x="90" y="330"/>
                      <a:pt x="67" y="321"/>
                      <a:pt x="53" y="321"/>
                    </a:cubicBezTo>
                    <a:cubicBezTo>
                      <a:pt x="23" y="321"/>
                      <a:pt x="0" y="346"/>
                      <a:pt x="0" y="380"/>
                    </a:cubicBezTo>
                    <a:cubicBezTo>
                      <a:pt x="0" y="425"/>
                      <a:pt x="48" y="444"/>
                      <a:pt x="93" y="444"/>
                    </a:cubicBezTo>
                    <a:cubicBezTo>
                      <a:pt x="157" y="444"/>
                      <a:pt x="191" y="374"/>
                      <a:pt x="193" y="369"/>
                    </a:cubicBezTo>
                    <a:cubicBezTo>
                      <a:pt x="207" y="405"/>
                      <a:pt x="241" y="444"/>
                      <a:pt x="300" y="444"/>
                    </a:cubicBezTo>
                    <a:cubicBezTo>
                      <a:pt x="403" y="444"/>
                      <a:pt x="459" y="316"/>
                      <a:pt x="459" y="293"/>
                    </a:cubicBezTo>
                    <a:cubicBezTo>
                      <a:pt x="459" y="282"/>
                      <a:pt x="448" y="282"/>
                      <a:pt x="445" y="282"/>
                    </a:cubicBezTo>
                    <a:cubicBezTo>
                      <a:pt x="437" y="282"/>
                      <a:pt x="437" y="288"/>
                      <a:pt x="434" y="293"/>
                    </a:cubicBezTo>
                    <a:cubicBezTo>
                      <a:pt x="401" y="400"/>
                      <a:pt x="333" y="422"/>
                      <a:pt x="303" y="422"/>
                    </a:cubicBezTo>
                    <a:cubicBezTo>
                      <a:pt x="263" y="422"/>
                      <a:pt x="249" y="391"/>
                      <a:pt x="249" y="358"/>
                    </a:cubicBezTo>
                    <a:cubicBezTo>
                      <a:pt x="249" y="335"/>
                      <a:pt x="255" y="313"/>
                      <a:pt x="266" y="271"/>
                    </a:cubicBezTo>
                    <a:cubicBezTo>
                      <a:pt x="277" y="226"/>
                      <a:pt x="289" y="181"/>
                      <a:pt x="300" y="137"/>
                    </a:cubicBezTo>
                    <a:close/>
                  </a:path>
                </a:pathLst>
              </a:custGeom>
              <a:solidFill>
                <a:srgbClr val="000000"/>
              </a:solidFill>
              <a:ln>
                <a:noFill/>
              </a:ln>
            </p:spPr>
            <p:style>
              <a:lnRef idx="0"/>
              <a:fillRef idx="0"/>
              <a:effectRef idx="0"/>
              <a:fontRef idx="minor"/>
            </p:style>
          </p:sp>
          <p:sp>
            <p:nvSpPr>
              <p:cNvPr id="668" name="CustomShape 33"/>
              <p:cNvSpPr/>
              <p:nvPr/>
            </p:nvSpPr>
            <p:spPr>
              <a:xfrm>
                <a:off x="2989440" y="3268800"/>
                <a:ext cx="82800" cy="354240"/>
              </a:xfrm>
              <a:custGeom>
                <a:avLst/>
                <a:gdLst/>
                <a:ahLst/>
                <a:rect l="l" t="t" r="r" b="b"/>
                <a:pathLst>
                  <a:path w="231" h="985">
                    <a:moveTo>
                      <a:pt x="230" y="973"/>
                    </a:moveTo>
                    <a:cubicBezTo>
                      <a:pt x="230" y="970"/>
                      <a:pt x="230" y="968"/>
                      <a:pt x="213" y="951"/>
                    </a:cubicBezTo>
                    <a:cubicBezTo>
                      <a:pt x="90" y="828"/>
                      <a:pt x="56" y="643"/>
                      <a:pt x="56" y="492"/>
                    </a:cubicBezTo>
                    <a:cubicBezTo>
                      <a:pt x="56" y="321"/>
                      <a:pt x="95" y="151"/>
                      <a:pt x="216" y="28"/>
                    </a:cubicBezTo>
                    <a:cubicBezTo>
                      <a:pt x="230" y="17"/>
                      <a:pt x="230" y="14"/>
                      <a:pt x="230" y="11"/>
                    </a:cubicBezTo>
                    <a:cubicBezTo>
                      <a:pt x="230" y="5"/>
                      <a:pt x="224" y="0"/>
                      <a:pt x="219" y="0"/>
                    </a:cubicBezTo>
                    <a:cubicBezTo>
                      <a:pt x="207" y="0"/>
                      <a:pt x="121" y="67"/>
                      <a:pt x="62" y="193"/>
                    </a:cubicBezTo>
                    <a:cubicBezTo>
                      <a:pt x="11" y="302"/>
                      <a:pt x="0" y="411"/>
                      <a:pt x="0" y="492"/>
                    </a:cubicBezTo>
                    <a:cubicBezTo>
                      <a:pt x="0" y="568"/>
                      <a:pt x="11" y="688"/>
                      <a:pt x="65" y="800"/>
                    </a:cubicBezTo>
                    <a:cubicBezTo>
                      <a:pt x="123" y="920"/>
                      <a:pt x="207" y="984"/>
                      <a:pt x="219" y="984"/>
                    </a:cubicBezTo>
                    <a:cubicBezTo>
                      <a:pt x="224" y="984"/>
                      <a:pt x="230" y="981"/>
                      <a:pt x="230" y="973"/>
                    </a:cubicBezTo>
                    <a:close/>
                  </a:path>
                </a:pathLst>
              </a:custGeom>
              <a:solidFill>
                <a:srgbClr val="000000"/>
              </a:solidFill>
              <a:ln>
                <a:noFill/>
              </a:ln>
            </p:spPr>
            <p:style>
              <a:lnRef idx="0"/>
              <a:fillRef idx="0"/>
              <a:effectRef idx="0"/>
              <a:fontRef idx="minor"/>
            </p:style>
          </p:sp>
          <p:sp>
            <p:nvSpPr>
              <p:cNvPr id="669" name="CustomShape 34"/>
              <p:cNvSpPr/>
              <p:nvPr/>
            </p:nvSpPr>
            <p:spPr>
              <a:xfrm>
                <a:off x="3122640" y="3426840"/>
                <a:ext cx="37080" cy="38160"/>
              </a:xfrm>
              <a:custGeom>
                <a:avLst/>
                <a:gdLst/>
                <a:ahLst/>
                <a:rect l="l" t="t" r="r" b="b"/>
                <a:pathLst>
                  <a:path w="104" h="107">
                    <a:moveTo>
                      <a:pt x="103" y="53"/>
                    </a:moveTo>
                    <a:cubicBezTo>
                      <a:pt x="103" y="25"/>
                      <a:pt x="81" y="0"/>
                      <a:pt x="53" y="0"/>
                    </a:cubicBezTo>
                    <a:cubicBezTo>
                      <a:pt x="25" y="0"/>
                      <a:pt x="0" y="25"/>
                      <a:pt x="0" y="53"/>
                    </a:cubicBezTo>
                    <a:cubicBezTo>
                      <a:pt x="0" y="81"/>
                      <a:pt x="25" y="106"/>
                      <a:pt x="53" y="106"/>
                    </a:cubicBezTo>
                    <a:cubicBezTo>
                      <a:pt x="81" y="106"/>
                      <a:pt x="103" y="81"/>
                      <a:pt x="103" y="53"/>
                    </a:cubicBezTo>
                    <a:close/>
                  </a:path>
                </a:pathLst>
              </a:custGeom>
              <a:solidFill>
                <a:srgbClr val="000000"/>
              </a:solidFill>
              <a:ln>
                <a:noFill/>
              </a:ln>
            </p:spPr>
            <p:style>
              <a:lnRef idx="0"/>
              <a:fillRef idx="0"/>
              <a:effectRef idx="0"/>
              <a:fontRef idx="minor"/>
            </p:style>
          </p:sp>
          <p:sp>
            <p:nvSpPr>
              <p:cNvPr id="670" name="CustomShape 35"/>
              <p:cNvSpPr/>
              <p:nvPr/>
            </p:nvSpPr>
            <p:spPr>
              <a:xfrm>
                <a:off x="3211200" y="3268800"/>
                <a:ext cx="81720" cy="354240"/>
              </a:xfrm>
              <a:custGeom>
                <a:avLst/>
                <a:gdLst/>
                <a:ahLst/>
                <a:rect l="l" t="t" r="r" b="b"/>
                <a:pathLst>
                  <a:path w="228" h="985">
                    <a:moveTo>
                      <a:pt x="227" y="492"/>
                    </a:moveTo>
                    <a:cubicBezTo>
                      <a:pt x="227" y="417"/>
                      <a:pt x="216" y="296"/>
                      <a:pt x="162" y="184"/>
                    </a:cubicBezTo>
                    <a:cubicBezTo>
                      <a:pt x="104" y="64"/>
                      <a:pt x="20" y="0"/>
                      <a:pt x="9" y="0"/>
                    </a:cubicBezTo>
                    <a:cubicBezTo>
                      <a:pt x="3" y="0"/>
                      <a:pt x="0" y="5"/>
                      <a:pt x="0" y="11"/>
                    </a:cubicBezTo>
                    <a:cubicBezTo>
                      <a:pt x="0" y="14"/>
                      <a:pt x="0" y="17"/>
                      <a:pt x="17" y="33"/>
                    </a:cubicBezTo>
                    <a:cubicBezTo>
                      <a:pt x="115" y="131"/>
                      <a:pt x="171" y="288"/>
                      <a:pt x="171" y="492"/>
                    </a:cubicBezTo>
                    <a:cubicBezTo>
                      <a:pt x="171" y="660"/>
                      <a:pt x="134" y="833"/>
                      <a:pt x="11" y="956"/>
                    </a:cubicBezTo>
                    <a:cubicBezTo>
                      <a:pt x="0" y="968"/>
                      <a:pt x="0" y="970"/>
                      <a:pt x="0" y="973"/>
                    </a:cubicBezTo>
                    <a:cubicBezTo>
                      <a:pt x="0" y="979"/>
                      <a:pt x="3" y="984"/>
                      <a:pt x="9" y="984"/>
                    </a:cubicBezTo>
                    <a:cubicBezTo>
                      <a:pt x="20" y="984"/>
                      <a:pt x="107" y="917"/>
                      <a:pt x="165" y="791"/>
                    </a:cubicBezTo>
                    <a:cubicBezTo>
                      <a:pt x="216" y="685"/>
                      <a:pt x="227" y="576"/>
                      <a:pt x="227" y="492"/>
                    </a:cubicBezTo>
                    <a:close/>
                  </a:path>
                </a:pathLst>
              </a:custGeom>
              <a:solidFill>
                <a:srgbClr val="000000"/>
              </a:solidFill>
              <a:ln>
                <a:noFill/>
              </a:ln>
            </p:spPr>
            <p:style>
              <a:lnRef idx="0"/>
              <a:fillRef idx="0"/>
              <a:effectRef idx="0"/>
              <a:fontRef idx="minor"/>
            </p:style>
          </p:sp>
          <p:sp>
            <p:nvSpPr>
              <p:cNvPr id="671" name="CustomShape 36"/>
              <p:cNvSpPr/>
              <p:nvPr/>
            </p:nvSpPr>
            <p:spPr>
              <a:xfrm>
                <a:off x="3358440" y="3497400"/>
                <a:ext cx="41400" cy="105480"/>
              </a:xfrm>
              <a:custGeom>
                <a:avLst/>
                <a:gdLst/>
                <a:ahLst/>
                <a:rect l="l" t="t" r="r" b="b"/>
                <a:pathLst>
                  <a:path w="116" h="294">
                    <a:moveTo>
                      <a:pt x="115" y="103"/>
                    </a:moveTo>
                    <a:cubicBezTo>
                      <a:pt x="115" y="36"/>
                      <a:pt x="92" y="0"/>
                      <a:pt x="53" y="0"/>
                    </a:cubicBezTo>
                    <a:cubicBezTo>
                      <a:pt x="19" y="0"/>
                      <a:pt x="0" y="22"/>
                      <a:pt x="0" y="50"/>
                    </a:cubicBezTo>
                    <a:cubicBezTo>
                      <a:pt x="0" y="78"/>
                      <a:pt x="19" y="103"/>
                      <a:pt x="53" y="103"/>
                    </a:cubicBezTo>
                    <a:cubicBezTo>
                      <a:pt x="64" y="103"/>
                      <a:pt x="78" y="98"/>
                      <a:pt x="87" y="89"/>
                    </a:cubicBezTo>
                    <a:cubicBezTo>
                      <a:pt x="89" y="89"/>
                      <a:pt x="90" y="87"/>
                      <a:pt x="92" y="86"/>
                    </a:cubicBezTo>
                    <a:cubicBezTo>
                      <a:pt x="93" y="92"/>
                      <a:pt x="95" y="89"/>
                      <a:pt x="95" y="103"/>
                    </a:cubicBezTo>
                    <a:cubicBezTo>
                      <a:pt x="95" y="176"/>
                      <a:pt x="59" y="235"/>
                      <a:pt x="28" y="265"/>
                    </a:cubicBezTo>
                    <a:cubicBezTo>
                      <a:pt x="17" y="277"/>
                      <a:pt x="17" y="279"/>
                      <a:pt x="17" y="282"/>
                    </a:cubicBezTo>
                    <a:cubicBezTo>
                      <a:pt x="17" y="288"/>
                      <a:pt x="22" y="293"/>
                      <a:pt x="28" y="293"/>
                    </a:cubicBezTo>
                    <a:cubicBezTo>
                      <a:pt x="36" y="293"/>
                      <a:pt x="115" y="218"/>
                      <a:pt x="115" y="103"/>
                    </a:cubicBezTo>
                    <a:close/>
                  </a:path>
                </a:pathLst>
              </a:custGeom>
              <a:solidFill>
                <a:srgbClr val="000000"/>
              </a:solidFill>
              <a:ln>
                <a:noFill/>
              </a:ln>
            </p:spPr>
            <p:style>
              <a:lnRef idx="0"/>
              <a:fillRef idx="0"/>
              <a:effectRef idx="0"/>
              <a:fontRef idx="minor"/>
            </p:style>
          </p:sp>
          <p:sp>
            <p:nvSpPr>
              <p:cNvPr id="672" name="CustomShape 37"/>
              <p:cNvSpPr/>
              <p:nvPr/>
            </p:nvSpPr>
            <p:spPr>
              <a:xfrm>
                <a:off x="3496320" y="3378600"/>
                <a:ext cx="181440" cy="159840"/>
              </a:xfrm>
              <a:custGeom>
                <a:avLst/>
                <a:gdLst/>
                <a:ahLst/>
                <a:rect l="l" t="t" r="r" b="b"/>
                <a:pathLst>
                  <a:path w="505" h="445">
                    <a:moveTo>
                      <a:pt x="314" y="377"/>
                    </a:moveTo>
                    <a:cubicBezTo>
                      <a:pt x="325" y="419"/>
                      <a:pt x="362" y="444"/>
                      <a:pt x="404" y="444"/>
                    </a:cubicBezTo>
                    <a:cubicBezTo>
                      <a:pt x="437" y="444"/>
                      <a:pt x="460" y="422"/>
                      <a:pt x="476" y="388"/>
                    </a:cubicBezTo>
                    <a:cubicBezTo>
                      <a:pt x="493" y="355"/>
                      <a:pt x="495" y="325"/>
                      <a:pt x="504" y="293"/>
                    </a:cubicBezTo>
                    <a:cubicBezTo>
                      <a:pt x="504" y="282"/>
                      <a:pt x="496" y="282"/>
                      <a:pt x="493" y="282"/>
                    </a:cubicBezTo>
                    <a:cubicBezTo>
                      <a:pt x="482" y="282"/>
                      <a:pt x="482" y="288"/>
                      <a:pt x="479" y="299"/>
                    </a:cubicBezTo>
                    <a:cubicBezTo>
                      <a:pt x="465" y="355"/>
                      <a:pt x="446" y="422"/>
                      <a:pt x="406" y="422"/>
                    </a:cubicBezTo>
                    <a:cubicBezTo>
                      <a:pt x="384" y="422"/>
                      <a:pt x="376" y="408"/>
                      <a:pt x="376" y="377"/>
                    </a:cubicBezTo>
                    <a:cubicBezTo>
                      <a:pt x="376" y="355"/>
                      <a:pt x="387" y="310"/>
                      <a:pt x="395" y="274"/>
                    </a:cubicBezTo>
                    <a:cubicBezTo>
                      <a:pt x="404" y="238"/>
                      <a:pt x="414" y="203"/>
                      <a:pt x="423" y="168"/>
                    </a:cubicBezTo>
                    <a:cubicBezTo>
                      <a:pt x="426" y="154"/>
                      <a:pt x="434" y="117"/>
                      <a:pt x="440" y="103"/>
                    </a:cubicBezTo>
                    <a:cubicBezTo>
                      <a:pt x="443" y="78"/>
                      <a:pt x="454" y="42"/>
                      <a:pt x="454" y="36"/>
                    </a:cubicBezTo>
                    <a:cubicBezTo>
                      <a:pt x="454" y="19"/>
                      <a:pt x="440" y="11"/>
                      <a:pt x="426" y="11"/>
                    </a:cubicBezTo>
                    <a:cubicBezTo>
                      <a:pt x="420" y="11"/>
                      <a:pt x="395" y="11"/>
                      <a:pt x="387" y="44"/>
                    </a:cubicBezTo>
                    <a:cubicBezTo>
                      <a:pt x="367" y="114"/>
                      <a:pt x="325" y="288"/>
                      <a:pt x="314" y="341"/>
                    </a:cubicBezTo>
                    <a:cubicBezTo>
                      <a:pt x="311" y="344"/>
                      <a:pt x="272" y="422"/>
                      <a:pt x="202" y="422"/>
                    </a:cubicBezTo>
                    <a:cubicBezTo>
                      <a:pt x="149" y="422"/>
                      <a:pt x="140" y="377"/>
                      <a:pt x="140" y="341"/>
                    </a:cubicBezTo>
                    <a:cubicBezTo>
                      <a:pt x="140" y="288"/>
                      <a:pt x="168" y="209"/>
                      <a:pt x="194" y="142"/>
                    </a:cubicBezTo>
                    <a:cubicBezTo>
                      <a:pt x="205" y="112"/>
                      <a:pt x="210" y="98"/>
                      <a:pt x="210" y="78"/>
                    </a:cubicBezTo>
                    <a:cubicBezTo>
                      <a:pt x="210" y="36"/>
                      <a:pt x="177" y="0"/>
                      <a:pt x="129" y="0"/>
                    </a:cubicBezTo>
                    <a:cubicBezTo>
                      <a:pt x="37" y="0"/>
                      <a:pt x="0" y="142"/>
                      <a:pt x="0" y="151"/>
                    </a:cubicBezTo>
                    <a:cubicBezTo>
                      <a:pt x="0" y="159"/>
                      <a:pt x="9" y="159"/>
                      <a:pt x="12" y="159"/>
                    </a:cubicBezTo>
                    <a:cubicBezTo>
                      <a:pt x="20" y="159"/>
                      <a:pt x="23" y="159"/>
                      <a:pt x="26" y="142"/>
                    </a:cubicBezTo>
                    <a:cubicBezTo>
                      <a:pt x="51" y="56"/>
                      <a:pt x="90" y="19"/>
                      <a:pt x="126" y="19"/>
                    </a:cubicBezTo>
                    <a:cubicBezTo>
                      <a:pt x="135" y="19"/>
                      <a:pt x="152" y="22"/>
                      <a:pt x="152" y="53"/>
                    </a:cubicBezTo>
                    <a:cubicBezTo>
                      <a:pt x="152" y="75"/>
                      <a:pt x="140" y="106"/>
                      <a:pt x="135" y="120"/>
                    </a:cubicBezTo>
                    <a:cubicBezTo>
                      <a:pt x="98" y="218"/>
                      <a:pt x="76" y="277"/>
                      <a:pt x="76" y="327"/>
                    </a:cubicBezTo>
                    <a:cubicBezTo>
                      <a:pt x="76" y="419"/>
                      <a:pt x="146" y="444"/>
                      <a:pt x="199" y="444"/>
                    </a:cubicBezTo>
                    <a:cubicBezTo>
                      <a:pt x="264" y="444"/>
                      <a:pt x="297" y="400"/>
                      <a:pt x="314" y="377"/>
                    </a:cubicBezTo>
                    <a:close/>
                  </a:path>
                </a:pathLst>
              </a:custGeom>
              <a:solidFill>
                <a:srgbClr val="000000"/>
              </a:solidFill>
              <a:ln>
                <a:noFill/>
              </a:ln>
            </p:spPr>
            <p:style>
              <a:lnRef idx="0"/>
              <a:fillRef idx="0"/>
              <a:effectRef idx="0"/>
              <a:fontRef idx="minor"/>
            </p:style>
          </p:sp>
          <p:sp>
            <p:nvSpPr>
              <p:cNvPr id="673" name="CustomShape 38"/>
              <p:cNvSpPr/>
              <p:nvPr/>
            </p:nvSpPr>
            <p:spPr>
              <a:xfrm>
                <a:off x="3723120" y="3268800"/>
                <a:ext cx="82800" cy="354240"/>
              </a:xfrm>
              <a:custGeom>
                <a:avLst/>
                <a:gdLst/>
                <a:ahLst/>
                <a:rect l="l" t="t" r="r" b="b"/>
                <a:pathLst>
                  <a:path w="231" h="985">
                    <a:moveTo>
                      <a:pt x="230" y="973"/>
                    </a:moveTo>
                    <a:cubicBezTo>
                      <a:pt x="230" y="970"/>
                      <a:pt x="230" y="968"/>
                      <a:pt x="213" y="951"/>
                    </a:cubicBezTo>
                    <a:cubicBezTo>
                      <a:pt x="90" y="828"/>
                      <a:pt x="59" y="643"/>
                      <a:pt x="59" y="492"/>
                    </a:cubicBezTo>
                    <a:cubicBezTo>
                      <a:pt x="59" y="321"/>
                      <a:pt x="96" y="151"/>
                      <a:pt x="216" y="28"/>
                    </a:cubicBezTo>
                    <a:cubicBezTo>
                      <a:pt x="230" y="17"/>
                      <a:pt x="230" y="14"/>
                      <a:pt x="230" y="11"/>
                    </a:cubicBezTo>
                    <a:cubicBezTo>
                      <a:pt x="230" y="5"/>
                      <a:pt x="224" y="0"/>
                      <a:pt x="219" y="0"/>
                    </a:cubicBezTo>
                    <a:cubicBezTo>
                      <a:pt x="210" y="0"/>
                      <a:pt x="121" y="67"/>
                      <a:pt x="62" y="193"/>
                    </a:cubicBezTo>
                    <a:cubicBezTo>
                      <a:pt x="14" y="302"/>
                      <a:pt x="0" y="411"/>
                      <a:pt x="0" y="492"/>
                    </a:cubicBezTo>
                    <a:cubicBezTo>
                      <a:pt x="0" y="568"/>
                      <a:pt x="12" y="688"/>
                      <a:pt x="68" y="800"/>
                    </a:cubicBezTo>
                    <a:cubicBezTo>
                      <a:pt x="126" y="920"/>
                      <a:pt x="210" y="984"/>
                      <a:pt x="219" y="984"/>
                    </a:cubicBezTo>
                    <a:cubicBezTo>
                      <a:pt x="224" y="984"/>
                      <a:pt x="230" y="981"/>
                      <a:pt x="230" y="973"/>
                    </a:cubicBezTo>
                    <a:close/>
                  </a:path>
                </a:pathLst>
              </a:custGeom>
              <a:solidFill>
                <a:srgbClr val="000000"/>
              </a:solidFill>
              <a:ln>
                <a:noFill/>
              </a:ln>
            </p:spPr>
            <p:style>
              <a:lnRef idx="0"/>
              <a:fillRef idx="0"/>
              <a:effectRef idx="0"/>
              <a:fontRef idx="minor"/>
            </p:style>
          </p:sp>
          <p:sp>
            <p:nvSpPr>
              <p:cNvPr id="674" name="CustomShape 39"/>
              <p:cNvSpPr/>
              <p:nvPr/>
            </p:nvSpPr>
            <p:spPr>
              <a:xfrm>
                <a:off x="3856320" y="3426840"/>
                <a:ext cx="38160" cy="38160"/>
              </a:xfrm>
              <a:custGeom>
                <a:avLst/>
                <a:gdLst/>
                <a:ahLst/>
                <a:rect l="l" t="t" r="r" b="b"/>
                <a:pathLst>
                  <a:path w="107" h="107">
                    <a:moveTo>
                      <a:pt x="106" y="53"/>
                    </a:moveTo>
                    <a:cubicBezTo>
                      <a:pt x="106" y="25"/>
                      <a:pt x="81" y="0"/>
                      <a:pt x="53" y="0"/>
                    </a:cubicBezTo>
                    <a:cubicBezTo>
                      <a:pt x="25" y="0"/>
                      <a:pt x="0" y="25"/>
                      <a:pt x="0" y="53"/>
                    </a:cubicBezTo>
                    <a:cubicBezTo>
                      <a:pt x="0" y="81"/>
                      <a:pt x="25" y="106"/>
                      <a:pt x="53" y="106"/>
                    </a:cubicBezTo>
                    <a:cubicBezTo>
                      <a:pt x="81" y="106"/>
                      <a:pt x="106" y="81"/>
                      <a:pt x="106" y="53"/>
                    </a:cubicBezTo>
                    <a:close/>
                  </a:path>
                </a:pathLst>
              </a:custGeom>
              <a:solidFill>
                <a:srgbClr val="000000"/>
              </a:solidFill>
              <a:ln>
                <a:noFill/>
              </a:ln>
            </p:spPr>
            <p:style>
              <a:lnRef idx="0"/>
              <a:fillRef idx="0"/>
              <a:effectRef idx="0"/>
              <a:fontRef idx="minor"/>
            </p:style>
          </p:sp>
          <p:sp>
            <p:nvSpPr>
              <p:cNvPr id="675" name="CustomShape 40"/>
              <p:cNvSpPr/>
              <p:nvPr/>
            </p:nvSpPr>
            <p:spPr>
              <a:xfrm>
                <a:off x="3944880" y="3268800"/>
                <a:ext cx="81720" cy="354240"/>
              </a:xfrm>
              <a:custGeom>
                <a:avLst/>
                <a:gdLst/>
                <a:ahLst/>
                <a:rect l="l" t="t" r="r" b="b"/>
                <a:pathLst>
                  <a:path w="228" h="985">
                    <a:moveTo>
                      <a:pt x="227" y="492"/>
                    </a:moveTo>
                    <a:cubicBezTo>
                      <a:pt x="227" y="417"/>
                      <a:pt x="219" y="296"/>
                      <a:pt x="163" y="184"/>
                    </a:cubicBezTo>
                    <a:cubicBezTo>
                      <a:pt x="104" y="64"/>
                      <a:pt x="20" y="0"/>
                      <a:pt x="9" y="0"/>
                    </a:cubicBezTo>
                    <a:cubicBezTo>
                      <a:pt x="3" y="0"/>
                      <a:pt x="0" y="5"/>
                      <a:pt x="0" y="11"/>
                    </a:cubicBezTo>
                    <a:cubicBezTo>
                      <a:pt x="0" y="14"/>
                      <a:pt x="0" y="17"/>
                      <a:pt x="20" y="33"/>
                    </a:cubicBezTo>
                    <a:cubicBezTo>
                      <a:pt x="115" y="131"/>
                      <a:pt x="171" y="288"/>
                      <a:pt x="171" y="492"/>
                    </a:cubicBezTo>
                    <a:cubicBezTo>
                      <a:pt x="171" y="660"/>
                      <a:pt x="135" y="833"/>
                      <a:pt x="11" y="956"/>
                    </a:cubicBezTo>
                    <a:cubicBezTo>
                      <a:pt x="0" y="968"/>
                      <a:pt x="0" y="970"/>
                      <a:pt x="0" y="973"/>
                    </a:cubicBezTo>
                    <a:cubicBezTo>
                      <a:pt x="0" y="979"/>
                      <a:pt x="3" y="984"/>
                      <a:pt x="9" y="984"/>
                    </a:cubicBezTo>
                    <a:cubicBezTo>
                      <a:pt x="20" y="984"/>
                      <a:pt x="109" y="917"/>
                      <a:pt x="165" y="791"/>
                    </a:cubicBezTo>
                    <a:cubicBezTo>
                      <a:pt x="216" y="685"/>
                      <a:pt x="227" y="576"/>
                      <a:pt x="227" y="492"/>
                    </a:cubicBezTo>
                    <a:close/>
                  </a:path>
                </a:pathLst>
              </a:custGeom>
              <a:solidFill>
                <a:srgbClr val="000000"/>
              </a:solidFill>
              <a:ln>
                <a:noFill/>
              </a:ln>
            </p:spPr>
            <p:style>
              <a:lnRef idx="0"/>
              <a:fillRef idx="0"/>
              <a:effectRef idx="0"/>
              <a:fontRef idx="minor"/>
            </p:style>
          </p:sp>
          <p:sp>
            <p:nvSpPr>
              <p:cNvPr id="676" name="CustomShape 41"/>
              <p:cNvSpPr/>
              <p:nvPr/>
            </p:nvSpPr>
            <p:spPr>
              <a:xfrm>
                <a:off x="4083120" y="3268800"/>
                <a:ext cx="81720" cy="354240"/>
              </a:xfrm>
              <a:custGeom>
                <a:avLst/>
                <a:gdLst/>
                <a:ahLst/>
                <a:rect l="l" t="t" r="r" b="b"/>
                <a:pathLst>
                  <a:path w="228" h="985">
                    <a:moveTo>
                      <a:pt x="227" y="492"/>
                    </a:moveTo>
                    <a:cubicBezTo>
                      <a:pt x="227" y="417"/>
                      <a:pt x="215" y="296"/>
                      <a:pt x="162" y="184"/>
                    </a:cubicBezTo>
                    <a:cubicBezTo>
                      <a:pt x="103" y="64"/>
                      <a:pt x="19" y="0"/>
                      <a:pt x="8" y="0"/>
                    </a:cubicBezTo>
                    <a:cubicBezTo>
                      <a:pt x="3" y="0"/>
                      <a:pt x="0" y="5"/>
                      <a:pt x="0" y="11"/>
                    </a:cubicBezTo>
                    <a:cubicBezTo>
                      <a:pt x="0" y="14"/>
                      <a:pt x="0" y="17"/>
                      <a:pt x="17" y="33"/>
                    </a:cubicBezTo>
                    <a:cubicBezTo>
                      <a:pt x="115" y="131"/>
                      <a:pt x="171" y="288"/>
                      <a:pt x="171" y="492"/>
                    </a:cubicBezTo>
                    <a:cubicBezTo>
                      <a:pt x="171" y="660"/>
                      <a:pt x="134" y="833"/>
                      <a:pt x="11" y="956"/>
                    </a:cubicBezTo>
                    <a:cubicBezTo>
                      <a:pt x="0" y="968"/>
                      <a:pt x="0" y="970"/>
                      <a:pt x="0" y="973"/>
                    </a:cubicBezTo>
                    <a:cubicBezTo>
                      <a:pt x="0" y="979"/>
                      <a:pt x="3" y="984"/>
                      <a:pt x="8" y="984"/>
                    </a:cubicBezTo>
                    <a:cubicBezTo>
                      <a:pt x="19" y="984"/>
                      <a:pt x="106" y="917"/>
                      <a:pt x="165" y="791"/>
                    </a:cubicBezTo>
                    <a:cubicBezTo>
                      <a:pt x="215" y="685"/>
                      <a:pt x="227" y="576"/>
                      <a:pt x="227" y="492"/>
                    </a:cubicBezTo>
                    <a:close/>
                  </a:path>
                </a:pathLst>
              </a:custGeom>
              <a:solidFill>
                <a:srgbClr val="000000"/>
              </a:solidFill>
              <a:ln>
                <a:noFill/>
              </a:ln>
            </p:spPr>
            <p:style>
              <a:lnRef idx="0"/>
              <a:fillRef idx="0"/>
              <a:effectRef idx="0"/>
              <a:fontRef idx="minor"/>
            </p:style>
          </p:sp>
          <p:sp>
            <p:nvSpPr>
              <p:cNvPr id="677" name="CustomShape 42"/>
              <p:cNvSpPr/>
              <p:nvPr/>
            </p:nvSpPr>
            <p:spPr>
              <a:xfrm>
                <a:off x="4329000" y="3382560"/>
                <a:ext cx="37440" cy="151920"/>
              </a:xfrm>
              <a:custGeom>
                <a:avLst/>
                <a:gdLst/>
                <a:ahLst/>
                <a:rect l="l" t="t" r="r" b="b"/>
                <a:pathLst>
                  <a:path w="105" h="423">
                    <a:moveTo>
                      <a:pt x="104" y="50"/>
                    </a:moveTo>
                    <a:cubicBezTo>
                      <a:pt x="104" y="22"/>
                      <a:pt x="83" y="0"/>
                      <a:pt x="53" y="0"/>
                    </a:cubicBezTo>
                    <a:cubicBezTo>
                      <a:pt x="24" y="0"/>
                      <a:pt x="0" y="22"/>
                      <a:pt x="0" y="50"/>
                    </a:cubicBezTo>
                    <a:cubicBezTo>
                      <a:pt x="0" y="78"/>
                      <a:pt x="24" y="103"/>
                      <a:pt x="53" y="103"/>
                    </a:cubicBezTo>
                    <a:cubicBezTo>
                      <a:pt x="83" y="103"/>
                      <a:pt x="104" y="78"/>
                      <a:pt x="104" y="50"/>
                    </a:cubicBezTo>
                    <a:moveTo>
                      <a:pt x="104" y="369"/>
                    </a:moveTo>
                    <a:cubicBezTo>
                      <a:pt x="104" y="341"/>
                      <a:pt x="83" y="319"/>
                      <a:pt x="53" y="319"/>
                    </a:cubicBezTo>
                    <a:cubicBezTo>
                      <a:pt x="24" y="319"/>
                      <a:pt x="0" y="341"/>
                      <a:pt x="0" y="369"/>
                    </a:cubicBezTo>
                    <a:cubicBezTo>
                      <a:pt x="0" y="397"/>
                      <a:pt x="24" y="422"/>
                      <a:pt x="53" y="422"/>
                    </a:cubicBezTo>
                    <a:cubicBezTo>
                      <a:pt x="83" y="422"/>
                      <a:pt x="104" y="397"/>
                      <a:pt x="104" y="369"/>
                    </a:cubicBezTo>
                    <a:close/>
                  </a:path>
                </a:pathLst>
              </a:custGeom>
              <a:solidFill>
                <a:srgbClr val="000000"/>
              </a:solidFill>
              <a:ln>
                <a:noFill/>
              </a:ln>
            </p:spPr>
            <p:style>
              <a:lnRef idx="0"/>
              <a:fillRef idx="0"/>
              <a:effectRef idx="0"/>
              <a:fontRef idx="minor"/>
            </p:style>
          </p:sp>
          <p:sp>
            <p:nvSpPr>
              <p:cNvPr id="678" name="CustomShape 43"/>
              <p:cNvSpPr/>
              <p:nvPr/>
            </p:nvSpPr>
            <p:spPr>
              <a:xfrm>
                <a:off x="4416480" y="3404520"/>
                <a:ext cx="236160" cy="82800"/>
              </a:xfrm>
              <a:custGeom>
                <a:avLst/>
                <a:gdLst/>
                <a:ahLst/>
                <a:rect l="l" t="t" r="r" b="b"/>
                <a:pathLst>
                  <a:path w="657" h="231">
                    <a:moveTo>
                      <a:pt x="622" y="40"/>
                    </a:moveTo>
                    <a:cubicBezTo>
                      <a:pt x="636" y="40"/>
                      <a:pt x="656" y="40"/>
                      <a:pt x="656" y="20"/>
                    </a:cubicBezTo>
                    <a:cubicBezTo>
                      <a:pt x="656" y="0"/>
                      <a:pt x="636" y="0"/>
                      <a:pt x="622" y="0"/>
                    </a:cubicBezTo>
                    <a:cubicBezTo>
                      <a:pt x="426" y="0"/>
                      <a:pt x="230" y="0"/>
                      <a:pt x="34" y="0"/>
                    </a:cubicBezTo>
                    <a:cubicBezTo>
                      <a:pt x="20" y="0"/>
                      <a:pt x="0" y="0"/>
                      <a:pt x="0" y="20"/>
                    </a:cubicBezTo>
                    <a:cubicBezTo>
                      <a:pt x="0" y="40"/>
                      <a:pt x="20" y="40"/>
                      <a:pt x="34" y="40"/>
                    </a:cubicBezTo>
                    <a:cubicBezTo>
                      <a:pt x="230" y="40"/>
                      <a:pt x="426" y="40"/>
                      <a:pt x="622" y="40"/>
                    </a:cubicBezTo>
                    <a:moveTo>
                      <a:pt x="622" y="230"/>
                    </a:moveTo>
                    <a:cubicBezTo>
                      <a:pt x="636" y="230"/>
                      <a:pt x="656" y="230"/>
                      <a:pt x="656" y="210"/>
                    </a:cubicBezTo>
                    <a:cubicBezTo>
                      <a:pt x="656" y="191"/>
                      <a:pt x="636" y="191"/>
                      <a:pt x="622" y="191"/>
                    </a:cubicBezTo>
                    <a:cubicBezTo>
                      <a:pt x="426" y="191"/>
                      <a:pt x="230" y="191"/>
                      <a:pt x="34" y="191"/>
                    </a:cubicBezTo>
                    <a:cubicBezTo>
                      <a:pt x="20" y="191"/>
                      <a:pt x="0" y="191"/>
                      <a:pt x="0" y="210"/>
                    </a:cubicBezTo>
                    <a:cubicBezTo>
                      <a:pt x="0" y="230"/>
                      <a:pt x="20" y="230"/>
                      <a:pt x="34" y="230"/>
                    </a:cubicBezTo>
                    <a:cubicBezTo>
                      <a:pt x="230" y="230"/>
                      <a:pt x="426" y="230"/>
                      <a:pt x="622" y="230"/>
                    </a:cubicBezTo>
                    <a:close/>
                  </a:path>
                </a:pathLst>
              </a:custGeom>
              <a:solidFill>
                <a:srgbClr val="000000"/>
              </a:solidFill>
              <a:ln>
                <a:noFill/>
              </a:ln>
            </p:spPr>
            <p:style>
              <a:lnRef idx="0"/>
              <a:fillRef idx="0"/>
              <a:effectRef idx="0"/>
              <a:fontRef idx="minor"/>
            </p:style>
          </p:sp>
          <p:sp>
            <p:nvSpPr>
              <p:cNvPr id="679" name="CustomShape 44"/>
              <p:cNvSpPr/>
              <p:nvPr/>
            </p:nvSpPr>
            <p:spPr>
              <a:xfrm>
                <a:off x="4790520" y="3053160"/>
                <a:ext cx="314640" cy="785520"/>
              </a:xfrm>
              <a:custGeom>
                <a:avLst/>
                <a:gdLst/>
                <a:ahLst/>
                <a:rect l="l" t="t" r="r" b="b"/>
                <a:pathLst>
                  <a:path w="875" h="2183">
                    <a:moveTo>
                      <a:pt x="48" y="2137"/>
                    </a:moveTo>
                    <a:cubicBezTo>
                      <a:pt x="79" y="2137"/>
                      <a:pt x="95" y="2115"/>
                      <a:pt x="95" y="2089"/>
                    </a:cubicBezTo>
                    <a:cubicBezTo>
                      <a:pt x="95" y="2059"/>
                      <a:pt x="70" y="2042"/>
                      <a:pt x="48" y="2042"/>
                    </a:cubicBezTo>
                    <a:cubicBezTo>
                      <a:pt x="25" y="2042"/>
                      <a:pt x="0" y="2056"/>
                      <a:pt x="0" y="2092"/>
                    </a:cubicBezTo>
                    <a:cubicBezTo>
                      <a:pt x="0" y="2140"/>
                      <a:pt x="51" y="2182"/>
                      <a:pt x="109" y="2182"/>
                    </a:cubicBezTo>
                    <a:cubicBezTo>
                      <a:pt x="258" y="2182"/>
                      <a:pt x="314" y="1952"/>
                      <a:pt x="384" y="1667"/>
                    </a:cubicBezTo>
                    <a:cubicBezTo>
                      <a:pt x="459" y="1357"/>
                      <a:pt x="524" y="1044"/>
                      <a:pt x="577" y="728"/>
                    </a:cubicBezTo>
                    <a:cubicBezTo>
                      <a:pt x="613" y="521"/>
                      <a:pt x="650" y="322"/>
                      <a:pt x="683" y="196"/>
                    </a:cubicBezTo>
                    <a:cubicBezTo>
                      <a:pt x="694" y="149"/>
                      <a:pt x="728" y="23"/>
                      <a:pt x="767" y="23"/>
                    </a:cubicBezTo>
                    <a:cubicBezTo>
                      <a:pt x="798" y="23"/>
                      <a:pt x="823" y="40"/>
                      <a:pt x="826" y="45"/>
                    </a:cubicBezTo>
                    <a:cubicBezTo>
                      <a:pt x="795" y="45"/>
                      <a:pt x="778" y="67"/>
                      <a:pt x="778" y="93"/>
                    </a:cubicBezTo>
                    <a:cubicBezTo>
                      <a:pt x="778" y="123"/>
                      <a:pt x="801" y="140"/>
                      <a:pt x="826" y="140"/>
                    </a:cubicBezTo>
                    <a:cubicBezTo>
                      <a:pt x="848" y="140"/>
                      <a:pt x="874" y="126"/>
                      <a:pt x="874" y="90"/>
                    </a:cubicBezTo>
                    <a:cubicBezTo>
                      <a:pt x="874" y="40"/>
                      <a:pt x="820" y="0"/>
                      <a:pt x="764" y="0"/>
                    </a:cubicBezTo>
                    <a:cubicBezTo>
                      <a:pt x="692" y="0"/>
                      <a:pt x="636" y="107"/>
                      <a:pt x="582" y="308"/>
                    </a:cubicBezTo>
                    <a:cubicBezTo>
                      <a:pt x="580" y="319"/>
                      <a:pt x="445" y="811"/>
                      <a:pt x="336" y="1455"/>
                    </a:cubicBezTo>
                    <a:cubicBezTo>
                      <a:pt x="311" y="1603"/>
                      <a:pt x="283" y="1768"/>
                      <a:pt x="249" y="1905"/>
                    </a:cubicBezTo>
                    <a:cubicBezTo>
                      <a:pt x="233" y="1975"/>
                      <a:pt x="188" y="2162"/>
                      <a:pt x="107" y="2162"/>
                    </a:cubicBezTo>
                    <a:cubicBezTo>
                      <a:pt x="73" y="2162"/>
                      <a:pt x="67" y="2145"/>
                      <a:pt x="48" y="2137"/>
                    </a:cubicBezTo>
                    <a:close/>
                  </a:path>
                </a:pathLst>
              </a:custGeom>
              <a:solidFill>
                <a:srgbClr val="000000"/>
              </a:solidFill>
              <a:ln>
                <a:noFill/>
              </a:ln>
            </p:spPr>
            <p:style>
              <a:lnRef idx="0"/>
              <a:fillRef idx="0"/>
              <a:effectRef idx="0"/>
              <a:fontRef idx="minor"/>
            </p:style>
          </p:sp>
          <p:sp>
            <p:nvSpPr>
              <p:cNvPr id="680" name="CustomShape 45"/>
              <p:cNvSpPr/>
              <p:nvPr/>
            </p:nvSpPr>
            <p:spPr>
              <a:xfrm>
                <a:off x="5135400" y="2985840"/>
                <a:ext cx="83520" cy="156960"/>
              </a:xfrm>
              <a:custGeom>
                <a:avLst/>
                <a:gdLst/>
                <a:ahLst/>
                <a:rect l="l" t="t" r="r" b="b"/>
                <a:pathLst>
                  <a:path w="233" h="437">
                    <a:moveTo>
                      <a:pt x="140" y="159"/>
                    </a:moveTo>
                    <a:cubicBezTo>
                      <a:pt x="163" y="159"/>
                      <a:pt x="186" y="159"/>
                      <a:pt x="210" y="159"/>
                    </a:cubicBezTo>
                    <a:cubicBezTo>
                      <a:pt x="224" y="159"/>
                      <a:pt x="232" y="159"/>
                      <a:pt x="232" y="143"/>
                    </a:cubicBezTo>
                    <a:cubicBezTo>
                      <a:pt x="232" y="134"/>
                      <a:pt x="224" y="134"/>
                      <a:pt x="212" y="134"/>
                    </a:cubicBezTo>
                    <a:cubicBezTo>
                      <a:pt x="191" y="134"/>
                      <a:pt x="169" y="134"/>
                      <a:pt x="148" y="134"/>
                    </a:cubicBezTo>
                    <a:cubicBezTo>
                      <a:pt x="156" y="100"/>
                      <a:pt x="165" y="65"/>
                      <a:pt x="173" y="31"/>
                    </a:cubicBezTo>
                    <a:cubicBezTo>
                      <a:pt x="173" y="28"/>
                      <a:pt x="173" y="25"/>
                      <a:pt x="173" y="22"/>
                    </a:cubicBezTo>
                    <a:cubicBezTo>
                      <a:pt x="173" y="8"/>
                      <a:pt x="165" y="0"/>
                      <a:pt x="151" y="0"/>
                    </a:cubicBezTo>
                    <a:cubicBezTo>
                      <a:pt x="134" y="0"/>
                      <a:pt x="123" y="11"/>
                      <a:pt x="117" y="31"/>
                    </a:cubicBezTo>
                    <a:cubicBezTo>
                      <a:pt x="114" y="48"/>
                      <a:pt x="123" y="14"/>
                      <a:pt x="92" y="134"/>
                    </a:cubicBezTo>
                    <a:cubicBezTo>
                      <a:pt x="69" y="134"/>
                      <a:pt x="45" y="134"/>
                      <a:pt x="22" y="134"/>
                    </a:cubicBezTo>
                    <a:cubicBezTo>
                      <a:pt x="8" y="134"/>
                      <a:pt x="0" y="134"/>
                      <a:pt x="0" y="148"/>
                    </a:cubicBezTo>
                    <a:cubicBezTo>
                      <a:pt x="0" y="159"/>
                      <a:pt x="8" y="159"/>
                      <a:pt x="19" y="159"/>
                    </a:cubicBezTo>
                    <a:cubicBezTo>
                      <a:pt x="42" y="159"/>
                      <a:pt x="64" y="159"/>
                      <a:pt x="86" y="159"/>
                    </a:cubicBezTo>
                    <a:cubicBezTo>
                      <a:pt x="72" y="213"/>
                      <a:pt x="58" y="268"/>
                      <a:pt x="44" y="322"/>
                    </a:cubicBezTo>
                    <a:cubicBezTo>
                      <a:pt x="42" y="338"/>
                      <a:pt x="36" y="364"/>
                      <a:pt x="36" y="372"/>
                    </a:cubicBezTo>
                    <a:cubicBezTo>
                      <a:pt x="36" y="411"/>
                      <a:pt x="70" y="436"/>
                      <a:pt x="109" y="436"/>
                    </a:cubicBezTo>
                    <a:cubicBezTo>
                      <a:pt x="184" y="436"/>
                      <a:pt x="229" y="343"/>
                      <a:pt x="229" y="333"/>
                    </a:cubicBezTo>
                    <a:cubicBezTo>
                      <a:pt x="229" y="323"/>
                      <a:pt x="221" y="322"/>
                      <a:pt x="218" y="322"/>
                    </a:cubicBezTo>
                    <a:cubicBezTo>
                      <a:pt x="210" y="322"/>
                      <a:pt x="210" y="324"/>
                      <a:pt x="204" y="336"/>
                    </a:cubicBezTo>
                    <a:cubicBezTo>
                      <a:pt x="184" y="378"/>
                      <a:pt x="148" y="417"/>
                      <a:pt x="112" y="417"/>
                    </a:cubicBezTo>
                    <a:cubicBezTo>
                      <a:pt x="98" y="417"/>
                      <a:pt x="86" y="408"/>
                      <a:pt x="86" y="383"/>
                    </a:cubicBezTo>
                    <a:cubicBezTo>
                      <a:pt x="86" y="378"/>
                      <a:pt x="89" y="364"/>
                      <a:pt x="92" y="355"/>
                    </a:cubicBezTo>
                    <a:cubicBezTo>
                      <a:pt x="108" y="290"/>
                      <a:pt x="124" y="225"/>
                      <a:pt x="140" y="159"/>
                    </a:cubicBezTo>
                    <a:close/>
                  </a:path>
                </a:pathLst>
              </a:custGeom>
              <a:solidFill>
                <a:srgbClr val="000000"/>
              </a:solidFill>
              <a:ln>
                <a:noFill/>
              </a:ln>
            </p:spPr>
            <p:style>
              <a:lnRef idx="0"/>
              <a:fillRef idx="0"/>
              <a:effectRef idx="0"/>
              <a:fontRef idx="minor"/>
            </p:style>
          </p:sp>
          <p:sp>
            <p:nvSpPr>
              <p:cNvPr id="681" name="CustomShape 46"/>
              <p:cNvSpPr/>
              <p:nvPr/>
            </p:nvSpPr>
            <p:spPr>
              <a:xfrm>
                <a:off x="5248080" y="3058200"/>
                <a:ext cx="87840" cy="118080"/>
              </a:xfrm>
              <a:custGeom>
                <a:avLst/>
                <a:gdLst/>
                <a:ahLst/>
                <a:rect l="l" t="t" r="r" b="b"/>
                <a:pathLst>
                  <a:path w="245" h="329">
                    <a:moveTo>
                      <a:pt x="244" y="232"/>
                    </a:moveTo>
                    <a:cubicBezTo>
                      <a:pt x="237" y="232"/>
                      <a:pt x="231" y="232"/>
                      <a:pt x="224" y="232"/>
                    </a:cubicBezTo>
                    <a:cubicBezTo>
                      <a:pt x="224" y="241"/>
                      <a:pt x="219" y="272"/>
                      <a:pt x="210" y="277"/>
                    </a:cubicBezTo>
                    <a:cubicBezTo>
                      <a:pt x="207" y="280"/>
                      <a:pt x="165" y="280"/>
                      <a:pt x="157" y="280"/>
                    </a:cubicBezTo>
                    <a:cubicBezTo>
                      <a:pt x="125" y="280"/>
                      <a:pt x="94" y="280"/>
                      <a:pt x="62" y="280"/>
                    </a:cubicBezTo>
                    <a:cubicBezTo>
                      <a:pt x="93" y="255"/>
                      <a:pt x="129" y="227"/>
                      <a:pt x="160" y="207"/>
                    </a:cubicBezTo>
                    <a:cubicBezTo>
                      <a:pt x="205" y="179"/>
                      <a:pt x="244" y="149"/>
                      <a:pt x="244" y="98"/>
                    </a:cubicBezTo>
                    <a:cubicBezTo>
                      <a:pt x="244" y="34"/>
                      <a:pt x="185" y="0"/>
                      <a:pt x="115" y="0"/>
                    </a:cubicBezTo>
                    <a:cubicBezTo>
                      <a:pt x="48" y="0"/>
                      <a:pt x="0" y="40"/>
                      <a:pt x="0" y="87"/>
                    </a:cubicBezTo>
                    <a:cubicBezTo>
                      <a:pt x="0" y="112"/>
                      <a:pt x="23" y="115"/>
                      <a:pt x="28" y="115"/>
                    </a:cubicBezTo>
                    <a:cubicBezTo>
                      <a:pt x="42" y="115"/>
                      <a:pt x="56" y="107"/>
                      <a:pt x="56" y="87"/>
                    </a:cubicBezTo>
                    <a:cubicBezTo>
                      <a:pt x="56" y="70"/>
                      <a:pt x="45" y="59"/>
                      <a:pt x="28" y="59"/>
                    </a:cubicBezTo>
                    <a:cubicBezTo>
                      <a:pt x="42" y="37"/>
                      <a:pt x="73" y="23"/>
                      <a:pt x="104" y="23"/>
                    </a:cubicBezTo>
                    <a:cubicBezTo>
                      <a:pt x="151" y="23"/>
                      <a:pt x="193" y="51"/>
                      <a:pt x="193" y="98"/>
                    </a:cubicBezTo>
                    <a:cubicBezTo>
                      <a:pt x="193" y="140"/>
                      <a:pt x="163" y="171"/>
                      <a:pt x="126" y="202"/>
                    </a:cubicBezTo>
                    <a:cubicBezTo>
                      <a:pt x="86" y="236"/>
                      <a:pt x="46" y="271"/>
                      <a:pt x="6" y="305"/>
                    </a:cubicBezTo>
                    <a:cubicBezTo>
                      <a:pt x="0" y="308"/>
                      <a:pt x="0" y="308"/>
                      <a:pt x="0" y="314"/>
                    </a:cubicBezTo>
                    <a:cubicBezTo>
                      <a:pt x="0" y="318"/>
                      <a:pt x="0" y="323"/>
                      <a:pt x="0" y="328"/>
                    </a:cubicBezTo>
                    <a:cubicBezTo>
                      <a:pt x="77" y="328"/>
                      <a:pt x="153" y="328"/>
                      <a:pt x="230" y="328"/>
                    </a:cubicBezTo>
                    <a:cubicBezTo>
                      <a:pt x="234" y="296"/>
                      <a:pt x="239" y="264"/>
                      <a:pt x="244" y="232"/>
                    </a:cubicBezTo>
                    <a:close/>
                  </a:path>
                </a:pathLst>
              </a:custGeom>
              <a:solidFill>
                <a:srgbClr val="000000"/>
              </a:solidFill>
              <a:ln>
                <a:noFill/>
              </a:ln>
            </p:spPr>
            <p:style>
              <a:lnRef idx="0"/>
              <a:fillRef idx="0"/>
              <a:effectRef idx="0"/>
              <a:fontRef idx="minor"/>
            </p:style>
          </p:sp>
          <p:sp>
            <p:nvSpPr>
              <p:cNvPr id="682" name="CustomShape 47"/>
              <p:cNvSpPr/>
              <p:nvPr/>
            </p:nvSpPr>
            <p:spPr>
              <a:xfrm>
                <a:off x="4978080" y="3701520"/>
                <a:ext cx="83520" cy="157320"/>
              </a:xfrm>
              <a:custGeom>
                <a:avLst/>
                <a:gdLst/>
                <a:ahLst/>
                <a:rect l="l" t="t" r="r" b="b"/>
                <a:pathLst>
                  <a:path w="233" h="438">
                    <a:moveTo>
                      <a:pt x="140" y="160"/>
                    </a:moveTo>
                    <a:cubicBezTo>
                      <a:pt x="163" y="160"/>
                      <a:pt x="187" y="160"/>
                      <a:pt x="210" y="160"/>
                    </a:cubicBezTo>
                    <a:cubicBezTo>
                      <a:pt x="224" y="160"/>
                      <a:pt x="232" y="160"/>
                      <a:pt x="232" y="143"/>
                    </a:cubicBezTo>
                    <a:cubicBezTo>
                      <a:pt x="232" y="135"/>
                      <a:pt x="224" y="135"/>
                      <a:pt x="213" y="135"/>
                    </a:cubicBezTo>
                    <a:cubicBezTo>
                      <a:pt x="190" y="135"/>
                      <a:pt x="168" y="135"/>
                      <a:pt x="145" y="135"/>
                    </a:cubicBezTo>
                    <a:cubicBezTo>
                      <a:pt x="154" y="101"/>
                      <a:pt x="162" y="68"/>
                      <a:pt x="171" y="34"/>
                    </a:cubicBezTo>
                    <a:cubicBezTo>
                      <a:pt x="173" y="28"/>
                      <a:pt x="173" y="26"/>
                      <a:pt x="173" y="23"/>
                    </a:cubicBezTo>
                    <a:cubicBezTo>
                      <a:pt x="173" y="12"/>
                      <a:pt x="165" y="0"/>
                      <a:pt x="151" y="0"/>
                    </a:cubicBezTo>
                    <a:cubicBezTo>
                      <a:pt x="134" y="0"/>
                      <a:pt x="123" y="12"/>
                      <a:pt x="117" y="31"/>
                    </a:cubicBezTo>
                    <a:cubicBezTo>
                      <a:pt x="115" y="48"/>
                      <a:pt x="123" y="14"/>
                      <a:pt x="92" y="135"/>
                    </a:cubicBezTo>
                    <a:cubicBezTo>
                      <a:pt x="69" y="135"/>
                      <a:pt x="46" y="135"/>
                      <a:pt x="22" y="135"/>
                    </a:cubicBezTo>
                    <a:cubicBezTo>
                      <a:pt x="8" y="135"/>
                      <a:pt x="0" y="135"/>
                      <a:pt x="0" y="149"/>
                    </a:cubicBezTo>
                    <a:cubicBezTo>
                      <a:pt x="0" y="160"/>
                      <a:pt x="8" y="160"/>
                      <a:pt x="20" y="160"/>
                    </a:cubicBezTo>
                    <a:cubicBezTo>
                      <a:pt x="42" y="160"/>
                      <a:pt x="64" y="160"/>
                      <a:pt x="87" y="160"/>
                    </a:cubicBezTo>
                    <a:cubicBezTo>
                      <a:pt x="73" y="214"/>
                      <a:pt x="59" y="268"/>
                      <a:pt x="45" y="322"/>
                    </a:cubicBezTo>
                    <a:cubicBezTo>
                      <a:pt x="42" y="339"/>
                      <a:pt x="34" y="364"/>
                      <a:pt x="34" y="372"/>
                    </a:cubicBezTo>
                    <a:cubicBezTo>
                      <a:pt x="34" y="412"/>
                      <a:pt x="70" y="437"/>
                      <a:pt x="109" y="437"/>
                    </a:cubicBezTo>
                    <a:cubicBezTo>
                      <a:pt x="185" y="437"/>
                      <a:pt x="229" y="342"/>
                      <a:pt x="229" y="333"/>
                    </a:cubicBezTo>
                    <a:cubicBezTo>
                      <a:pt x="229" y="325"/>
                      <a:pt x="222" y="328"/>
                      <a:pt x="218" y="325"/>
                    </a:cubicBezTo>
                    <a:cubicBezTo>
                      <a:pt x="210" y="325"/>
                      <a:pt x="207" y="325"/>
                      <a:pt x="201" y="336"/>
                    </a:cubicBezTo>
                    <a:cubicBezTo>
                      <a:pt x="185" y="381"/>
                      <a:pt x="148" y="417"/>
                      <a:pt x="112" y="417"/>
                    </a:cubicBezTo>
                    <a:cubicBezTo>
                      <a:pt x="95" y="417"/>
                      <a:pt x="87" y="409"/>
                      <a:pt x="87" y="384"/>
                    </a:cubicBezTo>
                    <a:cubicBezTo>
                      <a:pt x="87" y="378"/>
                      <a:pt x="89" y="364"/>
                      <a:pt x="89" y="356"/>
                    </a:cubicBezTo>
                    <a:cubicBezTo>
                      <a:pt x="106" y="290"/>
                      <a:pt x="123" y="225"/>
                      <a:pt x="140" y="160"/>
                    </a:cubicBezTo>
                    <a:close/>
                  </a:path>
                </a:pathLst>
              </a:custGeom>
              <a:solidFill>
                <a:srgbClr val="000000"/>
              </a:solidFill>
              <a:ln>
                <a:noFill/>
              </a:ln>
            </p:spPr>
            <p:style>
              <a:lnRef idx="0"/>
              <a:fillRef idx="0"/>
              <a:effectRef idx="0"/>
              <a:fontRef idx="minor"/>
            </p:style>
          </p:sp>
          <p:sp>
            <p:nvSpPr>
              <p:cNvPr id="683" name="CustomShape 48"/>
              <p:cNvSpPr/>
              <p:nvPr/>
            </p:nvSpPr>
            <p:spPr>
              <a:xfrm>
                <a:off x="5100120" y="3774240"/>
                <a:ext cx="72360" cy="117720"/>
              </a:xfrm>
              <a:custGeom>
                <a:avLst/>
                <a:gdLst/>
                <a:ahLst/>
                <a:rect l="l" t="t" r="r" b="b"/>
                <a:pathLst>
                  <a:path w="202" h="328">
                    <a:moveTo>
                      <a:pt x="126" y="14"/>
                    </a:moveTo>
                    <a:cubicBezTo>
                      <a:pt x="126" y="0"/>
                      <a:pt x="123" y="0"/>
                      <a:pt x="106" y="0"/>
                    </a:cubicBezTo>
                    <a:cubicBezTo>
                      <a:pt x="72" y="31"/>
                      <a:pt x="16" y="31"/>
                      <a:pt x="8" y="31"/>
                    </a:cubicBezTo>
                    <a:cubicBezTo>
                      <a:pt x="5" y="31"/>
                      <a:pt x="2" y="31"/>
                      <a:pt x="0" y="31"/>
                    </a:cubicBezTo>
                    <a:cubicBezTo>
                      <a:pt x="0" y="38"/>
                      <a:pt x="0" y="45"/>
                      <a:pt x="0" y="53"/>
                    </a:cubicBezTo>
                    <a:cubicBezTo>
                      <a:pt x="2" y="53"/>
                      <a:pt x="5" y="53"/>
                      <a:pt x="8" y="53"/>
                    </a:cubicBezTo>
                    <a:cubicBezTo>
                      <a:pt x="19" y="53"/>
                      <a:pt x="50" y="50"/>
                      <a:pt x="81" y="39"/>
                    </a:cubicBezTo>
                    <a:cubicBezTo>
                      <a:pt x="81" y="121"/>
                      <a:pt x="81" y="203"/>
                      <a:pt x="81" y="285"/>
                    </a:cubicBezTo>
                    <a:cubicBezTo>
                      <a:pt x="81" y="299"/>
                      <a:pt x="81" y="305"/>
                      <a:pt x="28" y="305"/>
                    </a:cubicBezTo>
                    <a:cubicBezTo>
                      <a:pt x="19" y="305"/>
                      <a:pt x="11" y="305"/>
                      <a:pt x="2" y="305"/>
                    </a:cubicBezTo>
                    <a:cubicBezTo>
                      <a:pt x="2" y="312"/>
                      <a:pt x="2" y="320"/>
                      <a:pt x="2" y="327"/>
                    </a:cubicBezTo>
                    <a:cubicBezTo>
                      <a:pt x="30" y="324"/>
                      <a:pt x="74" y="324"/>
                      <a:pt x="103" y="324"/>
                    </a:cubicBezTo>
                    <a:cubicBezTo>
                      <a:pt x="133" y="324"/>
                      <a:pt x="173" y="324"/>
                      <a:pt x="201" y="327"/>
                    </a:cubicBezTo>
                    <a:cubicBezTo>
                      <a:pt x="201" y="320"/>
                      <a:pt x="201" y="312"/>
                      <a:pt x="201" y="305"/>
                    </a:cubicBezTo>
                    <a:cubicBezTo>
                      <a:pt x="193" y="305"/>
                      <a:pt x="184" y="305"/>
                      <a:pt x="176" y="305"/>
                    </a:cubicBezTo>
                    <a:cubicBezTo>
                      <a:pt x="126" y="305"/>
                      <a:pt x="126" y="299"/>
                      <a:pt x="126" y="285"/>
                    </a:cubicBezTo>
                    <a:cubicBezTo>
                      <a:pt x="126" y="195"/>
                      <a:pt x="126" y="104"/>
                      <a:pt x="126" y="14"/>
                    </a:cubicBezTo>
                    <a:close/>
                  </a:path>
                </a:pathLst>
              </a:custGeom>
              <a:solidFill>
                <a:srgbClr val="000000"/>
              </a:solidFill>
              <a:ln>
                <a:noFill/>
              </a:ln>
            </p:spPr>
            <p:style>
              <a:lnRef idx="0"/>
              <a:fillRef idx="0"/>
              <a:effectRef idx="0"/>
              <a:fontRef idx="minor"/>
            </p:style>
          </p:sp>
          <p:sp>
            <p:nvSpPr>
              <p:cNvPr id="684" name="CustomShape 49"/>
              <p:cNvSpPr/>
              <p:nvPr/>
            </p:nvSpPr>
            <p:spPr>
              <a:xfrm>
                <a:off x="5456880" y="3378600"/>
                <a:ext cx="144000" cy="159840"/>
              </a:xfrm>
              <a:custGeom>
                <a:avLst/>
                <a:gdLst/>
                <a:ahLst/>
                <a:rect l="l" t="t" r="r" b="b"/>
                <a:pathLst>
                  <a:path w="401" h="445">
                    <a:moveTo>
                      <a:pt x="59" y="374"/>
                    </a:moveTo>
                    <a:cubicBezTo>
                      <a:pt x="56" y="388"/>
                      <a:pt x="50" y="414"/>
                      <a:pt x="50" y="416"/>
                    </a:cubicBezTo>
                    <a:cubicBezTo>
                      <a:pt x="50" y="436"/>
                      <a:pt x="64" y="444"/>
                      <a:pt x="78" y="444"/>
                    </a:cubicBezTo>
                    <a:cubicBezTo>
                      <a:pt x="89" y="444"/>
                      <a:pt x="109" y="436"/>
                      <a:pt x="115" y="416"/>
                    </a:cubicBezTo>
                    <a:cubicBezTo>
                      <a:pt x="117" y="414"/>
                      <a:pt x="151" y="279"/>
                      <a:pt x="154" y="260"/>
                    </a:cubicBezTo>
                    <a:cubicBezTo>
                      <a:pt x="162" y="229"/>
                      <a:pt x="179" y="159"/>
                      <a:pt x="185" y="134"/>
                    </a:cubicBezTo>
                    <a:cubicBezTo>
                      <a:pt x="190" y="120"/>
                      <a:pt x="218" y="75"/>
                      <a:pt x="241" y="53"/>
                    </a:cubicBezTo>
                    <a:cubicBezTo>
                      <a:pt x="249" y="44"/>
                      <a:pt x="277" y="19"/>
                      <a:pt x="319" y="19"/>
                    </a:cubicBezTo>
                    <a:cubicBezTo>
                      <a:pt x="344" y="19"/>
                      <a:pt x="347" y="29"/>
                      <a:pt x="361" y="33"/>
                    </a:cubicBezTo>
                    <a:cubicBezTo>
                      <a:pt x="333" y="36"/>
                      <a:pt x="311" y="61"/>
                      <a:pt x="311" y="86"/>
                    </a:cubicBezTo>
                    <a:cubicBezTo>
                      <a:pt x="311" y="103"/>
                      <a:pt x="320" y="120"/>
                      <a:pt x="347" y="120"/>
                    </a:cubicBezTo>
                    <a:cubicBezTo>
                      <a:pt x="373" y="120"/>
                      <a:pt x="400" y="98"/>
                      <a:pt x="400" y="61"/>
                    </a:cubicBezTo>
                    <a:cubicBezTo>
                      <a:pt x="400" y="28"/>
                      <a:pt x="369" y="0"/>
                      <a:pt x="319" y="0"/>
                    </a:cubicBezTo>
                    <a:cubicBezTo>
                      <a:pt x="255" y="0"/>
                      <a:pt x="213" y="47"/>
                      <a:pt x="193" y="75"/>
                    </a:cubicBezTo>
                    <a:cubicBezTo>
                      <a:pt x="185" y="30"/>
                      <a:pt x="151" y="0"/>
                      <a:pt x="103" y="0"/>
                    </a:cubicBezTo>
                    <a:cubicBezTo>
                      <a:pt x="59" y="0"/>
                      <a:pt x="39" y="36"/>
                      <a:pt x="31" y="56"/>
                    </a:cubicBezTo>
                    <a:cubicBezTo>
                      <a:pt x="14" y="89"/>
                      <a:pt x="0" y="148"/>
                      <a:pt x="0" y="151"/>
                    </a:cubicBezTo>
                    <a:cubicBezTo>
                      <a:pt x="0" y="159"/>
                      <a:pt x="11" y="159"/>
                      <a:pt x="14" y="159"/>
                    </a:cubicBezTo>
                    <a:cubicBezTo>
                      <a:pt x="22" y="159"/>
                      <a:pt x="25" y="159"/>
                      <a:pt x="31" y="137"/>
                    </a:cubicBezTo>
                    <a:cubicBezTo>
                      <a:pt x="47" y="67"/>
                      <a:pt x="67" y="19"/>
                      <a:pt x="101" y="19"/>
                    </a:cubicBezTo>
                    <a:cubicBezTo>
                      <a:pt x="117" y="19"/>
                      <a:pt x="131" y="28"/>
                      <a:pt x="131" y="67"/>
                    </a:cubicBezTo>
                    <a:cubicBezTo>
                      <a:pt x="131" y="86"/>
                      <a:pt x="129" y="98"/>
                      <a:pt x="117" y="148"/>
                    </a:cubicBezTo>
                    <a:cubicBezTo>
                      <a:pt x="98" y="223"/>
                      <a:pt x="78" y="299"/>
                      <a:pt x="59" y="374"/>
                    </a:cubicBezTo>
                    <a:close/>
                  </a:path>
                </a:pathLst>
              </a:custGeom>
              <a:solidFill>
                <a:srgbClr val="000000"/>
              </a:solidFill>
              <a:ln>
                <a:noFill/>
              </a:ln>
            </p:spPr>
            <p:style>
              <a:lnRef idx="0"/>
              <a:fillRef idx="0"/>
              <a:effectRef idx="0"/>
              <a:fontRef idx="minor"/>
            </p:style>
          </p:sp>
          <p:sp>
            <p:nvSpPr>
              <p:cNvPr id="685" name="CustomShape 50"/>
              <p:cNvSpPr/>
              <p:nvPr/>
            </p:nvSpPr>
            <p:spPr>
              <a:xfrm>
                <a:off x="5651280" y="3268800"/>
                <a:ext cx="82800" cy="354240"/>
              </a:xfrm>
              <a:custGeom>
                <a:avLst/>
                <a:gdLst/>
                <a:ahLst/>
                <a:rect l="l" t="t" r="r" b="b"/>
                <a:pathLst>
                  <a:path w="231" h="985">
                    <a:moveTo>
                      <a:pt x="230" y="973"/>
                    </a:moveTo>
                    <a:cubicBezTo>
                      <a:pt x="230" y="970"/>
                      <a:pt x="230" y="968"/>
                      <a:pt x="213" y="951"/>
                    </a:cubicBezTo>
                    <a:cubicBezTo>
                      <a:pt x="90" y="828"/>
                      <a:pt x="59" y="643"/>
                      <a:pt x="59" y="492"/>
                    </a:cubicBezTo>
                    <a:cubicBezTo>
                      <a:pt x="59" y="321"/>
                      <a:pt x="95" y="151"/>
                      <a:pt x="216" y="28"/>
                    </a:cubicBezTo>
                    <a:cubicBezTo>
                      <a:pt x="230" y="17"/>
                      <a:pt x="230" y="14"/>
                      <a:pt x="230" y="11"/>
                    </a:cubicBezTo>
                    <a:cubicBezTo>
                      <a:pt x="230" y="5"/>
                      <a:pt x="224" y="0"/>
                      <a:pt x="218" y="0"/>
                    </a:cubicBezTo>
                    <a:cubicBezTo>
                      <a:pt x="210" y="0"/>
                      <a:pt x="120" y="67"/>
                      <a:pt x="62" y="193"/>
                    </a:cubicBezTo>
                    <a:cubicBezTo>
                      <a:pt x="14" y="302"/>
                      <a:pt x="0" y="411"/>
                      <a:pt x="0" y="492"/>
                    </a:cubicBezTo>
                    <a:cubicBezTo>
                      <a:pt x="0" y="568"/>
                      <a:pt x="11" y="688"/>
                      <a:pt x="67" y="800"/>
                    </a:cubicBezTo>
                    <a:cubicBezTo>
                      <a:pt x="126" y="920"/>
                      <a:pt x="210" y="984"/>
                      <a:pt x="218" y="984"/>
                    </a:cubicBezTo>
                    <a:cubicBezTo>
                      <a:pt x="224" y="984"/>
                      <a:pt x="230" y="981"/>
                      <a:pt x="230" y="973"/>
                    </a:cubicBezTo>
                    <a:close/>
                  </a:path>
                </a:pathLst>
              </a:custGeom>
              <a:solidFill>
                <a:srgbClr val="000000"/>
              </a:solidFill>
              <a:ln>
                <a:noFill/>
              </a:ln>
            </p:spPr>
            <p:style>
              <a:lnRef idx="0"/>
              <a:fillRef idx="0"/>
              <a:effectRef idx="0"/>
              <a:fontRef idx="minor"/>
            </p:style>
          </p:sp>
          <p:sp>
            <p:nvSpPr>
              <p:cNvPr id="686" name="CustomShape 51"/>
              <p:cNvSpPr/>
              <p:nvPr/>
            </p:nvSpPr>
            <p:spPr>
              <a:xfrm>
                <a:off x="5764320" y="3378600"/>
                <a:ext cx="176400" cy="159840"/>
              </a:xfrm>
              <a:custGeom>
                <a:avLst/>
                <a:gdLst/>
                <a:ahLst/>
                <a:rect l="l" t="t" r="r" b="b"/>
                <a:pathLst>
                  <a:path w="491" h="445">
                    <a:moveTo>
                      <a:pt x="302" y="137"/>
                    </a:moveTo>
                    <a:cubicBezTo>
                      <a:pt x="308" y="112"/>
                      <a:pt x="330" y="19"/>
                      <a:pt x="397" y="19"/>
                    </a:cubicBezTo>
                    <a:cubicBezTo>
                      <a:pt x="403" y="19"/>
                      <a:pt x="428" y="19"/>
                      <a:pt x="448" y="33"/>
                    </a:cubicBezTo>
                    <a:cubicBezTo>
                      <a:pt x="420" y="39"/>
                      <a:pt x="400" y="61"/>
                      <a:pt x="400" y="86"/>
                    </a:cubicBezTo>
                    <a:cubicBezTo>
                      <a:pt x="400" y="103"/>
                      <a:pt x="411" y="120"/>
                      <a:pt x="436" y="120"/>
                    </a:cubicBezTo>
                    <a:cubicBezTo>
                      <a:pt x="459" y="120"/>
                      <a:pt x="490" y="103"/>
                      <a:pt x="490" y="64"/>
                    </a:cubicBezTo>
                    <a:cubicBezTo>
                      <a:pt x="490" y="14"/>
                      <a:pt x="434" y="0"/>
                      <a:pt x="400" y="0"/>
                    </a:cubicBezTo>
                    <a:cubicBezTo>
                      <a:pt x="341" y="0"/>
                      <a:pt x="308" y="50"/>
                      <a:pt x="296" y="72"/>
                    </a:cubicBezTo>
                    <a:cubicBezTo>
                      <a:pt x="271" y="8"/>
                      <a:pt x="218" y="0"/>
                      <a:pt x="190" y="0"/>
                    </a:cubicBezTo>
                    <a:cubicBezTo>
                      <a:pt x="86" y="0"/>
                      <a:pt x="30" y="126"/>
                      <a:pt x="30" y="151"/>
                    </a:cubicBezTo>
                    <a:cubicBezTo>
                      <a:pt x="30" y="159"/>
                      <a:pt x="42" y="159"/>
                      <a:pt x="44" y="159"/>
                    </a:cubicBezTo>
                    <a:cubicBezTo>
                      <a:pt x="50" y="159"/>
                      <a:pt x="53" y="159"/>
                      <a:pt x="56" y="148"/>
                    </a:cubicBezTo>
                    <a:cubicBezTo>
                      <a:pt x="89" y="44"/>
                      <a:pt x="154" y="19"/>
                      <a:pt x="187" y="19"/>
                    </a:cubicBezTo>
                    <a:cubicBezTo>
                      <a:pt x="207" y="19"/>
                      <a:pt x="240" y="30"/>
                      <a:pt x="240" y="86"/>
                    </a:cubicBezTo>
                    <a:cubicBezTo>
                      <a:pt x="240" y="117"/>
                      <a:pt x="224" y="181"/>
                      <a:pt x="187" y="319"/>
                    </a:cubicBezTo>
                    <a:cubicBezTo>
                      <a:pt x="173" y="380"/>
                      <a:pt x="137" y="422"/>
                      <a:pt x="95" y="422"/>
                    </a:cubicBezTo>
                    <a:cubicBezTo>
                      <a:pt x="89" y="422"/>
                      <a:pt x="67" y="422"/>
                      <a:pt x="44" y="408"/>
                    </a:cubicBezTo>
                    <a:cubicBezTo>
                      <a:pt x="70" y="405"/>
                      <a:pt x="92" y="383"/>
                      <a:pt x="92" y="355"/>
                    </a:cubicBezTo>
                    <a:cubicBezTo>
                      <a:pt x="92" y="330"/>
                      <a:pt x="70" y="321"/>
                      <a:pt x="56" y="321"/>
                    </a:cubicBezTo>
                    <a:cubicBezTo>
                      <a:pt x="25" y="321"/>
                      <a:pt x="0" y="346"/>
                      <a:pt x="0" y="380"/>
                    </a:cubicBezTo>
                    <a:cubicBezTo>
                      <a:pt x="0" y="425"/>
                      <a:pt x="50" y="444"/>
                      <a:pt x="92" y="444"/>
                    </a:cubicBezTo>
                    <a:cubicBezTo>
                      <a:pt x="159" y="444"/>
                      <a:pt x="193" y="374"/>
                      <a:pt x="196" y="369"/>
                    </a:cubicBezTo>
                    <a:cubicBezTo>
                      <a:pt x="210" y="405"/>
                      <a:pt x="243" y="444"/>
                      <a:pt x="302" y="444"/>
                    </a:cubicBezTo>
                    <a:cubicBezTo>
                      <a:pt x="403" y="444"/>
                      <a:pt x="462" y="316"/>
                      <a:pt x="462" y="293"/>
                    </a:cubicBezTo>
                    <a:cubicBezTo>
                      <a:pt x="462" y="282"/>
                      <a:pt x="450" y="282"/>
                      <a:pt x="448" y="282"/>
                    </a:cubicBezTo>
                    <a:cubicBezTo>
                      <a:pt x="439" y="282"/>
                      <a:pt x="436" y="288"/>
                      <a:pt x="436" y="293"/>
                    </a:cubicBezTo>
                    <a:cubicBezTo>
                      <a:pt x="403" y="400"/>
                      <a:pt x="336" y="422"/>
                      <a:pt x="305" y="422"/>
                    </a:cubicBezTo>
                    <a:cubicBezTo>
                      <a:pt x="266" y="422"/>
                      <a:pt x="252" y="391"/>
                      <a:pt x="252" y="358"/>
                    </a:cubicBezTo>
                    <a:cubicBezTo>
                      <a:pt x="252" y="335"/>
                      <a:pt x="257" y="313"/>
                      <a:pt x="268" y="271"/>
                    </a:cubicBezTo>
                    <a:cubicBezTo>
                      <a:pt x="280" y="226"/>
                      <a:pt x="291" y="181"/>
                      <a:pt x="302" y="137"/>
                    </a:cubicBezTo>
                    <a:close/>
                  </a:path>
                </a:pathLst>
              </a:custGeom>
              <a:solidFill>
                <a:srgbClr val="000000"/>
              </a:solidFill>
              <a:ln>
                <a:noFill/>
              </a:ln>
            </p:spPr>
            <p:style>
              <a:lnRef idx="0"/>
              <a:fillRef idx="0"/>
              <a:effectRef idx="0"/>
              <a:fontRef idx="minor"/>
            </p:style>
          </p:sp>
          <p:sp>
            <p:nvSpPr>
              <p:cNvPr id="687" name="CustomShape 52"/>
              <p:cNvSpPr/>
              <p:nvPr/>
            </p:nvSpPr>
            <p:spPr>
              <a:xfrm>
                <a:off x="5991840" y="3268800"/>
                <a:ext cx="81720" cy="354240"/>
              </a:xfrm>
              <a:custGeom>
                <a:avLst/>
                <a:gdLst/>
                <a:ahLst/>
                <a:rect l="l" t="t" r="r" b="b"/>
                <a:pathLst>
                  <a:path w="228" h="985">
                    <a:moveTo>
                      <a:pt x="227" y="973"/>
                    </a:moveTo>
                    <a:cubicBezTo>
                      <a:pt x="227" y="970"/>
                      <a:pt x="227" y="968"/>
                      <a:pt x="210" y="951"/>
                    </a:cubicBezTo>
                    <a:cubicBezTo>
                      <a:pt x="87" y="828"/>
                      <a:pt x="56" y="643"/>
                      <a:pt x="56" y="492"/>
                    </a:cubicBezTo>
                    <a:cubicBezTo>
                      <a:pt x="56" y="321"/>
                      <a:pt x="96" y="151"/>
                      <a:pt x="216" y="28"/>
                    </a:cubicBezTo>
                    <a:cubicBezTo>
                      <a:pt x="227" y="17"/>
                      <a:pt x="227" y="14"/>
                      <a:pt x="227" y="11"/>
                    </a:cubicBezTo>
                    <a:cubicBezTo>
                      <a:pt x="227" y="5"/>
                      <a:pt x="224" y="0"/>
                      <a:pt x="219" y="0"/>
                    </a:cubicBezTo>
                    <a:cubicBezTo>
                      <a:pt x="208" y="0"/>
                      <a:pt x="121" y="67"/>
                      <a:pt x="62" y="193"/>
                    </a:cubicBezTo>
                    <a:cubicBezTo>
                      <a:pt x="12" y="302"/>
                      <a:pt x="0" y="411"/>
                      <a:pt x="0" y="492"/>
                    </a:cubicBezTo>
                    <a:cubicBezTo>
                      <a:pt x="0" y="568"/>
                      <a:pt x="12" y="688"/>
                      <a:pt x="65" y="800"/>
                    </a:cubicBezTo>
                    <a:cubicBezTo>
                      <a:pt x="124" y="920"/>
                      <a:pt x="208" y="984"/>
                      <a:pt x="219" y="984"/>
                    </a:cubicBezTo>
                    <a:cubicBezTo>
                      <a:pt x="224" y="984"/>
                      <a:pt x="227" y="981"/>
                      <a:pt x="227" y="973"/>
                    </a:cubicBezTo>
                    <a:close/>
                  </a:path>
                </a:pathLst>
              </a:custGeom>
              <a:solidFill>
                <a:srgbClr val="000000"/>
              </a:solidFill>
              <a:ln>
                <a:noFill/>
              </a:ln>
            </p:spPr>
            <p:style>
              <a:lnRef idx="0"/>
              <a:fillRef idx="0"/>
              <a:effectRef idx="0"/>
              <a:fontRef idx="minor"/>
            </p:style>
          </p:sp>
          <p:sp>
            <p:nvSpPr>
              <p:cNvPr id="688" name="CustomShape 53"/>
              <p:cNvSpPr/>
              <p:nvPr/>
            </p:nvSpPr>
            <p:spPr>
              <a:xfrm>
                <a:off x="6102720" y="3313080"/>
                <a:ext cx="109080" cy="225360"/>
              </a:xfrm>
              <a:custGeom>
                <a:avLst/>
                <a:gdLst/>
                <a:ahLst/>
                <a:rect l="l" t="t" r="r" b="b"/>
                <a:pathLst>
                  <a:path w="304" h="627">
                    <a:moveTo>
                      <a:pt x="179" y="221"/>
                    </a:moveTo>
                    <a:cubicBezTo>
                      <a:pt x="210" y="221"/>
                      <a:pt x="241" y="221"/>
                      <a:pt x="272" y="221"/>
                    </a:cubicBezTo>
                    <a:cubicBezTo>
                      <a:pt x="291" y="221"/>
                      <a:pt x="303" y="221"/>
                      <a:pt x="303" y="201"/>
                    </a:cubicBezTo>
                    <a:cubicBezTo>
                      <a:pt x="303" y="193"/>
                      <a:pt x="291" y="193"/>
                      <a:pt x="275" y="193"/>
                    </a:cubicBezTo>
                    <a:cubicBezTo>
                      <a:pt x="246" y="193"/>
                      <a:pt x="217" y="193"/>
                      <a:pt x="188" y="193"/>
                    </a:cubicBezTo>
                    <a:cubicBezTo>
                      <a:pt x="224" y="53"/>
                      <a:pt x="227" y="33"/>
                      <a:pt x="227" y="25"/>
                    </a:cubicBezTo>
                    <a:cubicBezTo>
                      <a:pt x="227" y="11"/>
                      <a:pt x="216" y="0"/>
                      <a:pt x="199" y="0"/>
                    </a:cubicBezTo>
                    <a:cubicBezTo>
                      <a:pt x="196" y="0"/>
                      <a:pt x="168" y="0"/>
                      <a:pt x="160" y="36"/>
                    </a:cubicBezTo>
                    <a:cubicBezTo>
                      <a:pt x="147" y="88"/>
                      <a:pt x="134" y="141"/>
                      <a:pt x="121" y="193"/>
                    </a:cubicBezTo>
                    <a:cubicBezTo>
                      <a:pt x="90" y="193"/>
                      <a:pt x="59" y="193"/>
                      <a:pt x="28" y="193"/>
                    </a:cubicBezTo>
                    <a:cubicBezTo>
                      <a:pt x="9" y="193"/>
                      <a:pt x="0" y="193"/>
                      <a:pt x="0" y="210"/>
                    </a:cubicBezTo>
                    <a:cubicBezTo>
                      <a:pt x="0" y="221"/>
                      <a:pt x="9" y="221"/>
                      <a:pt x="28" y="221"/>
                    </a:cubicBezTo>
                    <a:cubicBezTo>
                      <a:pt x="57" y="221"/>
                      <a:pt x="86" y="221"/>
                      <a:pt x="115" y="221"/>
                    </a:cubicBezTo>
                    <a:cubicBezTo>
                      <a:pt x="42" y="501"/>
                      <a:pt x="40" y="517"/>
                      <a:pt x="40" y="534"/>
                    </a:cubicBezTo>
                    <a:cubicBezTo>
                      <a:pt x="40" y="587"/>
                      <a:pt x="76" y="626"/>
                      <a:pt x="129" y="626"/>
                    </a:cubicBezTo>
                    <a:cubicBezTo>
                      <a:pt x="230" y="626"/>
                      <a:pt x="286" y="481"/>
                      <a:pt x="286" y="475"/>
                    </a:cubicBezTo>
                    <a:cubicBezTo>
                      <a:pt x="286" y="464"/>
                      <a:pt x="277" y="464"/>
                      <a:pt x="275" y="464"/>
                    </a:cubicBezTo>
                    <a:cubicBezTo>
                      <a:pt x="266" y="464"/>
                      <a:pt x="263" y="467"/>
                      <a:pt x="261" y="478"/>
                    </a:cubicBezTo>
                    <a:cubicBezTo>
                      <a:pt x="216" y="582"/>
                      <a:pt x="165" y="604"/>
                      <a:pt x="132" y="604"/>
                    </a:cubicBezTo>
                    <a:cubicBezTo>
                      <a:pt x="112" y="604"/>
                      <a:pt x="101" y="590"/>
                      <a:pt x="101" y="559"/>
                    </a:cubicBezTo>
                    <a:cubicBezTo>
                      <a:pt x="101" y="534"/>
                      <a:pt x="104" y="528"/>
                      <a:pt x="107" y="512"/>
                    </a:cubicBezTo>
                    <a:cubicBezTo>
                      <a:pt x="131" y="415"/>
                      <a:pt x="155" y="318"/>
                      <a:pt x="179" y="221"/>
                    </a:cubicBezTo>
                    <a:close/>
                  </a:path>
                </a:pathLst>
              </a:custGeom>
              <a:solidFill>
                <a:srgbClr val="000000"/>
              </a:solidFill>
              <a:ln>
                <a:noFill/>
              </a:ln>
            </p:spPr>
            <p:style>
              <a:lnRef idx="0"/>
              <a:fillRef idx="0"/>
              <a:effectRef idx="0"/>
              <a:fontRef idx="minor"/>
            </p:style>
          </p:sp>
          <p:sp>
            <p:nvSpPr>
              <p:cNvPr id="689" name="CustomShape 54"/>
              <p:cNvSpPr/>
              <p:nvPr/>
            </p:nvSpPr>
            <p:spPr>
              <a:xfrm>
                <a:off x="6242760" y="3268800"/>
                <a:ext cx="81720" cy="354240"/>
              </a:xfrm>
              <a:custGeom>
                <a:avLst/>
                <a:gdLst/>
                <a:ahLst/>
                <a:rect l="l" t="t" r="r" b="b"/>
                <a:pathLst>
                  <a:path w="228" h="985">
                    <a:moveTo>
                      <a:pt x="227" y="492"/>
                    </a:moveTo>
                    <a:cubicBezTo>
                      <a:pt x="227" y="417"/>
                      <a:pt x="216" y="296"/>
                      <a:pt x="163" y="184"/>
                    </a:cubicBezTo>
                    <a:cubicBezTo>
                      <a:pt x="104" y="64"/>
                      <a:pt x="20" y="0"/>
                      <a:pt x="9" y="0"/>
                    </a:cubicBezTo>
                    <a:cubicBezTo>
                      <a:pt x="3" y="0"/>
                      <a:pt x="0" y="5"/>
                      <a:pt x="0" y="11"/>
                    </a:cubicBezTo>
                    <a:cubicBezTo>
                      <a:pt x="0" y="14"/>
                      <a:pt x="0" y="17"/>
                      <a:pt x="17" y="33"/>
                    </a:cubicBezTo>
                    <a:cubicBezTo>
                      <a:pt x="115" y="131"/>
                      <a:pt x="171" y="288"/>
                      <a:pt x="171" y="492"/>
                    </a:cubicBezTo>
                    <a:cubicBezTo>
                      <a:pt x="171" y="660"/>
                      <a:pt x="135" y="833"/>
                      <a:pt x="12" y="956"/>
                    </a:cubicBezTo>
                    <a:cubicBezTo>
                      <a:pt x="0" y="968"/>
                      <a:pt x="0" y="970"/>
                      <a:pt x="0" y="973"/>
                    </a:cubicBezTo>
                    <a:cubicBezTo>
                      <a:pt x="0" y="979"/>
                      <a:pt x="3" y="984"/>
                      <a:pt x="9" y="984"/>
                    </a:cubicBezTo>
                    <a:cubicBezTo>
                      <a:pt x="20" y="984"/>
                      <a:pt x="107" y="917"/>
                      <a:pt x="166" y="791"/>
                    </a:cubicBezTo>
                    <a:cubicBezTo>
                      <a:pt x="216" y="685"/>
                      <a:pt x="227" y="576"/>
                      <a:pt x="227" y="492"/>
                    </a:cubicBezTo>
                    <a:close/>
                  </a:path>
                </a:pathLst>
              </a:custGeom>
              <a:solidFill>
                <a:srgbClr val="000000"/>
              </a:solidFill>
              <a:ln>
                <a:noFill/>
              </a:ln>
            </p:spPr>
            <p:style>
              <a:lnRef idx="0"/>
              <a:fillRef idx="0"/>
              <a:effectRef idx="0"/>
              <a:fontRef idx="minor"/>
            </p:style>
          </p:sp>
          <p:sp>
            <p:nvSpPr>
              <p:cNvPr id="690" name="CustomShape 55"/>
              <p:cNvSpPr/>
              <p:nvPr/>
            </p:nvSpPr>
            <p:spPr>
              <a:xfrm>
                <a:off x="6391080" y="3497400"/>
                <a:ext cx="41400" cy="105480"/>
              </a:xfrm>
              <a:custGeom>
                <a:avLst/>
                <a:gdLst/>
                <a:ahLst/>
                <a:rect l="l" t="t" r="r" b="b"/>
                <a:pathLst>
                  <a:path w="116" h="294">
                    <a:moveTo>
                      <a:pt x="115" y="103"/>
                    </a:moveTo>
                    <a:cubicBezTo>
                      <a:pt x="115" y="36"/>
                      <a:pt x="90" y="0"/>
                      <a:pt x="50" y="0"/>
                    </a:cubicBezTo>
                    <a:cubicBezTo>
                      <a:pt x="20" y="0"/>
                      <a:pt x="0" y="22"/>
                      <a:pt x="0" y="50"/>
                    </a:cubicBezTo>
                    <a:cubicBezTo>
                      <a:pt x="0" y="78"/>
                      <a:pt x="20" y="103"/>
                      <a:pt x="50" y="103"/>
                    </a:cubicBezTo>
                    <a:cubicBezTo>
                      <a:pt x="62" y="103"/>
                      <a:pt x="76" y="98"/>
                      <a:pt x="84" y="89"/>
                    </a:cubicBezTo>
                    <a:cubicBezTo>
                      <a:pt x="90" y="89"/>
                      <a:pt x="88" y="87"/>
                      <a:pt x="90" y="86"/>
                    </a:cubicBezTo>
                    <a:cubicBezTo>
                      <a:pt x="92" y="86"/>
                      <a:pt x="92" y="89"/>
                      <a:pt x="92" y="103"/>
                    </a:cubicBezTo>
                    <a:cubicBezTo>
                      <a:pt x="92" y="176"/>
                      <a:pt x="58" y="234"/>
                      <a:pt x="25" y="265"/>
                    </a:cubicBezTo>
                    <a:cubicBezTo>
                      <a:pt x="14" y="276"/>
                      <a:pt x="14" y="279"/>
                      <a:pt x="14" y="282"/>
                    </a:cubicBezTo>
                    <a:cubicBezTo>
                      <a:pt x="14" y="288"/>
                      <a:pt x="20" y="293"/>
                      <a:pt x="25" y="293"/>
                    </a:cubicBezTo>
                    <a:cubicBezTo>
                      <a:pt x="36" y="293"/>
                      <a:pt x="115" y="218"/>
                      <a:pt x="115" y="103"/>
                    </a:cubicBezTo>
                    <a:close/>
                  </a:path>
                </a:pathLst>
              </a:custGeom>
              <a:solidFill>
                <a:srgbClr val="000000"/>
              </a:solidFill>
              <a:ln>
                <a:noFill/>
              </a:ln>
            </p:spPr>
            <p:style>
              <a:lnRef idx="0"/>
              <a:fillRef idx="0"/>
              <a:effectRef idx="0"/>
              <a:fontRef idx="minor"/>
            </p:style>
          </p:sp>
          <p:sp>
            <p:nvSpPr>
              <p:cNvPr id="691" name="CustomShape 56"/>
              <p:cNvSpPr/>
              <p:nvPr/>
            </p:nvSpPr>
            <p:spPr>
              <a:xfrm>
                <a:off x="6528240" y="3378600"/>
                <a:ext cx="181440" cy="159840"/>
              </a:xfrm>
              <a:custGeom>
                <a:avLst/>
                <a:gdLst/>
                <a:ahLst/>
                <a:rect l="l" t="t" r="r" b="b"/>
                <a:pathLst>
                  <a:path w="505" h="445">
                    <a:moveTo>
                      <a:pt x="316" y="377"/>
                    </a:moveTo>
                    <a:cubicBezTo>
                      <a:pt x="325" y="419"/>
                      <a:pt x="361" y="444"/>
                      <a:pt x="403" y="444"/>
                    </a:cubicBezTo>
                    <a:cubicBezTo>
                      <a:pt x="437" y="444"/>
                      <a:pt x="459" y="422"/>
                      <a:pt x="476" y="388"/>
                    </a:cubicBezTo>
                    <a:cubicBezTo>
                      <a:pt x="493" y="355"/>
                      <a:pt x="494" y="325"/>
                      <a:pt x="504" y="293"/>
                    </a:cubicBezTo>
                    <a:cubicBezTo>
                      <a:pt x="504" y="282"/>
                      <a:pt x="495" y="282"/>
                      <a:pt x="493" y="282"/>
                    </a:cubicBezTo>
                    <a:cubicBezTo>
                      <a:pt x="484" y="282"/>
                      <a:pt x="481" y="288"/>
                      <a:pt x="479" y="299"/>
                    </a:cubicBezTo>
                    <a:cubicBezTo>
                      <a:pt x="465" y="355"/>
                      <a:pt x="448" y="422"/>
                      <a:pt x="406" y="422"/>
                    </a:cubicBezTo>
                    <a:cubicBezTo>
                      <a:pt x="383" y="422"/>
                      <a:pt x="375" y="408"/>
                      <a:pt x="375" y="377"/>
                    </a:cubicBezTo>
                    <a:cubicBezTo>
                      <a:pt x="375" y="355"/>
                      <a:pt x="386" y="310"/>
                      <a:pt x="395" y="274"/>
                    </a:cubicBezTo>
                    <a:cubicBezTo>
                      <a:pt x="404" y="238"/>
                      <a:pt x="413" y="203"/>
                      <a:pt x="423" y="168"/>
                    </a:cubicBezTo>
                    <a:cubicBezTo>
                      <a:pt x="425" y="154"/>
                      <a:pt x="434" y="117"/>
                      <a:pt x="439" y="103"/>
                    </a:cubicBezTo>
                    <a:cubicBezTo>
                      <a:pt x="445" y="78"/>
                      <a:pt x="453" y="42"/>
                      <a:pt x="453" y="36"/>
                    </a:cubicBezTo>
                    <a:cubicBezTo>
                      <a:pt x="453" y="19"/>
                      <a:pt x="439" y="11"/>
                      <a:pt x="425" y="11"/>
                    </a:cubicBezTo>
                    <a:cubicBezTo>
                      <a:pt x="420" y="11"/>
                      <a:pt x="395" y="11"/>
                      <a:pt x="386" y="44"/>
                    </a:cubicBezTo>
                    <a:cubicBezTo>
                      <a:pt x="367" y="114"/>
                      <a:pt x="325" y="288"/>
                      <a:pt x="313" y="341"/>
                    </a:cubicBezTo>
                    <a:cubicBezTo>
                      <a:pt x="311" y="344"/>
                      <a:pt x="271" y="422"/>
                      <a:pt x="201" y="422"/>
                    </a:cubicBezTo>
                    <a:cubicBezTo>
                      <a:pt x="148" y="422"/>
                      <a:pt x="140" y="377"/>
                      <a:pt x="140" y="341"/>
                    </a:cubicBezTo>
                    <a:cubicBezTo>
                      <a:pt x="140" y="288"/>
                      <a:pt x="168" y="209"/>
                      <a:pt x="193" y="142"/>
                    </a:cubicBezTo>
                    <a:cubicBezTo>
                      <a:pt x="204" y="112"/>
                      <a:pt x="210" y="98"/>
                      <a:pt x="210" y="78"/>
                    </a:cubicBezTo>
                    <a:cubicBezTo>
                      <a:pt x="210" y="36"/>
                      <a:pt x="179" y="0"/>
                      <a:pt x="129" y="0"/>
                    </a:cubicBezTo>
                    <a:cubicBezTo>
                      <a:pt x="36" y="0"/>
                      <a:pt x="0" y="142"/>
                      <a:pt x="0" y="151"/>
                    </a:cubicBezTo>
                    <a:cubicBezTo>
                      <a:pt x="0" y="159"/>
                      <a:pt x="8" y="159"/>
                      <a:pt x="11" y="159"/>
                    </a:cubicBezTo>
                    <a:cubicBezTo>
                      <a:pt x="19" y="159"/>
                      <a:pt x="22" y="159"/>
                      <a:pt x="28" y="142"/>
                    </a:cubicBezTo>
                    <a:cubicBezTo>
                      <a:pt x="50" y="56"/>
                      <a:pt x="89" y="19"/>
                      <a:pt x="126" y="19"/>
                    </a:cubicBezTo>
                    <a:cubicBezTo>
                      <a:pt x="134" y="19"/>
                      <a:pt x="151" y="22"/>
                      <a:pt x="151" y="53"/>
                    </a:cubicBezTo>
                    <a:cubicBezTo>
                      <a:pt x="151" y="75"/>
                      <a:pt x="140" y="106"/>
                      <a:pt x="134" y="120"/>
                    </a:cubicBezTo>
                    <a:cubicBezTo>
                      <a:pt x="98" y="218"/>
                      <a:pt x="75" y="277"/>
                      <a:pt x="75" y="327"/>
                    </a:cubicBezTo>
                    <a:cubicBezTo>
                      <a:pt x="75" y="419"/>
                      <a:pt x="145" y="444"/>
                      <a:pt x="199" y="444"/>
                    </a:cubicBezTo>
                    <a:cubicBezTo>
                      <a:pt x="263" y="444"/>
                      <a:pt x="299" y="400"/>
                      <a:pt x="316" y="377"/>
                    </a:cubicBezTo>
                    <a:close/>
                  </a:path>
                </a:pathLst>
              </a:custGeom>
              <a:solidFill>
                <a:srgbClr val="000000"/>
              </a:solidFill>
              <a:ln>
                <a:noFill/>
              </a:ln>
            </p:spPr>
            <p:style>
              <a:lnRef idx="0"/>
              <a:fillRef idx="0"/>
              <a:effectRef idx="0"/>
              <a:fontRef idx="minor"/>
            </p:style>
          </p:sp>
          <p:sp>
            <p:nvSpPr>
              <p:cNvPr id="692" name="CustomShape 57"/>
              <p:cNvSpPr/>
              <p:nvPr/>
            </p:nvSpPr>
            <p:spPr>
              <a:xfrm>
                <a:off x="6755040" y="3268800"/>
                <a:ext cx="82440" cy="354240"/>
              </a:xfrm>
              <a:custGeom>
                <a:avLst/>
                <a:gdLst/>
                <a:ahLst/>
                <a:rect l="l" t="t" r="r" b="b"/>
                <a:pathLst>
                  <a:path w="230" h="985">
                    <a:moveTo>
                      <a:pt x="229" y="973"/>
                    </a:moveTo>
                    <a:cubicBezTo>
                      <a:pt x="229" y="970"/>
                      <a:pt x="229" y="968"/>
                      <a:pt x="212" y="951"/>
                    </a:cubicBezTo>
                    <a:cubicBezTo>
                      <a:pt x="89" y="828"/>
                      <a:pt x="58" y="643"/>
                      <a:pt x="58" y="492"/>
                    </a:cubicBezTo>
                    <a:cubicBezTo>
                      <a:pt x="58" y="321"/>
                      <a:pt x="95" y="151"/>
                      <a:pt x="215" y="28"/>
                    </a:cubicBezTo>
                    <a:cubicBezTo>
                      <a:pt x="229" y="17"/>
                      <a:pt x="229" y="14"/>
                      <a:pt x="229" y="11"/>
                    </a:cubicBezTo>
                    <a:cubicBezTo>
                      <a:pt x="229" y="5"/>
                      <a:pt x="226" y="0"/>
                      <a:pt x="218" y="0"/>
                    </a:cubicBezTo>
                    <a:cubicBezTo>
                      <a:pt x="210" y="0"/>
                      <a:pt x="120" y="67"/>
                      <a:pt x="64" y="193"/>
                    </a:cubicBezTo>
                    <a:cubicBezTo>
                      <a:pt x="14" y="302"/>
                      <a:pt x="0" y="411"/>
                      <a:pt x="0" y="492"/>
                    </a:cubicBezTo>
                    <a:cubicBezTo>
                      <a:pt x="0" y="568"/>
                      <a:pt x="11" y="688"/>
                      <a:pt x="67" y="800"/>
                    </a:cubicBezTo>
                    <a:cubicBezTo>
                      <a:pt x="126" y="920"/>
                      <a:pt x="210" y="984"/>
                      <a:pt x="218" y="984"/>
                    </a:cubicBezTo>
                    <a:cubicBezTo>
                      <a:pt x="226" y="984"/>
                      <a:pt x="229" y="981"/>
                      <a:pt x="229" y="973"/>
                    </a:cubicBezTo>
                    <a:close/>
                  </a:path>
                </a:pathLst>
              </a:custGeom>
              <a:solidFill>
                <a:srgbClr val="000000"/>
              </a:solidFill>
              <a:ln>
                <a:noFill/>
              </a:ln>
            </p:spPr>
            <p:style>
              <a:lnRef idx="0"/>
              <a:fillRef idx="0"/>
              <a:effectRef idx="0"/>
              <a:fontRef idx="minor"/>
            </p:style>
          </p:sp>
          <p:sp>
            <p:nvSpPr>
              <p:cNvPr id="693" name="CustomShape 58"/>
              <p:cNvSpPr/>
              <p:nvPr/>
            </p:nvSpPr>
            <p:spPr>
              <a:xfrm>
                <a:off x="6865920" y="3313080"/>
                <a:ext cx="108720" cy="225360"/>
              </a:xfrm>
              <a:custGeom>
                <a:avLst/>
                <a:gdLst/>
                <a:ahLst/>
                <a:rect l="l" t="t" r="r" b="b"/>
                <a:pathLst>
                  <a:path w="303" h="627">
                    <a:moveTo>
                      <a:pt x="182" y="221"/>
                    </a:moveTo>
                    <a:cubicBezTo>
                      <a:pt x="212" y="221"/>
                      <a:pt x="243" y="221"/>
                      <a:pt x="274" y="221"/>
                    </a:cubicBezTo>
                    <a:cubicBezTo>
                      <a:pt x="294" y="221"/>
                      <a:pt x="302" y="221"/>
                      <a:pt x="302" y="201"/>
                    </a:cubicBezTo>
                    <a:cubicBezTo>
                      <a:pt x="302" y="193"/>
                      <a:pt x="294" y="193"/>
                      <a:pt x="274" y="193"/>
                    </a:cubicBezTo>
                    <a:cubicBezTo>
                      <a:pt x="246" y="193"/>
                      <a:pt x="218" y="193"/>
                      <a:pt x="190" y="193"/>
                    </a:cubicBezTo>
                    <a:cubicBezTo>
                      <a:pt x="224" y="53"/>
                      <a:pt x="229" y="33"/>
                      <a:pt x="229" y="25"/>
                    </a:cubicBezTo>
                    <a:cubicBezTo>
                      <a:pt x="229" y="11"/>
                      <a:pt x="218" y="0"/>
                      <a:pt x="201" y="0"/>
                    </a:cubicBezTo>
                    <a:cubicBezTo>
                      <a:pt x="198" y="0"/>
                      <a:pt x="170" y="0"/>
                      <a:pt x="162" y="36"/>
                    </a:cubicBezTo>
                    <a:cubicBezTo>
                      <a:pt x="149" y="88"/>
                      <a:pt x="136" y="141"/>
                      <a:pt x="123" y="193"/>
                    </a:cubicBezTo>
                    <a:cubicBezTo>
                      <a:pt x="92" y="193"/>
                      <a:pt x="61" y="193"/>
                      <a:pt x="30" y="193"/>
                    </a:cubicBezTo>
                    <a:cubicBezTo>
                      <a:pt x="11" y="193"/>
                      <a:pt x="0" y="193"/>
                      <a:pt x="0" y="210"/>
                    </a:cubicBezTo>
                    <a:cubicBezTo>
                      <a:pt x="0" y="221"/>
                      <a:pt x="8" y="221"/>
                      <a:pt x="28" y="221"/>
                    </a:cubicBezTo>
                    <a:cubicBezTo>
                      <a:pt x="57" y="221"/>
                      <a:pt x="86" y="221"/>
                      <a:pt x="114" y="221"/>
                    </a:cubicBezTo>
                    <a:cubicBezTo>
                      <a:pt x="44" y="501"/>
                      <a:pt x="39" y="517"/>
                      <a:pt x="39" y="534"/>
                    </a:cubicBezTo>
                    <a:cubicBezTo>
                      <a:pt x="39" y="587"/>
                      <a:pt x="78" y="626"/>
                      <a:pt x="131" y="626"/>
                    </a:cubicBezTo>
                    <a:cubicBezTo>
                      <a:pt x="232" y="626"/>
                      <a:pt x="288" y="481"/>
                      <a:pt x="288" y="475"/>
                    </a:cubicBezTo>
                    <a:cubicBezTo>
                      <a:pt x="288" y="464"/>
                      <a:pt x="280" y="464"/>
                      <a:pt x="274" y="464"/>
                    </a:cubicBezTo>
                    <a:cubicBezTo>
                      <a:pt x="266" y="464"/>
                      <a:pt x="266" y="467"/>
                      <a:pt x="260" y="478"/>
                    </a:cubicBezTo>
                    <a:cubicBezTo>
                      <a:pt x="218" y="582"/>
                      <a:pt x="165" y="604"/>
                      <a:pt x="134" y="604"/>
                    </a:cubicBezTo>
                    <a:cubicBezTo>
                      <a:pt x="112" y="604"/>
                      <a:pt x="103" y="590"/>
                      <a:pt x="103" y="559"/>
                    </a:cubicBezTo>
                    <a:cubicBezTo>
                      <a:pt x="103" y="534"/>
                      <a:pt x="103" y="528"/>
                      <a:pt x="109" y="512"/>
                    </a:cubicBezTo>
                    <a:cubicBezTo>
                      <a:pt x="133" y="415"/>
                      <a:pt x="157" y="318"/>
                      <a:pt x="182" y="221"/>
                    </a:cubicBezTo>
                    <a:close/>
                  </a:path>
                </a:pathLst>
              </a:custGeom>
              <a:solidFill>
                <a:srgbClr val="000000"/>
              </a:solidFill>
              <a:ln>
                <a:noFill/>
              </a:ln>
            </p:spPr>
            <p:style>
              <a:lnRef idx="0"/>
              <a:fillRef idx="0"/>
              <a:effectRef idx="0"/>
              <a:fontRef idx="minor"/>
            </p:style>
          </p:sp>
          <p:sp>
            <p:nvSpPr>
              <p:cNvPr id="694" name="CustomShape 59"/>
              <p:cNvSpPr/>
              <p:nvPr/>
            </p:nvSpPr>
            <p:spPr>
              <a:xfrm>
                <a:off x="7005960" y="3268800"/>
                <a:ext cx="82440" cy="354240"/>
              </a:xfrm>
              <a:custGeom>
                <a:avLst/>
                <a:gdLst/>
                <a:ahLst/>
                <a:rect l="l" t="t" r="r" b="b"/>
                <a:pathLst>
                  <a:path w="230" h="985">
                    <a:moveTo>
                      <a:pt x="229" y="492"/>
                    </a:moveTo>
                    <a:cubicBezTo>
                      <a:pt x="229" y="417"/>
                      <a:pt x="218" y="296"/>
                      <a:pt x="165" y="184"/>
                    </a:cubicBezTo>
                    <a:cubicBezTo>
                      <a:pt x="106" y="64"/>
                      <a:pt x="19" y="0"/>
                      <a:pt x="11" y="0"/>
                    </a:cubicBezTo>
                    <a:cubicBezTo>
                      <a:pt x="5" y="0"/>
                      <a:pt x="0" y="5"/>
                      <a:pt x="0" y="11"/>
                    </a:cubicBezTo>
                    <a:cubicBezTo>
                      <a:pt x="0" y="14"/>
                      <a:pt x="0" y="17"/>
                      <a:pt x="19" y="33"/>
                    </a:cubicBezTo>
                    <a:cubicBezTo>
                      <a:pt x="115" y="131"/>
                      <a:pt x="171" y="288"/>
                      <a:pt x="171" y="492"/>
                    </a:cubicBezTo>
                    <a:cubicBezTo>
                      <a:pt x="171" y="660"/>
                      <a:pt x="134" y="833"/>
                      <a:pt x="14" y="956"/>
                    </a:cubicBezTo>
                    <a:cubicBezTo>
                      <a:pt x="0" y="968"/>
                      <a:pt x="0" y="970"/>
                      <a:pt x="0" y="973"/>
                    </a:cubicBezTo>
                    <a:cubicBezTo>
                      <a:pt x="0" y="979"/>
                      <a:pt x="5" y="984"/>
                      <a:pt x="11" y="984"/>
                    </a:cubicBezTo>
                    <a:cubicBezTo>
                      <a:pt x="19" y="984"/>
                      <a:pt x="109" y="917"/>
                      <a:pt x="168" y="791"/>
                    </a:cubicBezTo>
                    <a:cubicBezTo>
                      <a:pt x="218" y="685"/>
                      <a:pt x="229" y="576"/>
                      <a:pt x="229" y="492"/>
                    </a:cubicBezTo>
                    <a:close/>
                  </a:path>
                </a:pathLst>
              </a:custGeom>
              <a:solidFill>
                <a:srgbClr val="000000"/>
              </a:solidFill>
              <a:ln>
                <a:noFill/>
              </a:ln>
            </p:spPr>
            <p:style>
              <a:lnRef idx="0"/>
              <a:fillRef idx="0"/>
              <a:effectRef idx="0"/>
              <a:fontRef idx="minor"/>
            </p:style>
          </p:sp>
          <p:sp>
            <p:nvSpPr>
              <p:cNvPr id="695" name="CustomShape 60"/>
              <p:cNvSpPr/>
              <p:nvPr/>
            </p:nvSpPr>
            <p:spPr>
              <a:xfrm>
                <a:off x="7143840" y="3268800"/>
                <a:ext cx="81720" cy="354240"/>
              </a:xfrm>
              <a:custGeom>
                <a:avLst/>
                <a:gdLst/>
                <a:ahLst/>
                <a:rect l="l" t="t" r="r" b="b"/>
                <a:pathLst>
                  <a:path w="228" h="985">
                    <a:moveTo>
                      <a:pt x="227" y="492"/>
                    </a:moveTo>
                    <a:cubicBezTo>
                      <a:pt x="227" y="417"/>
                      <a:pt x="219" y="296"/>
                      <a:pt x="163" y="184"/>
                    </a:cubicBezTo>
                    <a:cubicBezTo>
                      <a:pt x="104" y="64"/>
                      <a:pt x="20" y="0"/>
                      <a:pt x="9" y="0"/>
                    </a:cubicBezTo>
                    <a:cubicBezTo>
                      <a:pt x="3" y="0"/>
                      <a:pt x="0" y="5"/>
                      <a:pt x="0" y="11"/>
                    </a:cubicBezTo>
                    <a:cubicBezTo>
                      <a:pt x="0" y="14"/>
                      <a:pt x="0" y="17"/>
                      <a:pt x="20" y="33"/>
                    </a:cubicBezTo>
                    <a:cubicBezTo>
                      <a:pt x="115" y="131"/>
                      <a:pt x="171" y="288"/>
                      <a:pt x="171" y="492"/>
                    </a:cubicBezTo>
                    <a:cubicBezTo>
                      <a:pt x="171" y="660"/>
                      <a:pt x="135" y="833"/>
                      <a:pt x="14" y="956"/>
                    </a:cubicBezTo>
                    <a:cubicBezTo>
                      <a:pt x="0" y="968"/>
                      <a:pt x="0" y="970"/>
                      <a:pt x="0" y="973"/>
                    </a:cubicBezTo>
                    <a:cubicBezTo>
                      <a:pt x="0" y="979"/>
                      <a:pt x="3" y="984"/>
                      <a:pt x="9" y="984"/>
                    </a:cubicBezTo>
                    <a:cubicBezTo>
                      <a:pt x="20" y="984"/>
                      <a:pt x="110" y="917"/>
                      <a:pt x="166" y="791"/>
                    </a:cubicBezTo>
                    <a:cubicBezTo>
                      <a:pt x="216" y="685"/>
                      <a:pt x="227" y="576"/>
                      <a:pt x="227" y="492"/>
                    </a:cubicBezTo>
                    <a:close/>
                  </a:path>
                </a:pathLst>
              </a:custGeom>
              <a:solidFill>
                <a:srgbClr val="000000"/>
              </a:solidFill>
              <a:ln>
                <a:noFill/>
              </a:ln>
            </p:spPr>
            <p:style>
              <a:lnRef idx="0"/>
              <a:fillRef idx="0"/>
              <a:effectRef idx="0"/>
              <a:fontRef idx="minor"/>
            </p:style>
          </p:sp>
          <p:sp>
            <p:nvSpPr>
              <p:cNvPr id="696" name="CustomShape 61"/>
              <p:cNvSpPr/>
              <p:nvPr/>
            </p:nvSpPr>
            <p:spPr>
              <a:xfrm>
                <a:off x="7332480" y="3288960"/>
                <a:ext cx="174240" cy="249480"/>
              </a:xfrm>
              <a:custGeom>
                <a:avLst/>
                <a:gdLst/>
                <a:ahLst/>
                <a:rect l="l" t="t" r="r" b="b"/>
                <a:pathLst>
                  <a:path w="485" h="694">
                    <a:moveTo>
                      <a:pt x="341" y="629"/>
                    </a:moveTo>
                    <a:cubicBezTo>
                      <a:pt x="341" y="650"/>
                      <a:pt x="341" y="672"/>
                      <a:pt x="341" y="693"/>
                    </a:cubicBezTo>
                    <a:cubicBezTo>
                      <a:pt x="389" y="690"/>
                      <a:pt x="437" y="686"/>
                      <a:pt x="484" y="682"/>
                    </a:cubicBezTo>
                    <a:cubicBezTo>
                      <a:pt x="484" y="672"/>
                      <a:pt x="484" y="662"/>
                      <a:pt x="484" y="651"/>
                    </a:cubicBezTo>
                    <a:cubicBezTo>
                      <a:pt x="417" y="651"/>
                      <a:pt x="409" y="646"/>
                      <a:pt x="409" y="595"/>
                    </a:cubicBezTo>
                    <a:cubicBezTo>
                      <a:pt x="409" y="397"/>
                      <a:pt x="409" y="198"/>
                      <a:pt x="409" y="0"/>
                    </a:cubicBezTo>
                    <a:cubicBezTo>
                      <a:pt x="361" y="4"/>
                      <a:pt x="313" y="7"/>
                      <a:pt x="266" y="11"/>
                    </a:cubicBezTo>
                    <a:cubicBezTo>
                      <a:pt x="266" y="21"/>
                      <a:pt x="266" y="31"/>
                      <a:pt x="266" y="42"/>
                    </a:cubicBezTo>
                    <a:cubicBezTo>
                      <a:pt x="336" y="42"/>
                      <a:pt x="344" y="47"/>
                      <a:pt x="344" y="98"/>
                    </a:cubicBezTo>
                    <a:cubicBezTo>
                      <a:pt x="344" y="168"/>
                      <a:pt x="344" y="238"/>
                      <a:pt x="344" y="307"/>
                    </a:cubicBezTo>
                    <a:cubicBezTo>
                      <a:pt x="316" y="274"/>
                      <a:pt x="271" y="249"/>
                      <a:pt x="218" y="249"/>
                    </a:cubicBezTo>
                    <a:cubicBezTo>
                      <a:pt x="103" y="249"/>
                      <a:pt x="0" y="344"/>
                      <a:pt x="0" y="470"/>
                    </a:cubicBezTo>
                    <a:cubicBezTo>
                      <a:pt x="0" y="595"/>
                      <a:pt x="98" y="693"/>
                      <a:pt x="210" y="693"/>
                    </a:cubicBezTo>
                    <a:cubicBezTo>
                      <a:pt x="271" y="693"/>
                      <a:pt x="316" y="660"/>
                      <a:pt x="341" y="629"/>
                    </a:cubicBezTo>
                    <a:moveTo>
                      <a:pt x="341" y="363"/>
                    </a:moveTo>
                    <a:cubicBezTo>
                      <a:pt x="341" y="430"/>
                      <a:pt x="341" y="498"/>
                      <a:pt x="341" y="565"/>
                    </a:cubicBezTo>
                    <a:cubicBezTo>
                      <a:pt x="341" y="584"/>
                      <a:pt x="341" y="584"/>
                      <a:pt x="330" y="601"/>
                    </a:cubicBezTo>
                    <a:cubicBezTo>
                      <a:pt x="299" y="649"/>
                      <a:pt x="255" y="671"/>
                      <a:pt x="213" y="671"/>
                    </a:cubicBezTo>
                    <a:cubicBezTo>
                      <a:pt x="171" y="671"/>
                      <a:pt x="134" y="646"/>
                      <a:pt x="109" y="609"/>
                    </a:cubicBezTo>
                    <a:cubicBezTo>
                      <a:pt x="84" y="568"/>
                      <a:pt x="81" y="512"/>
                      <a:pt x="81" y="472"/>
                    </a:cubicBezTo>
                    <a:cubicBezTo>
                      <a:pt x="81" y="436"/>
                      <a:pt x="84" y="377"/>
                      <a:pt x="112" y="333"/>
                    </a:cubicBezTo>
                    <a:cubicBezTo>
                      <a:pt x="134" y="302"/>
                      <a:pt x="171" y="268"/>
                      <a:pt x="224" y="268"/>
                    </a:cubicBezTo>
                    <a:cubicBezTo>
                      <a:pt x="257" y="268"/>
                      <a:pt x="299" y="285"/>
                      <a:pt x="330" y="327"/>
                    </a:cubicBezTo>
                    <a:cubicBezTo>
                      <a:pt x="341" y="344"/>
                      <a:pt x="341" y="347"/>
                      <a:pt x="341" y="363"/>
                    </a:cubicBezTo>
                    <a:close/>
                  </a:path>
                </a:pathLst>
              </a:custGeom>
              <a:solidFill>
                <a:srgbClr val="000000"/>
              </a:solidFill>
              <a:ln>
                <a:noFill/>
              </a:ln>
            </p:spPr>
            <p:style>
              <a:lnRef idx="0"/>
              <a:fillRef idx="0"/>
              <a:effectRef idx="0"/>
              <a:fontRef idx="minor"/>
            </p:style>
          </p:sp>
          <p:sp>
            <p:nvSpPr>
              <p:cNvPr id="697" name="CustomShape 62"/>
              <p:cNvSpPr/>
              <p:nvPr/>
            </p:nvSpPr>
            <p:spPr>
              <a:xfrm>
                <a:off x="7525080" y="3313080"/>
                <a:ext cx="108720" cy="225360"/>
              </a:xfrm>
              <a:custGeom>
                <a:avLst/>
                <a:gdLst/>
                <a:ahLst/>
                <a:rect l="l" t="t" r="r" b="b"/>
                <a:pathLst>
                  <a:path w="303" h="627">
                    <a:moveTo>
                      <a:pt x="182" y="221"/>
                    </a:moveTo>
                    <a:cubicBezTo>
                      <a:pt x="212" y="221"/>
                      <a:pt x="243" y="221"/>
                      <a:pt x="274" y="221"/>
                    </a:cubicBezTo>
                    <a:cubicBezTo>
                      <a:pt x="294" y="221"/>
                      <a:pt x="302" y="221"/>
                      <a:pt x="302" y="201"/>
                    </a:cubicBezTo>
                    <a:cubicBezTo>
                      <a:pt x="302" y="193"/>
                      <a:pt x="294" y="193"/>
                      <a:pt x="277" y="193"/>
                    </a:cubicBezTo>
                    <a:cubicBezTo>
                      <a:pt x="248" y="193"/>
                      <a:pt x="219" y="193"/>
                      <a:pt x="190" y="193"/>
                    </a:cubicBezTo>
                    <a:cubicBezTo>
                      <a:pt x="224" y="53"/>
                      <a:pt x="229" y="33"/>
                      <a:pt x="229" y="25"/>
                    </a:cubicBezTo>
                    <a:cubicBezTo>
                      <a:pt x="229" y="11"/>
                      <a:pt x="218" y="0"/>
                      <a:pt x="201" y="0"/>
                    </a:cubicBezTo>
                    <a:cubicBezTo>
                      <a:pt x="198" y="0"/>
                      <a:pt x="170" y="0"/>
                      <a:pt x="162" y="36"/>
                    </a:cubicBezTo>
                    <a:cubicBezTo>
                      <a:pt x="149" y="88"/>
                      <a:pt x="136" y="141"/>
                      <a:pt x="123" y="193"/>
                    </a:cubicBezTo>
                    <a:cubicBezTo>
                      <a:pt x="92" y="193"/>
                      <a:pt x="61" y="193"/>
                      <a:pt x="30" y="193"/>
                    </a:cubicBezTo>
                    <a:cubicBezTo>
                      <a:pt x="11" y="193"/>
                      <a:pt x="0" y="193"/>
                      <a:pt x="0" y="210"/>
                    </a:cubicBezTo>
                    <a:cubicBezTo>
                      <a:pt x="0" y="221"/>
                      <a:pt x="8" y="221"/>
                      <a:pt x="28" y="221"/>
                    </a:cubicBezTo>
                    <a:cubicBezTo>
                      <a:pt x="57" y="221"/>
                      <a:pt x="85" y="221"/>
                      <a:pt x="114" y="221"/>
                    </a:cubicBezTo>
                    <a:cubicBezTo>
                      <a:pt x="44" y="501"/>
                      <a:pt x="42" y="517"/>
                      <a:pt x="42" y="534"/>
                    </a:cubicBezTo>
                    <a:cubicBezTo>
                      <a:pt x="42" y="587"/>
                      <a:pt x="78" y="626"/>
                      <a:pt x="131" y="626"/>
                    </a:cubicBezTo>
                    <a:cubicBezTo>
                      <a:pt x="232" y="626"/>
                      <a:pt x="288" y="481"/>
                      <a:pt x="288" y="475"/>
                    </a:cubicBezTo>
                    <a:cubicBezTo>
                      <a:pt x="288" y="464"/>
                      <a:pt x="280" y="464"/>
                      <a:pt x="277" y="464"/>
                    </a:cubicBezTo>
                    <a:cubicBezTo>
                      <a:pt x="266" y="464"/>
                      <a:pt x="266" y="467"/>
                      <a:pt x="260" y="478"/>
                    </a:cubicBezTo>
                    <a:cubicBezTo>
                      <a:pt x="218" y="582"/>
                      <a:pt x="168" y="604"/>
                      <a:pt x="134" y="604"/>
                    </a:cubicBezTo>
                    <a:cubicBezTo>
                      <a:pt x="112" y="604"/>
                      <a:pt x="103" y="590"/>
                      <a:pt x="103" y="559"/>
                    </a:cubicBezTo>
                    <a:cubicBezTo>
                      <a:pt x="103" y="534"/>
                      <a:pt x="103" y="528"/>
                      <a:pt x="109" y="512"/>
                    </a:cubicBezTo>
                    <a:cubicBezTo>
                      <a:pt x="133" y="415"/>
                      <a:pt x="157" y="318"/>
                      <a:pt x="182" y="221"/>
                    </a:cubicBezTo>
                    <a:close/>
                  </a:path>
                </a:pathLst>
              </a:custGeom>
              <a:solidFill>
                <a:srgbClr val="000000"/>
              </a:solidFill>
              <a:ln>
                <a:noFill/>
              </a:ln>
            </p:spPr>
            <p:style>
              <a:lnRef idx="0"/>
              <a:fillRef idx="0"/>
              <a:effectRef idx="0"/>
              <a:fontRef idx="minor"/>
            </p:style>
          </p:sp>
          <p:sp>
            <p:nvSpPr>
              <p:cNvPr id="698" name="CustomShape 63"/>
              <p:cNvSpPr/>
              <p:nvPr/>
            </p:nvSpPr>
            <p:spPr>
              <a:xfrm>
                <a:off x="7743600" y="3328200"/>
                <a:ext cx="235800" cy="235440"/>
              </a:xfrm>
              <a:custGeom>
                <a:avLst/>
                <a:gdLst/>
                <a:ahLst/>
                <a:rect l="l" t="t" r="r" b="b"/>
                <a:pathLst>
                  <a:path w="656" h="655">
                    <a:moveTo>
                      <a:pt x="347" y="347"/>
                    </a:moveTo>
                    <a:cubicBezTo>
                      <a:pt x="439" y="347"/>
                      <a:pt x="530" y="347"/>
                      <a:pt x="622" y="347"/>
                    </a:cubicBezTo>
                    <a:cubicBezTo>
                      <a:pt x="636" y="347"/>
                      <a:pt x="655" y="347"/>
                      <a:pt x="655" y="327"/>
                    </a:cubicBezTo>
                    <a:cubicBezTo>
                      <a:pt x="655" y="308"/>
                      <a:pt x="636" y="308"/>
                      <a:pt x="622" y="308"/>
                    </a:cubicBezTo>
                    <a:cubicBezTo>
                      <a:pt x="530" y="308"/>
                      <a:pt x="439" y="308"/>
                      <a:pt x="347" y="308"/>
                    </a:cubicBezTo>
                    <a:cubicBezTo>
                      <a:pt x="347" y="216"/>
                      <a:pt x="347" y="125"/>
                      <a:pt x="347" y="33"/>
                    </a:cubicBezTo>
                    <a:cubicBezTo>
                      <a:pt x="347" y="19"/>
                      <a:pt x="347" y="0"/>
                      <a:pt x="328" y="0"/>
                    </a:cubicBezTo>
                    <a:cubicBezTo>
                      <a:pt x="308" y="0"/>
                      <a:pt x="308" y="19"/>
                      <a:pt x="308" y="33"/>
                    </a:cubicBezTo>
                    <a:cubicBezTo>
                      <a:pt x="308" y="125"/>
                      <a:pt x="308" y="216"/>
                      <a:pt x="308" y="308"/>
                    </a:cubicBezTo>
                    <a:cubicBezTo>
                      <a:pt x="217" y="308"/>
                      <a:pt x="125" y="308"/>
                      <a:pt x="34" y="308"/>
                    </a:cubicBezTo>
                    <a:cubicBezTo>
                      <a:pt x="20" y="308"/>
                      <a:pt x="0" y="308"/>
                      <a:pt x="0" y="327"/>
                    </a:cubicBezTo>
                    <a:cubicBezTo>
                      <a:pt x="0" y="347"/>
                      <a:pt x="20" y="347"/>
                      <a:pt x="34" y="347"/>
                    </a:cubicBezTo>
                    <a:cubicBezTo>
                      <a:pt x="125" y="347"/>
                      <a:pt x="217" y="347"/>
                      <a:pt x="308" y="347"/>
                    </a:cubicBezTo>
                    <a:cubicBezTo>
                      <a:pt x="308" y="438"/>
                      <a:pt x="308" y="529"/>
                      <a:pt x="308" y="621"/>
                    </a:cubicBezTo>
                    <a:cubicBezTo>
                      <a:pt x="308" y="635"/>
                      <a:pt x="308" y="654"/>
                      <a:pt x="328" y="654"/>
                    </a:cubicBezTo>
                    <a:cubicBezTo>
                      <a:pt x="347" y="654"/>
                      <a:pt x="347" y="635"/>
                      <a:pt x="347" y="621"/>
                    </a:cubicBezTo>
                    <a:cubicBezTo>
                      <a:pt x="347" y="529"/>
                      <a:pt x="347" y="438"/>
                      <a:pt x="347" y="347"/>
                    </a:cubicBezTo>
                    <a:close/>
                  </a:path>
                </a:pathLst>
              </a:custGeom>
              <a:solidFill>
                <a:srgbClr val="000000"/>
              </a:solidFill>
              <a:ln>
                <a:noFill/>
              </a:ln>
            </p:spPr>
            <p:style>
              <a:lnRef idx="0"/>
              <a:fillRef idx="0"/>
              <a:effectRef idx="0"/>
              <a:fontRef idx="minor"/>
            </p:style>
          </p:sp>
          <p:sp>
            <p:nvSpPr>
              <p:cNvPr id="699" name="CustomShape 64"/>
              <p:cNvSpPr/>
              <p:nvPr/>
            </p:nvSpPr>
            <p:spPr>
              <a:xfrm>
                <a:off x="8086320" y="3295080"/>
                <a:ext cx="240840" cy="239400"/>
              </a:xfrm>
              <a:custGeom>
                <a:avLst/>
                <a:gdLst/>
                <a:ahLst/>
                <a:rect l="l" t="t" r="r" b="b"/>
                <a:pathLst>
                  <a:path w="670" h="666">
                    <a:moveTo>
                      <a:pt x="398" y="69"/>
                    </a:moveTo>
                    <a:cubicBezTo>
                      <a:pt x="403" y="42"/>
                      <a:pt x="409" y="36"/>
                      <a:pt x="420" y="33"/>
                    </a:cubicBezTo>
                    <a:cubicBezTo>
                      <a:pt x="428" y="30"/>
                      <a:pt x="462" y="30"/>
                      <a:pt x="482" y="30"/>
                    </a:cubicBezTo>
                    <a:cubicBezTo>
                      <a:pt x="582" y="30"/>
                      <a:pt x="624" y="33"/>
                      <a:pt x="624" y="111"/>
                    </a:cubicBezTo>
                    <a:cubicBezTo>
                      <a:pt x="624" y="125"/>
                      <a:pt x="622" y="165"/>
                      <a:pt x="619" y="190"/>
                    </a:cubicBezTo>
                    <a:cubicBezTo>
                      <a:pt x="616" y="193"/>
                      <a:pt x="616" y="207"/>
                      <a:pt x="616" y="209"/>
                    </a:cubicBezTo>
                    <a:cubicBezTo>
                      <a:pt x="616" y="215"/>
                      <a:pt x="619" y="221"/>
                      <a:pt x="627" y="221"/>
                    </a:cubicBezTo>
                    <a:cubicBezTo>
                      <a:pt x="638" y="221"/>
                      <a:pt x="638" y="212"/>
                      <a:pt x="641" y="198"/>
                    </a:cubicBezTo>
                    <a:cubicBezTo>
                      <a:pt x="650" y="141"/>
                      <a:pt x="660" y="84"/>
                      <a:pt x="669" y="28"/>
                    </a:cubicBezTo>
                    <a:cubicBezTo>
                      <a:pt x="669" y="25"/>
                      <a:pt x="669" y="14"/>
                      <a:pt x="669" y="11"/>
                    </a:cubicBezTo>
                    <a:cubicBezTo>
                      <a:pt x="669" y="0"/>
                      <a:pt x="661" y="0"/>
                      <a:pt x="644" y="0"/>
                    </a:cubicBezTo>
                    <a:cubicBezTo>
                      <a:pt x="462" y="0"/>
                      <a:pt x="280" y="0"/>
                      <a:pt x="98" y="0"/>
                    </a:cubicBezTo>
                    <a:cubicBezTo>
                      <a:pt x="73" y="0"/>
                      <a:pt x="73" y="0"/>
                      <a:pt x="64" y="19"/>
                    </a:cubicBezTo>
                    <a:cubicBezTo>
                      <a:pt x="45" y="77"/>
                      <a:pt x="25" y="135"/>
                      <a:pt x="6" y="193"/>
                    </a:cubicBezTo>
                    <a:cubicBezTo>
                      <a:pt x="6" y="195"/>
                      <a:pt x="2" y="204"/>
                      <a:pt x="0" y="209"/>
                    </a:cubicBezTo>
                    <a:cubicBezTo>
                      <a:pt x="0" y="215"/>
                      <a:pt x="6" y="221"/>
                      <a:pt x="11" y="221"/>
                    </a:cubicBezTo>
                    <a:cubicBezTo>
                      <a:pt x="22" y="221"/>
                      <a:pt x="22" y="215"/>
                      <a:pt x="28" y="201"/>
                    </a:cubicBezTo>
                    <a:cubicBezTo>
                      <a:pt x="81" y="47"/>
                      <a:pt x="109" y="30"/>
                      <a:pt x="255" y="30"/>
                    </a:cubicBezTo>
                    <a:cubicBezTo>
                      <a:pt x="267" y="30"/>
                      <a:pt x="279" y="30"/>
                      <a:pt x="291" y="30"/>
                    </a:cubicBezTo>
                    <a:cubicBezTo>
                      <a:pt x="319" y="30"/>
                      <a:pt x="319" y="33"/>
                      <a:pt x="319" y="42"/>
                    </a:cubicBezTo>
                    <a:cubicBezTo>
                      <a:pt x="319" y="47"/>
                      <a:pt x="316" y="61"/>
                      <a:pt x="316" y="64"/>
                    </a:cubicBezTo>
                    <a:cubicBezTo>
                      <a:pt x="273" y="238"/>
                      <a:pt x="229" y="413"/>
                      <a:pt x="185" y="587"/>
                    </a:cubicBezTo>
                    <a:cubicBezTo>
                      <a:pt x="174" y="623"/>
                      <a:pt x="171" y="634"/>
                      <a:pt x="67" y="634"/>
                    </a:cubicBezTo>
                    <a:cubicBezTo>
                      <a:pt x="31" y="634"/>
                      <a:pt x="25" y="634"/>
                      <a:pt x="25" y="654"/>
                    </a:cubicBezTo>
                    <a:cubicBezTo>
                      <a:pt x="25" y="665"/>
                      <a:pt x="36" y="665"/>
                      <a:pt x="42" y="665"/>
                    </a:cubicBezTo>
                    <a:cubicBezTo>
                      <a:pt x="70" y="665"/>
                      <a:pt x="95" y="662"/>
                      <a:pt x="123" y="662"/>
                    </a:cubicBezTo>
                    <a:cubicBezTo>
                      <a:pt x="151" y="662"/>
                      <a:pt x="179" y="662"/>
                      <a:pt x="207" y="662"/>
                    </a:cubicBezTo>
                    <a:cubicBezTo>
                      <a:pt x="235" y="662"/>
                      <a:pt x="260" y="662"/>
                      <a:pt x="288" y="662"/>
                    </a:cubicBezTo>
                    <a:cubicBezTo>
                      <a:pt x="316" y="662"/>
                      <a:pt x="347" y="665"/>
                      <a:pt x="372" y="665"/>
                    </a:cubicBezTo>
                    <a:cubicBezTo>
                      <a:pt x="384" y="665"/>
                      <a:pt x="395" y="665"/>
                      <a:pt x="395" y="646"/>
                    </a:cubicBezTo>
                    <a:cubicBezTo>
                      <a:pt x="395" y="634"/>
                      <a:pt x="386" y="634"/>
                      <a:pt x="361" y="634"/>
                    </a:cubicBezTo>
                    <a:cubicBezTo>
                      <a:pt x="336" y="634"/>
                      <a:pt x="325" y="634"/>
                      <a:pt x="300" y="632"/>
                    </a:cubicBezTo>
                    <a:cubicBezTo>
                      <a:pt x="272" y="629"/>
                      <a:pt x="263" y="626"/>
                      <a:pt x="263" y="612"/>
                    </a:cubicBezTo>
                    <a:cubicBezTo>
                      <a:pt x="263" y="609"/>
                      <a:pt x="263" y="604"/>
                      <a:pt x="266" y="590"/>
                    </a:cubicBezTo>
                    <a:cubicBezTo>
                      <a:pt x="310" y="416"/>
                      <a:pt x="354" y="243"/>
                      <a:pt x="398" y="69"/>
                    </a:cubicBezTo>
                    <a:close/>
                  </a:path>
                </a:pathLst>
              </a:custGeom>
              <a:solidFill>
                <a:srgbClr val="000000"/>
              </a:solidFill>
              <a:ln>
                <a:noFill/>
              </a:ln>
            </p:spPr>
            <p:style>
              <a:lnRef idx="0"/>
              <a:fillRef idx="0"/>
              <a:effectRef idx="0"/>
              <a:fontRef idx="minor"/>
            </p:style>
          </p:sp>
          <p:sp>
            <p:nvSpPr>
              <p:cNvPr id="700" name="CustomShape 65"/>
              <p:cNvSpPr/>
              <p:nvPr/>
            </p:nvSpPr>
            <p:spPr>
              <a:xfrm>
                <a:off x="8369640" y="3268800"/>
                <a:ext cx="81720" cy="354240"/>
              </a:xfrm>
              <a:custGeom>
                <a:avLst/>
                <a:gdLst/>
                <a:ahLst/>
                <a:rect l="l" t="t" r="r" b="b"/>
                <a:pathLst>
                  <a:path w="228" h="985">
                    <a:moveTo>
                      <a:pt x="227" y="973"/>
                    </a:moveTo>
                    <a:cubicBezTo>
                      <a:pt x="227" y="970"/>
                      <a:pt x="227" y="968"/>
                      <a:pt x="210" y="951"/>
                    </a:cubicBezTo>
                    <a:cubicBezTo>
                      <a:pt x="87" y="828"/>
                      <a:pt x="56" y="643"/>
                      <a:pt x="56" y="492"/>
                    </a:cubicBezTo>
                    <a:cubicBezTo>
                      <a:pt x="56" y="321"/>
                      <a:pt x="95" y="151"/>
                      <a:pt x="215" y="28"/>
                    </a:cubicBezTo>
                    <a:cubicBezTo>
                      <a:pt x="227" y="17"/>
                      <a:pt x="227" y="14"/>
                      <a:pt x="227" y="11"/>
                    </a:cubicBezTo>
                    <a:cubicBezTo>
                      <a:pt x="227" y="5"/>
                      <a:pt x="224" y="0"/>
                      <a:pt x="218" y="0"/>
                    </a:cubicBezTo>
                    <a:cubicBezTo>
                      <a:pt x="207" y="0"/>
                      <a:pt x="120" y="67"/>
                      <a:pt x="61" y="193"/>
                    </a:cubicBezTo>
                    <a:cubicBezTo>
                      <a:pt x="11" y="302"/>
                      <a:pt x="0" y="411"/>
                      <a:pt x="0" y="492"/>
                    </a:cubicBezTo>
                    <a:cubicBezTo>
                      <a:pt x="0" y="568"/>
                      <a:pt x="11" y="688"/>
                      <a:pt x="64" y="800"/>
                    </a:cubicBezTo>
                    <a:cubicBezTo>
                      <a:pt x="123" y="920"/>
                      <a:pt x="207" y="984"/>
                      <a:pt x="218" y="984"/>
                    </a:cubicBezTo>
                    <a:cubicBezTo>
                      <a:pt x="224" y="984"/>
                      <a:pt x="227" y="981"/>
                      <a:pt x="227" y="973"/>
                    </a:cubicBezTo>
                    <a:close/>
                  </a:path>
                </a:pathLst>
              </a:custGeom>
              <a:solidFill>
                <a:srgbClr val="000000"/>
              </a:solidFill>
              <a:ln>
                <a:noFill/>
              </a:ln>
            </p:spPr>
            <p:style>
              <a:lnRef idx="0"/>
              <a:fillRef idx="0"/>
              <a:effectRef idx="0"/>
              <a:fontRef idx="minor"/>
            </p:style>
          </p:sp>
          <p:sp>
            <p:nvSpPr>
              <p:cNvPr id="701" name="CustomShape 66"/>
              <p:cNvSpPr/>
              <p:nvPr/>
            </p:nvSpPr>
            <p:spPr>
              <a:xfrm>
                <a:off x="8482320" y="3378600"/>
                <a:ext cx="176400" cy="159840"/>
              </a:xfrm>
              <a:custGeom>
                <a:avLst/>
                <a:gdLst/>
                <a:ahLst/>
                <a:rect l="l" t="t" r="r" b="b"/>
                <a:pathLst>
                  <a:path w="491" h="445">
                    <a:moveTo>
                      <a:pt x="300" y="137"/>
                    </a:moveTo>
                    <a:cubicBezTo>
                      <a:pt x="305" y="112"/>
                      <a:pt x="328" y="19"/>
                      <a:pt x="398" y="19"/>
                    </a:cubicBezTo>
                    <a:cubicBezTo>
                      <a:pt x="403" y="19"/>
                      <a:pt x="426" y="19"/>
                      <a:pt x="445" y="33"/>
                    </a:cubicBezTo>
                    <a:cubicBezTo>
                      <a:pt x="420" y="39"/>
                      <a:pt x="401" y="61"/>
                      <a:pt x="401" y="86"/>
                    </a:cubicBezTo>
                    <a:cubicBezTo>
                      <a:pt x="401" y="103"/>
                      <a:pt x="409" y="120"/>
                      <a:pt x="437" y="120"/>
                    </a:cubicBezTo>
                    <a:cubicBezTo>
                      <a:pt x="459" y="120"/>
                      <a:pt x="490" y="103"/>
                      <a:pt x="490" y="64"/>
                    </a:cubicBezTo>
                    <a:cubicBezTo>
                      <a:pt x="490" y="14"/>
                      <a:pt x="431" y="0"/>
                      <a:pt x="398" y="0"/>
                    </a:cubicBezTo>
                    <a:cubicBezTo>
                      <a:pt x="342" y="0"/>
                      <a:pt x="308" y="50"/>
                      <a:pt x="294" y="72"/>
                    </a:cubicBezTo>
                    <a:cubicBezTo>
                      <a:pt x="272" y="8"/>
                      <a:pt x="219" y="0"/>
                      <a:pt x="188" y="0"/>
                    </a:cubicBezTo>
                    <a:cubicBezTo>
                      <a:pt x="87" y="0"/>
                      <a:pt x="31" y="126"/>
                      <a:pt x="31" y="151"/>
                    </a:cubicBezTo>
                    <a:cubicBezTo>
                      <a:pt x="31" y="159"/>
                      <a:pt x="39" y="159"/>
                      <a:pt x="42" y="159"/>
                    </a:cubicBezTo>
                    <a:cubicBezTo>
                      <a:pt x="51" y="159"/>
                      <a:pt x="53" y="159"/>
                      <a:pt x="56" y="148"/>
                    </a:cubicBezTo>
                    <a:cubicBezTo>
                      <a:pt x="90" y="44"/>
                      <a:pt x="154" y="19"/>
                      <a:pt x="188" y="19"/>
                    </a:cubicBezTo>
                    <a:cubicBezTo>
                      <a:pt x="205" y="19"/>
                      <a:pt x="241" y="30"/>
                      <a:pt x="241" y="86"/>
                    </a:cubicBezTo>
                    <a:cubicBezTo>
                      <a:pt x="241" y="117"/>
                      <a:pt x="224" y="181"/>
                      <a:pt x="188" y="319"/>
                    </a:cubicBezTo>
                    <a:cubicBezTo>
                      <a:pt x="171" y="380"/>
                      <a:pt x="137" y="422"/>
                      <a:pt x="93" y="422"/>
                    </a:cubicBezTo>
                    <a:cubicBezTo>
                      <a:pt x="87" y="422"/>
                      <a:pt x="65" y="422"/>
                      <a:pt x="45" y="408"/>
                    </a:cubicBezTo>
                    <a:cubicBezTo>
                      <a:pt x="67" y="405"/>
                      <a:pt x="90" y="383"/>
                      <a:pt x="90" y="355"/>
                    </a:cubicBezTo>
                    <a:cubicBezTo>
                      <a:pt x="90" y="330"/>
                      <a:pt x="67" y="321"/>
                      <a:pt x="53" y="321"/>
                    </a:cubicBezTo>
                    <a:cubicBezTo>
                      <a:pt x="25" y="321"/>
                      <a:pt x="0" y="346"/>
                      <a:pt x="0" y="380"/>
                    </a:cubicBezTo>
                    <a:cubicBezTo>
                      <a:pt x="0" y="425"/>
                      <a:pt x="48" y="444"/>
                      <a:pt x="93" y="444"/>
                    </a:cubicBezTo>
                    <a:cubicBezTo>
                      <a:pt x="157" y="444"/>
                      <a:pt x="193" y="374"/>
                      <a:pt x="196" y="369"/>
                    </a:cubicBezTo>
                    <a:cubicBezTo>
                      <a:pt x="207" y="405"/>
                      <a:pt x="244" y="444"/>
                      <a:pt x="303" y="444"/>
                    </a:cubicBezTo>
                    <a:cubicBezTo>
                      <a:pt x="403" y="444"/>
                      <a:pt x="459" y="316"/>
                      <a:pt x="459" y="293"/>
                    </a:cubicBezTo>
                    <a:cubicBezTo>
                      <a:pt x="459" y="282"/>
                      <a:pt x="451" y="282"/>
                      <a:pt x="448" y="282"/>
                    </a:cubicBezTo>
                    <a:cubicBezTo>
                      <a:pt x="440" y="282"/>
                      <a:pt x="437" y="288"/>
                      <a:pt x="434" y="293"/>
                    </a:cubicBezTo>
                    <a:cubicBezTo>
                      <a:pt x="403" y="400"/>
                      <a:pt x="336" y="422"/>
                      <a:pt x="303" y="422"/>
                    </a:cubicBezTo>
                    <a:cubicBezTo>
                      <a:pt x="266" y="422"/>
                      <a:pt x="249" y="391"/>
                      <a:pt x="249" y="358"/>
                    </a:cubicBezTo>
                    <a:cubicBezTo>
                      <a:pt x="249" y="335"/>
                      <a:pt x="255" y="313"/>
                      <a:pt x="266" y="271"/>
                    </a:cubicBezTo>
                    <a:cubicBezTo>
                      <a:pt x="277" y="226"/>
                      <a:pt x="289" y="181"/>
                      <a:pt x="300" y="137"/>
                    </a:cubicBezTo>
                    <a:close/>
                  </a:path>
                </a:pathLst>
              </a:custGeom>
              <a:solidFill>
                <a:srgbClr val="000000"/>
              </a:solidFill>
              <a:ln>
                <a:noFill/>
              </a:ln>
            </p:spPr>
            <p:style>
              <a:lnRef idx="0"/>
              <a:fillRef idx="0"/>
              <a:effectRef idx="0"/>
              <a:fontRef idx="minor"/>
            </p:style>
          </p:sp>
          <p:sp>
            <p:nvSpPr>
              <p:cNvPr id="702" name="CustomShape 67"/>
              <p:cNvSpPr/>
              <p:nvPr/>
            </p:nvSpPr>
            <p:spPr>
              <a:xfrm>
                <a:off x="8709120" y="3268800"/>
                <a:ext cx="82800" cy="354240"/>
              </a:xfrm>
              <a:custGeom>
                <a:avLst/>
                <a:gdLst/>
                <a:ahLst/>
                <a:rect l="l" t="t" r="r" b="b"/>
                <a:pathLst>
                  <a:path w="231" h="985">
                    <a:moveTo>
                      <a:pt x="230" y="973"/>
                    </a:moveTo>
                    <a:cubicBezTo>
                      <a:pt x="230" y="970"/>
                      <a:pt x="230" y="968"/>
                      <a:pt x="213" y="951"/>
                    </a:cubicBezTo>
                    <a:cubicBezTo>
                      <a:pt x="90" y="828"/>
                      <a:pt x="59" y="643"/>
                      <a:pt x="59" y="492"/>
                    </a:cubicBezTo>
                    <a:cubicBezTo>
                      <a:pt x="59" y="321"/>
                      <a:pt x="95" y="151"/>
                      <a:pt x="216" y="28"/>
                    </a:cubicBezTo>
                    <a:cubicBezTo>
                      <a:pt x="230" y="17"/>
                      <a:pt x="230" y="14"/>
                      <a:pt x="230" y="11"/>
                    </a:cubicBezTo>
                    <a:cubicBezTo>
                      <a:pt x="230" y="5"/>
                      <a:pt x="224" y="0"/>
                      <a:pt x="219" y="0"/>
                    </a:cubicBezTo>
                    <a:cubicBezTo>
                      <a:pt x="210" y="0"/>
                      <a:pt x="121" y="67"/>
                      <a:pt x="62" y="193"/>
                    </a:cubicBezTo>
                    <a:cubicBezTo>
                      <a:pt x="14" y="302"/>
                      <a:pt x="0" y="411"/>
                      <a:pt x="0" y="492"/>
                    </a:cubicBezTo>
                    <a:cubicBezTo>
                      <a:pt x="0" y="568"/>
                      <a:pt x="11" y="688"/>
                      <a:pt x="67" y="800"/>
                    </a:cubicBezTo>
                    <a:cubicBezTo>
                      <a:pt x="126" y="920"/>
                      <a:pt x="210" y="984"/>
                      <a:pt x="219" y="984"/>
                    </a:cubicBezTo>
                    <a:cubicBezTo>
                      <a:pt x="224" y="984"/>
                      <a:pt x="230" y="981"/>
                      <a:pt x="230" y="973"/>
                    </a:cubicBezTo>
                    <a:close/>
                  </a:path>
                </a:pathLst>
              </a:custGeom>
              <a:solidFill>
                <a:srgbClr val="000000"/>
              </a:solidFill>
              <a:ln>
                <a:noFill/>
              </a:ln>
            </p:spPr>
            <p:style>
              <a:lnRef idx="0"/>
              <a:fillRef idx="0"/>
              <a:effectRef idx="0"/>
              <a:fontRef idx="minor"/>
            </p:style>
          </p:sp>
          <p:sp>
            <p:nvSpPr>
              <p:cNvPr id="703" name="CustomShape 68"/>
              <p:cNvSpPr/>
              <p:nvPr/>
            </p:nvSpPr>
            <p:spPr>
              <a:xfrm>
                <a:off x="8820000" y="3313080"/>
                <a:ext cx="109080" cy="225360"/>
              </a:xfrm>
              <a:custGeom>
                <a:avLst/>
                <a:gdLst/>
                <a:ahLst/>
                <a:rect l="l" t="t" r="r" b="b"/>
                <a:pathLst>
                  <a:path w="304" h="627">
                    <a:moveTo>
                      <a:pt x="182" y="221"/>
                    </a:moveTo>
                    <a:cubicBezTo>
                      <a:pt x="213" y="221"/>
                      <a:pt x="244" y="221"/>
                      <a:pt x="275" y="221"/>
                    </a:cubicBezTo>
                    <a:cubicBezTo>
                      <a:pt x="294" y="221"/>
                      <a:pt x="303" y="221"/>
                      <a:pt x="303" y="201"/>
                    </a:cubicBezTo>
                    <a:cubicBezTo>
                      <a:pt x="303" y="193"/>
                      <a:pt x="294" y="193"/>
                      <a:pt x="275" y="193"/>
                    </a:cubicBezTo>
                    <a:cubicBezTo>
                      <a:pt x="246" y="193"/>
                      <a:pt x="217" y="193"/>
                      <a:pt x="188" y="193"/>
                    </a:cubicBezTo>
                    <a:cubicBezTo>
                      <a:pt x="224" y="53"/>
                      <a:pt x="230" y="33"/>
                      <a:pt x="230" y="25"/>
                    </a:cubicBezTo>
                    <a:cubicBezTo>
                      <a:pt x="230" y="11"/>
                      <a:pt x="219" y="0"/>
                      <a:pt x="202" y="0"/>
                    </a:cubicBezTo>
                    <a:cubicBezTo>
                      <a:pt x="199" y="0"/>
                      <a:pt x="171" y="0"/>
                      <a:pt x="163" y="36"/>
                    </a:cubicBezTo>
                    <a:cubicBezTo>
                      <a:pt x="149" y="88"/>
                      <a:pt x="136" y="141"/>
                      <a:pt x="123" y="193"/>
                    </a:cubicBezTo>
                    <a:cubicBezTo>
                      <a:pt x="93" y="193"/>
                      <a:pt x="62" y="193"/>
                      <a:pt x="31" y="193"/>
                    </a:cubicBezTo>
                    <a:cubicBezTo>
                      <a:pt x="11" y="193"/>
                      <a:pt x="0" y="193"/>
                      <a:pt x="0" y="210"/>
                    </a:cubicBezTo>
                    <a:cubicBezTo>
                      <a:pt x="0" y="221"/>
                      <a:pt x="9" y="221"/>
                      <a:pt x="28" y="221"/>
                    </a:cubicBezTo>
                    <a:cubicBezTo>
                      <a:pt x="57" y="221"/>
                      <a:pt x="86" y="221"/>
                      <a:pt x="115" y="221"/>
                    </a:cubicBezTo>
                    <a:cubicBezTo>
                      <a:pt x="45" y="501"/>
                      <a:pt x="39" y="517"/>
                      <a:pt x="39" y="534"/>
                    </a:cubicBezTo>
                    <a:cubicBezTo>
                      <a:pt x="39" y="587"/>
                      <a:pt x="79" y="626"/>
                      <a:pt x="132" y="626"/>
                    </a:cubicBezTo>
                    <a:cubicBezTo>
                      <a:pt x="233" y="626"/>
                      <a:pt x="289" y="481"/>
                      <a:pt x="289" y="475"/>
                    </a:cubicBezTo>
                    <a:cubicBezTo>
                      <a:pt x="289" y="464"/>
                      <a:pt x="280" y="464"/>
                      <a:pt x="275" y="464"/>
                    </a:cubicBezTo>
                    <a:cubicBezTo>
                      <a:pt x="266" y="464"/>
                      <a:pt x="266" y="467"/>
                      <a:pt x="261" y="478"/>
                    </a:cubicBezTo>
                    <a:cubicBezTo>
                      <a:pt x="219" y="582"/>
                      <a:pt x="165" y="604"/>
                      <a:pt x="132" y="604"/>
                    </a:cubicBezTo>
                    <a:cubicBezTo>
                      <a:pt x="112" y="604"/>
                      <a:pt x="101" y="590"/>
                      <a:pt x="101" y="559"/>
                    </a:cubicBezTo>
                    <a:cubicBezTo>
                      <a:pt x="101" y="534"/>
                      <a:pt x="104" y="528"/>
                      <a:pt x="109" y="512"/>
                    </a:cubicBezTo>
                    <a:cubicBezTo>
                      <a:pt x="134" y="415"/>
                      <a:pt x="158" y="318"/>
                      <a:pt x="182" y="221"/>
                    </a:cubicBezTo>
                    <a:close/>
                  </a:path>
                </a:pathLst>
              </a:custGeom>
              <a:solidFill>
                <a:srgbClr val="000000"/>
              </a:solidFill>
              <a:ln>
                <a:noFill/>
              </a:ln>
            </p:spPr>
            <p:style>
              <a:lnRef idx="0"/>
              <a:fillRef idx="0"/>
              <a:effectRef idx="0"/>
              <a:fontRef idx="minor"/>
            </p:style>
          </p:sp>
          <p:sp>
            <p:nvSpPr>
              <p:cNvPr id="704" name="CustomShape 69"/>
              <p:cNvSpPr/>
              <p:nvPr/>
            </p:nvSpPr>
            <p:spPr>
              <a:xfrm>
                <a:off x="8956080" y="3422880"/>
                <a:ext cx="108720" cy="164880"/>
              </a:xfrm>
              <a:custGeom>
                <a:avLst/>
                <a:gdLst/>
                <a:ahLst/>
                <a:rect l="l" t="t" r="r" b="b"/>
                <a:pathLst>
                  <a:path w="303" h="459">
                    <a:moveTo>
                      <a:pt x="302" y="333"/>
                    </a:moveTo>
                    <a:cubicBezTo>
                      <a:pt x="295" y="333"/>
                      <a:pt x="288" y="333"/>
                      <a:pt x="280" y="333"/>
                    </a:cubicBezTo>
                    <a:cubicBezTo>
                      <a:pt x="277" y="347"/>
                      <a:pt x="272" y="388"/>
                      <a:pt x="263" y="394"/>
                    </a:cubicBezTo>
                    <a:cubicBezTo>
                      <a:pt x="258" y="400"/>
                      <a:pt x="205" y="400"/>
                      <a:pt x="193" y="400"/>
                    </a:cubicBezTo>
                    <a:cubicBezTo>
                      <a:pt x="151" y="400"/>
                      <a:pt x="109" y="400"/>
                      <a:pt x="67" y="400"/>
                    </a:cubicBezTo>
                    <a:cubicBezTo>
                      <a:pt x="140" y="335"/>
                      <a:pt x="163" y="316"/>
                      <a:pt x="205" y="282"/>
                    </a:cubicBezTo>
                    <a:cubicBezTo>
                      <a:pt x="255" y="243"/>
                      <a:pt x="302" y="201"/>
                      <a:pt x="302" y="134"/>
                    </a:cubicBezTo>
                    <a:cubicBezTo>
                      <a:pt x="302" y="53"/>
                      <a:pt x="230" y="0"/>
                      <a:pt x="143" y="0"/>
                    </a:cubicBezTo>
                    <a:cubicBezTo>
                      <a:pt x="56" y="0"/>
                      <a:pt x="0" y="61"/>
                      <a:pt x="0" y="123"/>
                    </a:cubicBezTo>
                    <a:cubicBezTo>
                      <a:pt x="0" y="159"/>
                      <a:pt x="28" y="162"/>
                      <a:pt x="37" y="162"/>
                    </a:cubicBezTo>
                    <a:cubicBezTo>
                      <a:pt x="53" y="162"/>
                      <a:pt x="73" y="151"/>
                      <a:pt x="73" y="126"/>
                    </a:cubicBezTo>
                    <a:cubicBezTo>
                      <a:pt x="73" y="114"/>
                      <a:pt x="67" y="89"/>
                      <a:pt x="31" y="89"/>
                    </a:cubicBezTo>
                    <a:cubicBezTo>
                      <a:pt x="53" y="42"/>
                      <a:pt x="101" y="25"/>
                      <a:pt x="132" y="25"/>
                    </a:cubicBezTo>
                    <a:cubicBezTo>
                      <a:pt x="202" y="25"/>
                      <a:pt x="235" y="78"/>
                      <a:pt x="235" y="134"/>
                    </a:cubicBezTo>
                    <a:cubicBezTo>
                      <a:pt x="235" y="196"/>
                      <a:pt x="193" y="243"/>
                      <a:pt x="171" y="265"/>
                    </a:cubicBezTo>
                    <a:cubicBezTo>
                      <a:pt x="116" y="320"/>
                      <a:pt x="61" y="375"/>
                      <a:pt x="6" y="430"/>
                    </a:cubicBezTo>
                    <a:cubicBezTo>
                      <a:pt x="0" y="436"/>
                      <a:pt x="0" y="439"/>
                      <a:pt x="0" y="458"/>
                    </a:cubicBezTo>
                    <a:cubicBezTo>
                      <a:pt x="94" y="458"/>
                      <a:pt x="189" y="458"/>
                      <a:pt x="283" y="458"/>
                    </a:cubicBezTo>
                    <a:cubicBezTo>
                      <a:pt x="289" y="416"/>
                      <a:pt x="296" y="375"/>
                      <a:pt x="302" y="333"/>
                    </a:cubicBezTo>
                    <a:close/>
                  </a:path>
                </a:pathLst>
              </a:custGeom>
              <a:solidFill>
                <a:srgbClr val="000000"/>
              </a:solidFill>
              <a:ln>
                <a:noFill/>
              </a:ln>
            </p:spPr>
            <p:style>
              <a:lnRef idx="0"/>
              <a:fillRef idx="0"/>
              <a:effectRef idx="0"/>
              <a:fontRef idx="minor"/>
            </p:style>
          </p:sp>
          <p:sp>
            <p:nvSpPr>
              <p:cNvPr id="705" name="CustomShape 70"/>
              <p:cNvSpPr/>
              <p:nvPr/>
            </p:nvSpPr>
            <p:spPr>
              <a:xfrm>
                <a:off x="9119520" y="3268800"/>
                <a:ext cx="81360" cy="354240"/>
              </a:xfrm>
              <a:custGeom>
                <a:avLst/>
                <a:gdLst/>
                <a:ahLst/>
                <a:rect l="l" t="t" r="r" b="b"/>
                <a:pathLst>
                  <a:path w="227" h="985">
                    <a:moveTo>
                      <a:pt x="226" y="492"/>
                    </a:moveTo>
                    <a:cubicBezTo>
                      <a:pt x="226" y="417"/>
                      <a:pt x="215" y="296"/>
                      <a:pt x="162" y="184"/>
                    </a:cubicBezTo>
                    <a:cubicBezTo>
                      <a:pt x="103" y="64"/>
                      <a:pt x="19" y="0"/>
                      <a:pt x="8" y="0"/>
                    </a:cubicBezTo>
                    <a:cubicBezTo>
                      <a:pt x="2" y="0"/>
                      <a:pt x="0" y="5"/>
                      <a:pt x="0" y="11"/>
                    </a:cubicBezTo>
                    <a:cubicBezTo>
                      <a:pt x="0" y="14"/>
                      <a:pt x="0" y="17"/>
                      <a:pt x="16" y="33"/>
                    </a:cubicBezTo>
                    <a:cubicBezTo>
                      <a:pt x="114" y="131"/>
                      <a:pt x="170" y="288"/>
                      <a:pt x="170" y="492"/>
                    </a:cubicBezTo>
                    <a:cubicBezTo>
                      <a:pt x="170" y="660"/>
                      <a:pt x="134" y="833"/>
                      <a:pt x="11" y="956"/>
                    </a:cubicBezTo>
                    <a:cubicBezTo>
                      <a:pt x="0" y="968"/>
                      <a:pt x="0" y="970"/>
                      <a:pt x="0" y="973"/>
                    </a:cubicBezTo>
                    <a:cubicBezTo>
                      <a:pt x="0" y="979"/>
                      <a:pt x="2" y="984"/>
                      <a:pt x="8" y="984"/>
                    </a:cubicBezTo>
                    <a:cubicBezTo>
                      <a:pt x="19" y="984"/>
                      <a:pt x="106" y="917"/>
                      <a:pt x="165" y="791"/>
                    </a:cubicBezTo>
                    <a:cubicBezTo>
                      <a:pt x="215" y="685"/>
                      <a:pt x="226" y="576"/>
                      <a:pt x="226" y="492"/>
                    </a:cubicBezTo>
                    <a:close/>
                  </a:path>
                </a:pathLst>
              </a:custGeom>
              <a:solidFill>
                <a:srgbClr val="000000"/>
              </a:solidFill>
              <a:ln>
                <a:noFill/>
              </a:ln>
            </p:spPr>
            <p:style>
              <a:lnRef idx="0"/>
              <a:fillRef idx="0"/>
              <a:effectRef idx="0"/>
              <a:fontRef idx="minor"/>
            </p:style>
          </p:sp>
          <p:sp>
            <p:nvSpPr>
              <p:cNvPr id="706" name="CustomShape 71"/>
              <p:cNvSpPr/>
              <p:nvPr/>
            </p:nvSpPr>
            <p:spPr>
              <a:xfrm>
                <a:off x="9256320" y="3268800"/>
                <a:ext cx="82800" cy="354240"/>
              </a:xfrm>
              <a:custGeom>
                <a:avLst/>
                <a:gdLst/>
                <a:ahLst/>
                <a:rect l="l" t="t" r="r" b="b"/>
                <a:pathLst>
                  <a:path w="231" h="985">
                    <a:moveTo>
                      <a:pt x="230" y="492"/>
                    </a:moveTo>
                    <a:cubicBezTo>
                      <a:pt x="230" y="417"/>
                      <a:pt x="219" y="296"/>
                      <a:pt x="166" y="184"/>
                    </a:cubicBezTo>
                    <a:cubicBezTo>
                      <a:pt x="107" y="64"/>
                      <a:pt x="20" y="0"/>
                      <a:pt x="12" y="0"/>
                    </a:cubicBezTo>
                    <a:cubicBezTo>
                      <a:pt x="6" y="0"/>
                      <a:pt x="0" y="5"/>
                      <a:pt x="0" y="11"/>
                    </a:cubicBezTo>
                    <a:cubicBezTo>
                      <a:pt x="0" y="14"/>
                      <a:pt x="0" y="17"/>
                      <a:pt x="20" y="33"/>
                    </a:cubicBezTo>
                    <a:cubicBezTo>
                      <a:pt x="118" y="131"/>
                      <a:pt x="174" y="288"/>
                      <a:pt x="174" y="492"/>
                    </a:cubicBezTo>
                    <a:cubicBezTo>
                      <a:pt x="174" y="660"/>
                      <a:pt x="138" y="833"/>
                      <a:pt x="14" y="956"/>
                    </a:cubicBezTo>
                    <a:cubicBezTo>
                      <a:pt x="0" y="968"/>
                      <a:pt x="0" y="970"/>
                      <a:pt x="0" y="973"/>
                    </a:cubicBezTo>
                    <a:cubicBezTo>
                      <a:pt x="0" y="979"/>
                      <a:pt x="6" y="984"/>
                      <a:pt x="12" y="984"/>
                    </a:cubicBezTo>
                    <a:cubicBezTo>
                      <a:pt x="20" y="984"/>
                      <a:pt x="110" y="917"/>
                      <a:pt x="168" y="791"/>
                    </a:cubicBezTo>
                    <a:cubicBezTo>
                      <a:pt x="219" y="685"/>
                      <a:pt x="230" y="576"/>
                      <a:pt x="230" y="492"/>
                    </a:cubicBezTo>
                    <a:close/>
                  </a:path>
                </a:pathLst>
              </a:custGeom>
              <a:solidFill>
                <a:srgbClr val="000000"/>
              </a:solidFill>
              <a:ln>
                <a:noFill/>
              </a:ln>
            </p:spPr>
            <p:style>
              <a:lnRef idx="0"/>
              <a:fillRef idx="0"/>
              <a:effectRef idx="0"/>
              <a:fontRef idx="minor"/>
            </p:style>
          </p:sp>
        </p:grpSp>
      </p:grpSp>
      <p:grpSp>
        <p:nvGrpSpPr>
          <p:cNvPr id="707" name="Group 72"/>
          <p:cNvGrpSpPr/>
          <p:nvPr/>
        </p:nvGrpSpPr>
        <p:grpSpPr>
          <a:xfrm>
            <a:off x="2955960" y="4270680"/>
            <a:ext cx="5085360" cy="1054440"/>
            <a:chOff x="2955960" y="4270680"/>
            <a:chExt cx="5085360" cy="1054440"/>
          </a:xfrm>
        </p:grpSpPr>
        <p:grpSp>
          <p:nvGrpSpPr>
            <p:cNvPr id="708" name="Group 73"/>
            <p:cNvGrpSpPr/>
            <p:nvPr/>
          </p:nvGrpSpPr>
          <p:grpSpPr>
            <a:xfrm>
              <a:off x="2955960" y="4270680"/>
              <a:ext cx="5085360" cy="1054440"/>
              <a:chOff x="2955960" y="4270680"/>
              <a:chExt cx="5085360" cy="1054440"/>
            </a:xfrm>
          </p:grpSpPr>
          <p:sp>
            <p:nvSpPr>
              <p:cNvPr id="709" name="CustomShape 74"/>
              <p:cNvSpPr/>
              <p:nvPr/>
            </p:nvSpPr>
            <p:spPr>
              <a:xfrm>
                <a:off x="2955960" y="4288680"/>
                <a:ext cx="5067360" cy="1018440"/>
              </a:xfrm>
              <a:custGeom>
                <a:avLst/>
                <a:gdLst/>
                <a:ahLst/>
                <a:rect l="l" t="t" r="r" b="b"/>
                <a:pathLst>
                  <a:path w="14077" h="2830">
                    <a:moveTo>
                      <a:pt x="0" y="0"/>
                    </a:moveTo>
                    <a:cubicBezTo>
                      <a:pt x="4692" y="0"/>
                      <a:pt x="9384" y="0"/>
                      <a:pt x="14076" y="0"/>
                    </a:cubicBezTo>
                    <a:cubicBezTo>
                      <a:pt x="14076" y="943"/>
                      <a:pt x="14076" y="1886"/>
                      <a:pt x="14076" y="2829"/>
                    </a:cubicBezTo>
                    <a:cubicBezTo>
                      <a:pt x="9384" y="2829"/>
                      <a:pt x="4692" y="2829"/>
                      <a:pt x="0" y="2829"/>
                    </a:cubicBezTo>
                    <a:cubicBezTo>
                      <a:pt x="0" y="1886"/>
                      <a:pt x="0" y="943"/>
                      <a:pt x="0" y="0"/>
                    </a:cubicBezTo>
                    <a:close/>
                  </a:path>
                </a:pathLst>
              </a:custGeom>
              <a:solidFill>
                <a:srgbClr val="ffffff"/>
              </a:solidFill>
              <a:ln>
                <a:noFill/>
              </a:ln>
            </p:spPr>
            <p:style>
              <a:lnRef idx="0"/>
              <a:fillRef idx="0"/>
              <a:effectRef idx="0"/>
              <a:fontRef idx="minor"/>
            </p:style>
          </p:sp>
          <p:sp>
            <p:nvSpPr>
              <p:cNvPr id="710" name="CustomShape 75"/>
              <p:cNvSpPr/>
              <p:nvPr/>
            </p:nvSpPr>
            <p:spPr>
              <a:xfrm>
                <a:off x="2963160" y="4630680"/>
                <a:ext cx="198360" cy="248760"/>
              </a:xfrm>
              <a:custGeom>
                <a:avLst/>
                <a:gdLst/>
                <a:ahLst/>
                <a:rect l="l" t="t" r="r" b="b"/>
                <a:pathLst>
                  <a:path w="552" h="692">
                    <a:moveTo>
                      <a:pt x="462" y="70"/>
                    </a:moveTo>
                    <a:cubicBezTo>
                      <a:pt x="470" y="39"/>
                      <a:pt x="473" y="30"/>
                      <a:pt x="526" y="30"/>
                    </a:cubicBezTo>
                    <a:cubicBezTo>
                      <a:pt x="543" y="30"/>
                      <a:pt x="551" y="30"/>
                      <a:pt x="551" y="11"/>
                    </a:cubicBezTo>
                    <a:cubicBezTo>
                      <a:pt x="551" y="2"/>
                      <a:pt x="546" y="0"/>
                      <a:pt x="540" y="0"/>
                    </a:cubicBezTo>
                    <a:cubicBezTo>
                      <a:pt x="515" y="0"/>
                      <a:pt x="453" y="2"/>
                      <a:pt x="431" y="2"/>
                    </a:cubicBezTo>
                    <a:cubicBezTo>
                      <a:pt x="397" y="2"/>
                      <a:pt x="316" y="0"/>
                      <a:pt x="285" y="0"/>
                    </a:cubicBezTo>
                    <a:cubicBezTo>
                      <a:pt x="277" y="0"/>
                      <a:pt x="263" y="0"/>
                      <a:pt x="263" y="19"/>
                    </a:cubicBezTo>
                    <a:cubicBezTo>
                      <a:pt x="263" y="30"/>
                      <a:pt x="271" y="30"/>
                      <a:pt x="296" y="30"/>
                    </a:cubicBezTo>
                    <a:cubicBezTo>
                      <a:pt x="322" y="30"/>
                      <a:pt x="330" y="30"/>
                      <a:pt x="355" y="30"/>
                    </a:cubicBezTo>
                    <a:cubicBezTo>
                      <a:pt x="378" y="33"/>
                      <a:pt x="386" y="36"/>
                      <a:pt x="386" y="50"/>
                    </a:cubicBezTo>
                    <a:cubicBezTo>
                      <a:pt x="386" y="56"/>
                      <a:pt x="383" y="64"/>
                      <a:pt x="380" y="72"/>
                    </a:cubicBezTo>
                    <a:cubicBezTo>
                      <a:pt x="343" y="223"/>
                      <a:pt x="306" y="373"/>
                      <a:pt x="268" y="523"/>
                    </a:cubicBezTo>
                    <a:cubicBezTo>
                      <a:pt x="243" y="619"/>
                      <a:pt x="179" y="672"/>
                      <a:pt x="126" y="672"/>
                    </a:cubicBezTo>
                    <a:cubicBezTo>
                      <a:pt x="100" y="672"/>
                      <a:pt x="50" y="661"/>
                      <a:pt x="33" y="610"/>
                    </a:cubicBezTo>
                    <a:cubicBezTo>
                      <a:pt x="36" y="610"/>
                      <a:pt x="42" y="610"/>
                      <a:pt x="44" y="610"/>
                    </a:cubicBezTo>
                    <a:cubicBezTo>
                      <a:pt x="84" y="610"/>
                      <a:pt x="109" y="577"/>
                      <a:pt x="109" y="549"/>
                    </a:cubicBezTo>
                    <a:cubicBezTo>
                      <a:pt x="109" y="515"/>
                      <a:pt x="81" y="507"/>
                      <a:pt x="64" y="507"/>
                    </a:cubicBezTo>
                    <a:cubicBezTo>
                      <a:pt x="47" y="507"/>
                      <a:pt x="0" y="518"/>
                      <a:pt x="0" y="585"/>
                    </a:cubicBezTo>
                    <a:cubicBezTo>
                      <a:pt x="0" y="647"/>
                      <a:pt x="53" y="691"/>
                      <a:pt x="128" y="691"/>
                    </a:cubicBezTo>
                    <a:cubicBezTo>
                      <a:pt x="221" y="691"/>
                      <a:pt x="322" y="627"/>
                      <a:pt x="347" y="529"/>
                    </a:cubicBezTo>
                    <a:cubicBezTo>
                      <a:pt x="385" y="376"/>
                      <a:pt x="423" y="223"/>
                      <a:pt x="462" y="70"/>
                    </a:cubicBezTo>
                    <a:close/>
                  </a:path>
                </a:pathLst>
              </a:custGeom>
              <a:solidFill>
                <a:srgbClr val="000000"/>
              </a:solidFill>
              <a:ln>
                <a:noFill/>
              </a:ln>
            </p:spPr>
            <p:style>
              <a:lnRef idx="0"/>
              <a:fillRef idx="0"/>
              <a:effectRef idx="0"/>
              <a:fontRef idx="minor"/>
            </p:style>
          </p:sp>
          <p:sp>
            <p:nvSpPr>
              <p:cNvPr id="711" name="CustomShape 76"/>
              <p:cNvSpPr/>
              <p:nvPr/>
            </p:nvSpPr>
            <p:spPr>
              <a:xfrm>
                <a:off x="3202920" y="4606200"/>
                <a:ext cx="82800" cy="353880"/>
              </a:xfrm>
              <a:custGeom>
                <a:avLst/>
                <a:gdLst/>
                <a:ahLst/>
                <a:rect l="l" t="t" r="r" b="b"/>
                <a:pathLst>
                  <a:path w="231" h="984">
                    <a:moveTo>
                      <a:pt x="230" y="975"/>
                    </a:moveTo>
                    <a:cubicBezTo>
                      <a:pt x="230" y="972"/>
                      <a:pt x="230" y="969"/>
                      <a:pt x="213" y="953"/>
                    </a:cubicBezTo>
                    <a:cubicBezTo>
                      <a:pt x="90" y="829"/>
                      <a:pt x="59" y="642"/>
                      <a:pt x="59" y="493"/>
                    </a:cubicBezTo>
                    <a:cubicBezTo>
                      <a:pt x="59" y="322"/>
                      <a:pt x="95" y="152"/>
                      <a:pt x="216" y="28"/>
                    </a:cubicBezTo>
                    <a:cubicBezTo>
                      <a:pt x="230" y="14"/>
                      <a:pt x="230" y="14"/>
                      <a:pt x="230" y="12"/>
                    </a:cubicBezTo>
                    <a:cubicBezTo>
                      <a:pt x="230" y="3"/>
                      <a:pt x="227" y="0"/>
                      <a:pt x="218" y="0"/>
                    </a:cubicBezTo>
                    <a:cubicBezTo>
                      <a:pt x="210" y="0"/>
                      <a:pt x="120" y="68"/>
                      <a:pt x="64" y="194"/>
                    </a:cubicBezTo>
                    <a:cubicBezTo>
                      <a:pt x="14" y="300"/>
                      <a:pt x="0" y="409"/>
                      <a:pt x="0" y="493"/>
                    </a:cubicBezTo>
                    <a:cubicBezTo>
                      <a:pt x="0" y="569"/>
                      <a:pt x="11" y="689"/>
                      <a:pt x="67" y="799"/>
                    </a:cubicBezTo>
                    <a:cubicBezTo>
                      <a:pt x="126" y="919"/>
                      <a:pt x="210" y="983"/>
                      <a:pt x="218" y="983"/>
                    </a:cubicBezTo>
                    <a:cubicBezTo>
                      <a:pt x="227" y="983"/>
                      <a:pt x="230" y="981"/>
                      <a:pt x="230" y="975"/>
                    </a:cubicBezTo>
                    <a:close/>
                  </a:path>
                </a:pathLst>
              </a:custGeom>
              <a:solidFill>
                <a:srgbClr val="000000"/>
              </a:solidFill>
              <a:ln>
                <a:noFill/>
              </a:ln>
            </p:spPr>
            <p:style>
              <a:lnRef idx="0"/>
              <a:fillRef idx="0"/>
              <a:effectRef idx="0"/>
              <a:fontRef idx="minor"/>
            </p:style>
          </p:sp>
          <p:sp>
            <p:nvSpPr>
              <p:cNvPr id="712" name="CustomShape 77"/>
              <p:cNvSpPr/>
              <p:nvPr/>
            </p:nvSpPr>
            <p:spPr>
              <a:xfrm>
                <a:off x="3316680" y="4715280"/>
                <a:ext cx="176400" cy="160200"/>
              </a:xfrm>
              <a:custGeom>
                <a:avLst/>
                <a:gdLst/>
                <a:ahLst/>
                <a:rect l="l" t="t" r="r" b="b"/>
                <a:pathLst>
                  <a:path w="491" h="446">
                    <a:moveTo>
                      <a:pt x="300" y="137"/>
                    </a:moveTo>
                    <a:cubicBezTo>
                      <a:pt x="306" y="112"/>
                      <a:pt x="328" y="22"/>
                      <a:pt x="398" y="22"/>
                    </a:cubicBezTo>
                    <a:cubicBezTo>
                      <a:pt x="401" y="22"/>
                      <a:pt x="426" y="22"/>
                      <a:pt x="446" y="36"/>
                    </a:cubicBezTo>
                    <a:cubicBezTo>
                      <a:pt x="418" y="39"/>
                      <a:pt x="398" y="64"/>
                      <a:pt x="398" y="89"/>
                    </a:cubicBezTo>
                    <a:cubicBezTo>
                      <a:pt x="398" y="103"/>
                      <a:pt x="409" y="123"/>
                      <a:pt x="437" y="123"/>
                    </a:cubicBezTo>
                    <a:cubicBezTo>
                      <a:pt x="457" y="123"/>
                      <a:pt x="490" y="106"/>
                      <a:pt x="490" y="64"/>
                    </a:cubicBezTo>
                    <a:cubicBezTo>
                      <a:pt x="490" y="14"/>
                      <a:pt x="432" y="0"/>
                      <a:pt x="398" y="0"/>
                    </a:cubicBezTo>
                    <a:cubicBezTo>
                      <a:pt x="339" y="0"/>
                      <a:pt x="306" y="53"/>
                      <a:pt x="294" y="75"/>
                    </a:cubicBezTo>
                    <a:cubicBezTo>
                      <a:pt x="269" y="11"/>
                      <a:pt x="216" y="0"/>
                      <a:pt x="188" y="0"/>
                    </a:cubicBezTo>
                    <a:cubicBezTo>
                      <a:pt x="84" y="0"/>
                      <a:pt x="28" y="129"/>
                      <a:pt x="28" y="151"/>
                    </a:cubicBezTo>
                    <a:cubicBezTo>
                      <a:pt x="28" y="162"/>
                      <a:pt x="40" y="162"/>
                      <a:pt x="42" y="162"/>
                    </a:cubicBezTo>
                    <a:cubicBezTo>
                      <a:pt x="48" y="162"/>
                      <a:pt x="54" y="159"/>
                      <a:pt x="54" y="151"/>
                    </a:cubicBezTo>
                    <a:cubicBezTo>
                      <a:pt x="87" y="47"/>
                      <a:pt x="152" y="22"/>
                      <a:pt x="185" y="22"/>
                    </a:cubicBezTo>
                    <a:cubicBezTo>
                      <a:pt x="205" y="22"/>
                      <a:pt x="238" y="31"/>
                      <a:pt x="238" y="89"/>
                    </a:cubicBezTo>
                    <a:cubicBezTo>
                      <a:pt x="238" y="117"/>
                      <a:pt x="222" y="185"/>
                      <a:pt x="185" y="322"/>
                    </a:cubicBezTo>
                    <a:cubicBezTo>
                      <a:pt x="171" y="384"/>
                      <a:pt x="135" y="426"/>
                      <a:pt x="93" y="426"/>
                    </a:cubicBezTo>
                    <a:cubicBezTo>
                      <a:pt x="87" y="426"/>
                      <a:pt x="65" y="426"/>
                      <a:pt x="42" y="412"/>
                    </a:cubicBezTo>
                    <a:cubicBezTo>
                      <a:pt x="68" y="406"/>
                      <a:pt x="90" y="386"/>
                      <a:pt x="90" y="358"/>
                    </a:cubicBezTo>
                    <a:cubicBezTo>
                      <a:pt x="90" y="333"/>
                      <a:pt x="68" y="325"/>
                      <a:pt x="54" y="325"/>
                    </a:cubicBezTo>
                    <a:cubicBezTo>
                      <a:pt x="23" y="325"/>
                      <a:pt x="0" y="350"/>
                      <a:pt x="0" y="381"/>
                    </a:cubicBezTo>
                    <a:cubicBezTo>
                      <a:pt x="0" y="426"/>
                      <a:pt x="48" y="445"/>
                      <a:pt x="93" y="445"/>
                    </a:cubicBezTo>
                    <a:cubicBezTo>
                      <a:pt x="157" y="445"/>
                      <a:pt x="191" y="378"/>
                      <a:pt x="194" y="372"/>
                    </a:cubicBezTo>
                    <a:cubicBezTo>
                      <a:pt x="208" y="409"/>
                      <a:pt x="241" y="445"/>
                      <a:pt x="300" y="445"/>
                    </a:cubicBezTo>
                    <a:cubicBezTo>
                      <a:pt x="404" y="445"/>
                      <a:pt x="460" y="319"/>
                      <a:pt x="460" y="294"/>
                    </a:cubicBezTo>
                    <a:cubicBezTo>
                      <a:pt x="460" y="286"/>
                      <a:pt x="448" y="286"/>
                      <a:pt x="446" y="286"/>
                    </a:cubicBezTo>
                    <a:cubicBezTo>
                      <a:pt x="437" y="286"/>
                      <a:pt x="437" y="288"/>
                      <a:pt x="434" y="297"/>
                    </a:cubicBezTo>
                    <a:cubicBezTo>
                      <a:pt x="401" y="400"/>
                      <a:pt x="334" y="426"/>
                      <a:pt x="303" y="426"/>
                    </a:cubicBezTo>
                    <a:cubicBezTo>
                      <a:pt x="264" y="426"/>
                      <a:pt x="250" y="392"/>
                      <a:pt x="250" y="358"/>
                    </a:cubicBezTo>
                    <a:cubicBezTo>
                      <a:pt x="250" y="339"/>
                      <a:pt x="255" y="316"/>
                      <a:pt x="266" y="274"/>
                    </a:cubicBezTo>
                    <a:cubicBezTo>
                      <a:pt x="278" y="229"/>
                      <a:pt x="289" y="183"/>
                      <a:pt x="300" y="137"/>
                    </a:cubicBezTo>
                    <a:close/>
                  </a:path>
                </a:pathLst>
              </a:custGeom>
              <a:solidFill>
                <a:srgbClr val="000000"/>
              </a:solidFill>
              <a:ln>
                <a:noFill/>
              </a:ln>
            </p:spPr>
            <p:style>
              <a:lnRef idx="0"/>
              <a:fillRef idx="0"/>
              <a:effectRef idx="0"/>
              <a:fontRef idx="minor"/>
            </p:style>
          </p:sp>
          <p:sp>
            <p:nvSpPr>
              <p:cNvPr id="713" name="CustomShape 78"/>
              <p:cNvSpPr/>
              <p:nvPr/>
            </p:nvSpPr>
            <p:spPr>
              <a:xfrm>
                <a:off x="3536640" y="4848480"/>
                <a:ext cx="28080" cy="29160"/>
              </a:xfrm>
              <a:custGeom>
                <a:avLst/>
                <a:gdLst/>
                <a:ahLst/>
                <a:rect l="l" t="t" r="r" b="b"/>
                <a:pathLst>
                  <a:path w="79" h="82">
                    <a:moveTo>
                      <a:pt x="78" y="42"/>
                    </a:moveTo>
                    <a:cubicBezTo>
                      <a:pt x="78" y="16"/>
                      <a:pt x="59" y="0"/>
                      <a:pt x="39" y="0"/>
                    </a:cubicBezTo>
                    <a:cubicBezTo>
                      <a:pt x="17" y="0"/>
                      <a:pt x="0" y="19"/>
                      <a:pt x="0" y="42"/>
                    </a:cubicBezTo>
                    <a:cubicBezTo>
                      <a:pt x="0" y="64"/>
                      <a:pt x="19" y="81"/>
                      <a:pt x="39" y="81"/>
                    </a:cubicBezTo>
                    <a:cubicBezTo>
                      <a:pt x="61" y="81"/>
                      <a:pt x="78" y="61"/>
                      <a:pt x="78" y="42"/>
                    </a:cubicBezTo>
                    <a:close/>
                  </a:path>
                </a:pathLst>
              </a:custGeom>
              <a:solidFill>
                <a:srgbClr val="000000"/>
              </a:solidFill>
              <a:ln>
                <a:noFill/>
              </a:ln>
            </p:spPr>
            <p:style>
              <a:lnRef idx="0"/>
              <a:fillRef idx="0"/>
              <a:effectRef idx="0"/>
              <a:fontRef idx="minor"/>
            </p:style>
          </p:sp>
          <p:sp>
            <p:nvSpPr>
              <p:cNvPr id="714" name="CustomShape 79"/>
              <p:cNvSpPr/>
              <p:nvPr/>
            </p:nvSpPr>
            <p:spPr>
              <a:xfrm>
                <a:off x="3640320" y="4834080"/>
                <a:ext cx="42480" cy="105840"/>
              </a:xfrm>
              <a:custGeom>
                <a:avLst/>
                <a:gdLst/>
                <a:ahLst/>
                <a:rect l="l" t="t" r="r" b="b"/>
                <a:pathLst>
                  <a:path w="119" h="295">
                    <a:moveTo>
                      <a:pt x="118" y="104"/>
                    </a:moveTo>
                    <a:cubicBezTo>
                      <a:pt x="118" y="40"/>
                      <a:pt x="93" y="0"/>
                      <a:pt x="53" y="0"/>
                    </a:cubicBezTo>
                    <a:cubicBezTo>
                      <a:pt x="20" y="0"/>
                      <a:pt x="0" y="26"/>
                      <a:pt x="0" y="54"/>
                    </a:cubicBezTo>
                    <a:cubicBezTo>
                      <a:pt x="0" y="79"/>
                      <a:pt x="20" y="107"/>
                      <a:pt x="53" y="107"/>
                    </a:cubicBezTo>
                    <a:cubicBezTo>
                      <a:pt x="65" y="107"/>
                      <a:pt x="79" y="101"/>
                      <a:pt x="87" y="93"/>
                    </a:cubicBezTo>
                    <a:cubicBezTo>
                      <a:pt x="90" y="90"/>
                      <a:pt x="91" y="91"/>
                      <a:pt x="93" y="90"/>
                    </a:cubicBezTo>
                    <a:cubicBezTo>
                      <a:pt x="94" y="95"/>
                      <a:pt x="95" y="90"/>
                      <a:pt x="95" y="104"/>
                    </a:cubicBezTo>
                    <a:cubicBezTo>
                      <a:pt x="95" y="177"/>
                      <a:pt x="62" y="236"/>
                      <a:pt x="28" y="269"/>
                    </a:cubicBezTo>
                    <a:cubicBezTo>
                      <a:pt x="17" y="280"/>
                      <a:pt x="17" y="280"/>
                      <a:pt x="17" y="283"/>
                    </a:cubicBezTo>
                    <a:cubicBezTo>
                      <a:pt x="17" y="292"/>
                      <a:pt x="23" y="294"/>
                      <a:pt x="28" y="294"/>
                    </a:cubicBezTo>
                    <a:cubicBezTo>
                      <a:pt x="37" y="294"/>
                      <a:pt x="118" y="219"/>
                      <a:pt x="118" y="104"/>
                    </a:cubicBezTo>
                    <a:close/>
                  </a:path>
                </a:pathLst>
              </a:custGeom>
              <a:solidFill>
                <a:srgbClr val="000000"/>
              </a:solidFill>
              <a:ln>
                <a:noFill/>
              </a:ln>
            </p:spPr>
            <p:style>
              <a:lnRef idx="0"/>
              <a:fillRef idx="0"/>
              <a:effectRef idx="0"/>
              <a:fontRef idx="minor"/>
            </p:style>
          </p:sp>
          <p:sp>
            <p:nvSpPr>
              <p:cNvPr id="715" name="CustomShape 80"/>
              <p:cNvSpPr/>
              <p:nvPr/>
            </p:nvSpPr>
            <p:spPr>
              <a:xfrm>
                <a:off x="3778560" y="4715280"/>
                <a:ext cx="181440" cy="160200"/>
              </a:xfrm>
              <a:custGeom>
                <a:avLst/>
                <a:gdLst/>
                <a:ahLst/>
                <a:rect l="l" t="t" r="r" b="b"/>
                <a:pathLst>
                  <a:path w="505" h="446">
                    <a:moveTo>
                      <a:pt x="313" y="381"/>
                    </a:moveTo>
                    <a:cubicBezTo>
                      <a:pt x="325" y="420"/>
                      <a:pt x="361" y="445"/>
                      <a:pt x="403" y="445"/>
                    </a:cubicBezTo>
                    <a:cubicBezTo>
                      <a:pt x="437" y="445"/>
                      <a:pt x="459" y="423"/>
                      <a:pt x="476" y="392"/>
                    </a:cubicBezTo>
                    <a:cubicBezTo>
                      <a:pt x="493" y="356"/>
                      <a:pt x="504" y="297"/>
                      <a:pt x="504" y="294"/>
                    </a:cubicBezTo>
                    <a:cubicBezTo>
                      <a:pt x="504" y="286"/>
                      <a:pt x="495" y="286"/>
                      <a:pt x="493" y="286"/>
                    </a:cubicBezTo>
                    <a:cubicBezTo>
                      <a:pt x="481" y="286"/>
                      <a:pt x="481" y="288"/>
                      <a:pt x="479" y="302"/>
                    </a:cubicBezTo>
                    <a:cubicBezTo>
                      <a:pt x="465" y="358"/>
                      <a:pt x="445" y="426"/>
                      <a:pt x="406" y="426"/>
                    </a:cubicBezTo>
                    <a:cubicBezTo>
                      <a:pt x="383" y="426"/>
                      <a:pt x="375" y="412"/>
                      <a:pt x="375" y="381"/>
                    </a:cubicBezTo>
                    <a:cubicBezTo>
                      <a:pt x="375" y="358"/>
                      <a:pt x="386" y="311"/>
                      <a:pt x="395" y="277"/>
                    </a:cubicBezTo>
                    <a:cubicBezTo>
                      <a:pt x="404" y="242"/>
                      <a:pt x="413" y="206"/>
                      <a:pt x="423" y="171"/>
                    </a:cubicBezTo>
                    <a:cubicBezTo>
                      <a:pt x="425" y="157"/>
                      <a:pt x="434" y="117"/>
                      <a:pt x="439" y="103"/>
                    </a:cubicBezTo>
                    <a:cubicBezTo>
                      <a:pt x="442" y="81"/>
                      <a:pt x="453" y="45"/>
                      <a:pt x="453" y="39"/>
                    </a:cubicBezTo>
                    <a:cubicBezTo>
                      <a:pt x="453" y="19"/>
                      <a:pt x="439" y="11"/>
                      <a:pt x="425" y="11"/>
                    </a:cubicBezTo>
                    <a:cubicBezTo>
                      <a:pt x="420" y="11"/>
                      <a:pt x="395" y="14"/>
                      <a:pt x="386" y="45"/>
                    </a:cubicBezTo>
                    <a:cubicBezTo>
                      <a:pt x="367" y="117"/>
                      <a:pt x="325" y="291"/>
                      <a:pt x="313" y="342"/>
                    </a:cubicBezTo>
                    <a:cubicBezTo>
                      <a:pt x="311" y="347"/>
                      <a:pt x="271" y="426"/>
                      <a:pt x="201" y="426"/>
                    </a:cubicBezTo>
                    <a:cubicBezTo>
                      <a:pt x="148" y="426"/>
                      <a:pt x="140" y="381"/>
                      <a:pt x="140" y="344"/>
                    </a:cubicBezTo>
                    <a:cubicBezTo>
                      <a:pt x="140" y="288"/>
                      <a:pt x="168" y="210"/>
                      <a:pt x="193" y="143"/>
                    </a:cubicBezTo>
                    <a:cubicBezTo>
                      <a:pt x="204" y="115"/>
                      <a:pt x="210" y="101"/>
                      <a:pt x="210" y="81"/>
                    </a:cubicBezTo>
                    <a:cubicBezTo>
                      <a:pt x="210" y="36"/>
                      <a:pt x="179" y="0"/>
                      <a:pt x="129" y="0"/>
                    </a:cubicBezTo>
                    <a:cubicBezTo>
                      <a:pt x="36" y="0"/>
                      <a:pt x="0" y="143"/>
                      <a:pt x="0" y="151"/>
                    </a:cubicBezTo>
                    <a:cubicBezTo>
                      <a:pt x="0" y="162"/>
                      <a:pt x="8" y="162"/>
                      <a:pt x="11" y="162"/>
                    </a:cubicBezTo>
                    <a:cubicBezTo>
                      <a:pt x="19" y="162"/>
                      <a:pt x="22" y="159"/>
                      <a:pt x="25" y="145"/>
                    </a:cubicBezTo>
                    <a:cubicBezTo>
                      <a:pt x="50" y="59"/>
                      <a:pt x="89" y="22"/>
                      <a:pt x="126" y="22"/>
                    </a:cubicBezTo>
                    <a:cubicBezTo>
                      <a:pt x="134" y="22"/>
                      <a:pt x="151" y="22"/>
                      <a:pt x="151" y="56"/>
                    </a:cubicBezTo>
                    <a:cubicBezTo>
                      <a:pt x="151" y="78"/>
                      <a:pt x="140" y="106"/>
                      <a:pt x="134" y="123"/>
                    </a:cubicBezTo>
                    <a:cubicBezTo>
                      <a:pt x="98" y="218"/>
                      <a:pt x="75" y="280"/>
                      <a:pt x="75" y="328"/>
                    </a:cubicBezTo>
                    <a:cubicBezTo>
                      <a:pt x="75" y="423"/>
                      <a:pt x="145" y="445"/>
                      <a:pt x="199" y="445"/>
                    </a:cubicBezTo>
                    <a:cubicBezTo>
                      <a:pt x="263" y="445"/>
                      <a:pt x="297" y="403"/>
                      <a:pt x="313" y="381"/>
                    </a:cubicBezTo>
                    <a:close/>
                  </a:path>
                </a:pathLst>
              </a:custGeom>
              <a:solidFill>
                <a:srgbClr val="000000"/>
              </a:solidFill>
              <a:ln>
                <a:noFill/>
              </a:ln>
            </p:spPr>
            <p:style>
              <a:lnRef idx="0"/>
              <a:fillRef idx="0"/>
              <a:effectRef idx="0"/>
              <a:fontRef idx="minor"/>
            </p:style>
          </p:sp>
          <p:sp>
            <p:nvSpPr>
              <p:cNvPr id="716" name="CustomShape 81"/>
              <p:cNvSpPr/>
              <p:nvPr/>
            </p:nvSpPr>
            <p:spPr>
              <a:xfrm>
                <a:off x="3998160" y="4848480"/>
                <a:ext cx="28440" cy="29160"/>
              </a:xfrm>
              <a:custGeom>
                <a:avLst/>
                <a:gdLst/>
                <a:ahLst/>
                <a:rect l="l" t="t" r="r" b="b"/>
                <a:pathLst>
                  <a:path w="80" h="82">
                    <a:moveTo>
                      <a:pt x="79" y="42"/>
                    </a:moveTo>
                    <a:cubicBezTo>
                      <a:pt x="79" y="16"/>
                      <a:pt x="59" y="0"/>
                      <a:pt x="39" y="0"/>
                    </a:cubicBezTo>
                    <a:cubicBezTo>
                      <a:pt x="17" y="0"/>
                      <a:pt x="0" y="19"/>
                      <a:pt x="0" y="42"/>
                    </a:cubicBezTo>
                    <a:cubicBezTo>
                      <a:pt x="0" y="64"/>
                      <a:pt x="23" y="81"/>
                      <a:pt x="39" y="81"/>
                    </a:cubicBezTo>
                    <a:cubicBezTo>
                      <a:pt x="62" y="81"/>
                      <a:pt x="79" y="61"/>
                      <a:pt x="79" y="42"/>
                    </a:cubicBezTo>
                    <a:close/>
                  </a:path>
                </a:pathLst>
              </a:custGeom>
              <a:solidFill>
                <a:srgbClr val="000000"/>
              </a:solidFill>
              <a:ln>
                <a:noFill/>
              </a:ln>
            </p:spPr>
            <p:style>
              <a:lnRef idx="0"/>
              <a:fillRef idx="0"/>
              <a:effectRef idx="0"/>
              <a:fontRef idx="minor"/>
            </p:style>
          </p:sp>
          <p:sp>
            <p:nvSpPr>
              <p:cNvPr id="717" name="CustomShape 82"/>
              <p:cNvSpPr/>
              <p:nvPr/>
            </p:nvSpPr>
            <p:spPr>
              <a:xfrm>
                <a:off x="4092840" y="4606200"/>
                <a:ext cx="81720" cy="353880"/>
              </a:xfrm>
              <a:custGeom>
                <a:avLst/>
                <a:gdLst/>
                <a:ahLst/>
                <a:rect l="l" t="t" r="r" b="b"/>
                <a:pathLst>
                  <a:path w="228" h="984">
                    <a:moveTo>
                      <a:pt x="227" y="493"/>
                    </a:moveTo>
                    <a:cubicBezTo>
                      <a:pt x="227" y="415"/>
                      <a:pt x="216" y="297"/>
                      <a:pt x="163" y="185"/>
                    </a:cubicBezTo>
                    <a:cubicBezTo>
                      <a:pt x="104" y="65"/>
                      <a:pt x="20" y="0"/>
                      <a:pt x="9" y="0"/>
                    </a:cubicBezTo>
                    <a:cubicBezTo>
                      <a:pt x="3" y="0"/>
                      <a:pt x="0" y="6"/>
                      <a:pt x="0" y="12"/>
                    </a:cubicBezTo>
                    <a:cubicBezTo>
                      <a:pt x="0" y="14"/>
                      <a:pt x="0" y="14"/>
                      <a:pt x="17" y="34"/>
                    </a:cubicBezTo>
                    <a:cubicBezTo>
                      <a:pt x="115" y="129"/>
                      <a:pt x="171" y="286"/>
                      <a:pt x="171" y="493"/>
                    </a:cubicBezTo>
                    <a:cubicBezTo>
                      <a:pt x="171" y="661"/>
                      <a:pt x="135" y="835"/>
                      <a:pt x="12" y="958"/>
                    </a:cubicBezTo>
                    <a:cubicBezTo>
                      <a:pt x="0" y="969"/>
                      <a:pt x="0" y="972"/>
                      <a:pt x="0" y="975"/>
                    </a:cubicBezTo>
                    <a:cubicBezTo>
                      <a:pt x="0" y="981"/>
                      <a:pt x="3" y="983"/>
                      <a:pt x="9" y="983"/>
                    </a:cubicBezTo>
                    <a:cubicBezTo>
                      <a:pt x="20" y="983"/>
                      <a:pt x="107" y="916"/>
                      <a:pt x="166" y="793"/>
                    </a:cubicBezTo>
                    <a:cubicBezTo>
                      <a:pt x="216" y="684"/>
                      <a:pt x="227" y="575"/>
                      <a:pt x="227" y="493"/>
                    </a:cubicBezTo>
                    <a:close/>
                  </a:path>
                </a:pathLst>
              </a:custGeom>
              <a:solidFill>
                <a:srgbClr val="000000"/>
              </a:solidFill>
              <a:ln>
                <a:noFill/>
              </a:ln>
            </p:spPr>
            <p:style>
              <a:lnRef idx="0"/>
              <a:fillRef idx="0"/>
              <a:effectRef idx="0"/>
              <a:fontRef idx="minor"/>
            </p:style>
          </p:sp>
          <p:sp>
            <p:nvSpPr>
              <p:cNvPr id="718" name="CustomShape 83"/>
              <p:cNvSpPr/>
              <p:nvPr/>
            </p:nvSpPr>
            <p:spPr>
              <a:xfrm>
                <a:off x="4339080" y="4719240"/>
                <a:ext cx="37080" cy="153360"/>
              </a:xfrm>
              <a:custGeom>
                <a:avLst/>
                <a:gdLst/>
                <a:ahLst/>
                <a:rect l="l" t="t" r="r" b="b"/>
                <a:pathLst>
                  <a:path w="104" h="427">
                    <a:moveTo>
                      <a:pt x="103" y="53"/>
                    </a:moveTo>
                    <a:cubicBezTo>
                      <a:pt x="103" y="25"/>
                      <a:pt x="81" y="0"/>
                      <a:pt x="53" y="0"/>
                    </a:cubicBezTo>
                    <a:cubicBezTo>
                      <a:pt x="25" y="0"/>
                      <a:pt x="0" y="25"/>
                      <a:pt x="0" y="53"/>
                    </a:cubicBezTo>
                    <a:cubicBezTo>
                      <a:pt x="0" y="81"/>
                      <a:pt x="25" y="104"/>
                      <a:pt x="53" y="104"/>
                    </a:cubicBezTo>
                    <a:cubicBezTo>
                      <a:pt x="81" y="104"/>
                      <a:pt x="103" y="81"/>
                      <a:pt x="103" y="53"/>
                    </a:cubicBezTo>
                    <a:moveTo>
                      <a:pt x="103" y="373"/>
                    </a:moveTo>
                    <a:cubicBezTo>
                      <a:pt x="103" y="345"/>
                      <a:pt x="81" y="319"/>
                      <a:pt x="53" y="319"/>
                    </a:cubicBezTo>
                    <a:cubicBezTo>
                      <a:pt x="25" y="319"/>
                      <a:pt x="0" y="345"/>
                      <a:pt x="0" y="373"/>
                    </a:cubicBezTo>
                    <a:cubicBezTo>
                      <a:pt x="0" y="401"/>
                      <a:pt x="25" y="426"/>
                      <a:pt x="53" y="426"/>
                    </a:cubicBezTo>
                    <a:cubicBezTo>
                      <a:pt x="81" y="426"/>
                      <a:pt x="103" y="401"/>
                      <a:pt x="103" y="373"/>
                    </a:cubicBezTo>
                    <a:close/>
                  </a:path>
                </a:pathLst>
              </a:custGeom>
              <a:solidFill>
                <a:srgbClr val="000000"/>
              </a:solidFill>
              <a:ln>
                <a:noFill/>
              </a:ln>
            </p:spPr>
            <p:style>
              <a:lnRef idx="0"/>
              <a:fillRef idx="0"/>
              <a:effectRef idx="0"/>
              <a:fontRef idx="minor"/>
            </p:style>
          </p:sp>
          <p:sp>
            <p:nvSpPr>
              <p:cNvPr id="719" name="CustomShape 84"/>
              <p:cNvSpPr/>
              <p:nvPr/>
            </p:nvSpPr>
            <p:spPr>
              <a:xfrm>
                <a:off x="4426560" y="4742280"/>
                <a:ext cx="235800" cy="82800"/>
              </a:xfrm>
              <a:custGeom>
                <a:avLst/>
                <a:gdLst/>
                <a:ahLst/>
                <a:rect l="l" t="t" r="r" b="b"/>
                <a:pathLst>
                  <a:path w="656" h="231">
                    <a:moveTo>
                      <a:pt x="622" y="40"/>
                    </a:moveTo>
                    <a:cubicBezTo>
                      <a:pt x="636" y="40"/>
                      <a:pt x="655" y="40"/>
                      <a:pt x="655" y="20"/>
                    </a:cubicBezTo>
                    <a:cubicBezTo>
                      <a:pt x="655" y="0"/>
                      <a:pt x="636" y="0"/>
                      <a:pt x="622" y="0"/>
                    </a:cubicBezTo>
                    <a:cubicBezTo>
                      <a:pt x="426" y="0"/>
                      <a:pt x="230" y="0"/>
                      <a:pt x="34" y="0"/>
                    </a:cubicBezTo>
                    <a:cubicBezTo>
                      <a:pt x="20" y="0"/>
                      <a:pt x="0" y="0"/>
                      <a:pt x="0" y="20"/>
                    </a:cubicBezTo>
                    <a:cubicBezTo>
                      <a:pt x="0" y="40"/>
                      <a:pt x="20" y="40"/>
                      <a:pt x="34" y="40"/>
                    </a:cubicBezTo>
                    <a:cubicBezTo>
                      <a:pt x="230" y="40"/>
                      <a:pt x="426" y="40"/>
                      <a:pt x="622" y="40"/>
                    </a:cubicBezTo>
                    <a:moveTo>
                      <a:pt x="622" y="230"/>
                    </a:moveTo>
                    <a:cubicBezTo>
                      <a:pt x="636" y="230"/>
                      <a:pt x="655" y="230"/>
                      <a:pt x="655" y="211"/>
                    </a:cubicBezTo>
                    <a:cubicBezTo>
                      <a:pt x="655" y="191"/>
                      <a:pt x="636" y="191"/>
                      <a:pt x="622" y="191"/>
                    </a:cubicBezTo>
                    <a:cubicBezTo>
                      <a:pt x="426" y="191"/>
                      <a:pt x="230" y="191"/>
                      <a:pt x="34" y="191"/>
                    </a:cubicBezTo>
                    <a:cubicBezTo>
                      <a:pt x="20" y="191"/>
                      <a:pt x="0" y="191"/>
                      <a:pt x="0" y="211"/>
                    </a:cubicBezTo>
                    <a:cubicBezTo>
                      <a:pt x="0" y="230"/>
                      <a:pt x="20" y="230"/>
                      <a:pt x="34" y="230"/>
                    </a:cubicBezTo>
                    <a:cubicBezTo>
                      <a:pt x="230" y="230"/>
                      <a:pt x="426" y="230"/>
                      <a:pt x="622" y="230"/>
                    </a:cubicBezTo>
                    <a:close/>
                  </a:path>
                </a:pathLst>
              </a:custGeom>
              <a:solidFill>
                <a:srgbClr val="000000"/>
              </a:solidFill>
              <a:ln>
                <a:noFill/>
              </a:ln>
            </p:spPr>
            <p:style>
              <a:lnRef idx="0"/>
              <a:fillRef idx="0"/>
              <a:effectRef idx="0"/>
              <a:fontRef idx="minor"/>
            </p:style>
          </p:sp>
          <p:sp>
            <p:nvSpPr>
              <p:cNvPr id="720" name="CustomShape 85"/>
              <p:cNvSpPr/>
              <p:nvPr/>
            </p:nvSpPr>
            <p:spPr>
              <a:xfrm>
                <a:off x="4949640" y="4270680"/>
                <a:ext cx="84960" cy="157320"/>
              </a:xfrm>
              <a:custGeom>
                <a:avLst/>
                <a:gdLst/>
                <a:ahLst/>
                <a:rect l="l" t="t" r="r" b="b"/>
                <a:pathLst>
                  <a:path w="237" h="438">
                    <a:moveTo>
                      <a:pt x="143" y="160"/>
                    </a:moveTo>
                    <a:cubicBezTo>
                      <a:pt x="167" y="160"/>
                      <a:pt x="190" y="160"/>
                      <a:pt x="213" y="160"/>
                    </a:cubicBezTo>
                    <a:cubicBezTo>
                      <a:pt x="224" y="160"/>
                      <a:pt x="236" y="160"/>
                      <a:pt x="236" y="143"/>
                    </a:cubicBezTo>
                    <a:cubicBezTo>
                      <a:pt x="236" y="134"/>
                      <a:pt x="224" y="134"/>
                      <a:pt x="213" y="134"/>
                    </a:cubicBezTo>
                    <a:cubicBezTo>
                      <a:pt x="192" y="134"/>
                      <a:pt x="170" y="134"/>
                      <a:pt x="149" y="134"/>
                    </a:cubicBezTo>
                    <a:cubicBezTo>
                      <a:pt x="157" y="100"/>
                      <a:pt x="166" y="65"/>
                      <a:pt x="174" y="31"/>
                    </a:cubicBezTo>
                    <a:cubicBezTo>
                      <a:pt x="174" y="28"/>
                      <a:pt x="177" y="25"/>
                      <a:pt x="177" y="22"/>
                    </a:cubicBezTo>
                    <a:cubicBezTo>
                      <a:pt x="177" y="8"/>
                      <a:pt x="166" y="0"/>
                      <a:pt x="152" y="0"/>
                    </a:cubicBezTo>
                    <a:cubicBezTo>
                      <a:pt x="135" y="0"/>
                      <a:pt x="124" y="11"/>
                      <a:pt x="121" y="31"/>
                    </a:cubicBezTo>
                    <a:cubicBezTo>
                      <a:pt x="115" y="48"/>
                      <a:pt x="124" y="14"/>
                      <a:pt x="93" y="134"/>
                    </a:cubicBezTo>
                    <a:cubicBezTo>
                      <a:pt x="69" y="134"/>
                      <a:pt x="46" y="134"/>
                      <a:pt x="23" y="134"/>
                    </a:cubicBezTo>
                    <a:cubicBezTo>
                      <a:pt x="12" y="134"/>
                      <a:pt x="0" y="134"/>
                      <a:pt x="0" y="148"/>
                    </a:cubicBezTo>
                    <a:cubicBezTo>
                      <a:pt x="0" y="160"/>
                      <a:pt x="9" y="160"/>
                      <a:pt x="23" y="160"/>
                    </a:cubicBezTo>
                    <a:cubicBezTo>
                      <a:pt x="44" y="160"/>
                      <a:pt x="66" y="160"/>
                      <a:pt x="87" y="160"/>
                    </a:cubicBezTo>
                    <a:cubicBezTo>
                      <a:pt x="74" y="214"/>
                      <a:pt x="61" y="268"/>
                      <a:pt x="48" y="322"/>
                    </a:cubicBezTo>
                    <a:cubicBezTo>
                      <a:pt x="42" y="339"/>
                      <a:pt x="37" y="364"/>
                      <a:pt x="37" y="372"/>
                    </a:cubicBezTo>
                    <a:cubicBezTo>
                      <a:pt x="37" y="412"/>
                      <a:pt x="70" y="437"/>
                      <a:pt x="110" y="437"/>
                    </a:cubicBezTo>
                    <a:cubicBezTo>
                      <a:pt x="188" y="437"/>
                      <a:pt x="230" y="340"/>
                      <a:pt x="230" y="330"/>
                    </a:cubicBezTo>
                    <a:cubicBezTo>
                      <a:pt x="230" y="321"/>
                      <a:pt x="222" y="322"/>
                      <a:pt x="219" y="322"/>
                    </a:cubicBezTo>
                    <a:cubicBezTo>
                      <a:pt x="210" y="322"/>
                      <a:pt x="210" y="325"/>
                      <a:pt x="205" y="336"/>
                    </a:cubicBezTo>
                    <a:cubicBezTo>
                      <a:pt x="185" y="378"/>
                      <a:pt x="152" y="417"/>
                      <a:pt x="112" y="417"/>
                    </a:cubicBezTo>
                    <a:cubicBezTo>
                      <a:pt x="98" y="417"/>
                      <a:pt x="87" y="409"/>
                      <a:pt x="87" y="384"/>
                    </a:cubicBezTo>
                    <a:cubicBezTo>
                      <a:pt x="87" y="378"/>
                      <a:pt x="90" y="364"/>
                      <a:pt x="93" y="356"/>
                    </a:cubicBezTo>
                    <a:cubicBezTo>
                      <a:pt x="110" y="290"/>
                      <a:pt x="126" y="225"/>
                      <a:pt x="143" y="160"/>
                    </a:cubicBezTo>
                    <a:close/>
                  </a:path>
                </a:pathLst>
              </a:custGeom>
              <a:solidFill>
                <a:srgbClr val="000000"/>
              </a:solidFill>
              <a:ln>
                <a:noFill/>
              </a:ln>
            </p:spPr>
            <p:style>
              <a:lnRef idx="0"/>
              <a:fillRef idx="0"/>
              <a:effectRef idx="0"/>
              <a:fontRef idx="minor"/>
            </p:style>
          </p:sp>
          <p:sp>
            <p:nvSpPr>
              <p:cNvPr id="721" name="CustomShape 86"/>
              <p:cNvSpPr/>
              <p:nvPr/>
            </p:nvSpPr>
            <p:spPr>
              <a:xfrm>
                <a:off x="5062680" y="4343400"/>
                <a:ext cx="88560" cy="117720"/>
              </a:xfrm>
              <a:custGeom>
                <a:avLst/>
                <a:gdLst/>
                <a:ahLst/>
                <a:rect l="l" t="t" r="r" b="b"/>
                <a:pathLst>
                  <a:path w="247" h="328">
                    <a:moveTo>
                      <a:pt x="246" y="232"/>
                    </a:moveTo>
                    <a:cubicBezTo>
                      <a:pt x="239" y="232"/>
                      <a:pt x="231" y="232"/>
                      <a:pt x="224" y="232"/>
                    </a:cubicBezTo>
                    <a:cubicBezTo>
                      <a:pt x="224" y="240"/>
                      <a:pt x="218" y="271"/>
                      <a:pt x="210" y="277"/>
                    </a:cubicBezTo>
                    <a:cubicBezTo>
                      <a:pt x="207" y="280"/>
                      <a:pt x="165" y="280"/>
                      <a:pt x="157" y="280"/>
                    </a:cubicBezTo>
                    <a:cubicBezTo>
                      <a:pt x="125" y="280"/>
                      <a:pt x="93" y="280"/>
                      <a:pt x="62" y="280"/>
                    </a:cubicBezTo>
                    <a:cubicBezTo>
                      <a:pt x="95" y="254"/>
                      <a:pt x="132" y="226"/>
                      <a:pt x="160" y="207"/>
                    </a:cubicBezTo>
                    <a:cubicBezTo>
                      <a:pt x="204" y="179"/>
                      <a:pt x="246" y="148"/>
                      <a:pt x="246" y="98"/>
                    </a:cubicBezTo>
                    <a:cubicBezTo>
                      <a:pt x="246" y="33"/>
                      <a:pt x="185" y="0"/>
                      <a:pt x="115" y="0"/>
                    </a:cubicBezTo>
                    <a:cubicBezTo>
                      <a:pt x="50" y="0"/>
                      <a:pt x="0" y="39"/>
                      <a:pt x="0" y="86"/>
                    </a:cubicBezTo>
                    <a:cubicBezTo>
                      <a:pt x="0" y="112"/>
                      <a:pt x="22" y="114"/>
                      <a:pt x="28" y="114"/>
                    </a:cubicBezTo>
                    <a:cubicBezTo>
                      <a:pt x="42" y="114"/>
                      <a:pt x="59" y="106"/>
                      <a:pt x="59" y="86"/>
                    </a:cubicBezTo>
                    <a:cubicBezTo>
                      <a:pt x="59" y="70"/>
                      <a:pt x="45" y="58"/>
                      <a:pt x="31" y="58"/>
                    </a:cubicBezTo>
                    <a:cubicBezTo>
                      <a:pt x="45" y="36"/>
                      <a:pt x="73" y="22"/>
                      <a:pt x="106" y="22"/>
                    </a:cubicBezTo>
                    <a:cubicBezTo>
                      <a:pt x="154" y="22"/>
                      <a:pt x="193" y="50"/>
                      <a:pt x="193" y="98"/>
                    </a:cubicBezTo>
                    <a:cubicBezTo>
                      <a:pt x="193" y="140"/>
                      <a:pt x="165" y="170"/>
                      <a:pt x="126" y="201"/>
                    </a:cubicBezTo>
                    <a:cubicBezTo>
                      <a:pt x="86" y="236"/>
                      <a:pt x="46" y="270"/>
                      <a:pt x="6" y="305"/>
                    </a:cubicBezTo>
                    <a:cubicBezTo>
                      <a:pt x="3" y="308"/>
                      <a:pt x="0" y="308"/>
                      <a:pt x="0" y="310"/>
                    </a:cubicBezTo>
                    <a:cubicBezTo>
                      <a:pt x="0" y="316"/>
                      <a:pt x="0" y="322"/>
                      <a:pt x="0" y="327"/>
                    </a:cubicBezTo>
                    <a:cubicBezTo>
                      <a:pt x="77" y="327"/>
                      <a:pt x="153" y="327"/>
                      <a:pt x="230" y="327"/>
                    </a:cubicBezTo>
                    <a:cubicBezTo>
                      <a:pt x="235" y="296"/>
                      <a:pt x="241" y="264"/>
                      <a:pt x="246" y="232"/>
                    </a:cubicBezTo>
                    <a:close/>
                  </a:path>
                </a:pathLst>
              </a:custGeom>
              <a:solidFill>
                <a:srgbClr val="000000"/>
              </a:solidFill>
              <a:ln>
                <a:noFill/>
              </a:ln>
            </p:spPr>
            <p:style>
              <a:lnRef idx="0"/>
              <a:fillRef idx="0"/>
              <a:effectRef idx="0"/>
              <a:fontRef idx="minor"/>
            </p:style>
          </p:sp>
          <p:sp>
            <p:nvSpPr>
              <p:cNvPr id="722" name="CustomShape 87"/>
              <p:cNvSpPr/>
              <p:nvPr/>
            </p:nvSpPr>
            <p:spPr>
              <a:xfrm>
                <a:off x="4826880" y="4535640"/>
                <a:ext cx="470520" cy="496080"/>
              </a:xfrm>
              <a:custGeom>
                <a:avLst/>
                <a:gdLst/>
                <a:ahLst/>
                <a:rect l="l" t="t" r="r" b="b"/>
                <a:pathLst>
                  <a:path w="1308" h="1379">
                    <a:moveTo>
                      <a:pt x="1190" y="1378"/>
                    </a:moveTo>
                    <a:cubicBezTo>
                      <a:pt x="1229" y="1273"/>
                      <a:pt x="1268" y="1167"/>
                      <a:pt x="1307" y="1062"/>
                    </a:cubicBezTo>
                    <a:cubicBezTo>
                      <a:pt x="1300" y="1062"/>
                      <a:pt x="1292" y="1062"/>
                      <a:pt x="1285" y="1062"/>
                    </a:cubicBezTo>
                    <a:cubicBezTo>
                      <a:pt x="1246" y="1165"/>
                      <a:pt x="1142" y="1233"/>
                      <a:pt x="1027" y="1261"/>
                    </a:cubicBezTo>
                    <a:cubicBezTo>
                      <a:pt x="1008" y="1266"/>
                      <a:pt x="910" y="1291"/>
                      <a:pt x="722" y="1291"/>
                    </a:cubicBezTo>
                    <a:cubicBezTo>
                      <a:pt x="524" y="1291"/>
                      <a:pt x="326" y="1291"/>
                      <a:pt x="129" y="1291"/>
                    </a:cubicBezTo>
                    <a:cubicBezTo>
                      <a:pt x="296" y="1095"/>
                      <a:pt x="463" y="899"/>
                      <a:pt x="630" y="703"/>
                    </a:cubicBezTo>
                    <a:cubicBezTo>
                      <a:pt x="635" y="698"/>
                      <a:pt x="638" y="692"/>
                      <a:pt x="638" y="689"/>
                    </a:cubicBezTo>
                    <a:cubicBezTo>
                      <a:pt x="638" y="686"/>
                      <a:pt x="638" y="684"/>
                      <a:pt x="633" y="672"/>
                    </a:cubicBezTo>
                    <a:cubicBezTo>
                      <a:pt x="480" y="464"/>
                      <a:pt x="326" y="256"/>
                      <a:pt x="173" y="48"/>
                    </a:cubicBezTo>
                    <a:cubicBezTo>
                      <a:pt x="353" y="48"/>
                      <a:pt x="532" y="48"/>
                      <a:pt x="711" y="48"/>
                    </a:cubicBezTo>
                    <a:cubicBezTo>
                      <a:pt x="843" y="48"/>
                      <a:pt x="932" y="62"/>
                      <a:pt x="943" y="62"/>
                    </a:cubicBezTo>
                    <a:cubicBezTo>
                      <a:pt x="997" y="70"/>
                      <a:pt x="1081" y="87"/>
                      <a:pt x="1159" y="138"/>
                    </a:cubicBezTo>
                    <a:cubicBezTo>
                      <a:pt x="1184" y="152"/>
                      <a:pt x="1251" y="196"/>
                      <a:pt x="1285" y="278"/>
                    </a:cubicBezTo>
                    <a:cubicBezTo>
                      <a:pt x="1292" y="278"/>
                      <a:pt x="1300" y="278"/>
                      <a:pt x="1307" y="278"/>
                    </a:cubicBezTo>
                    <a:cubicBezTo>
                      <a:pt x="1268" y="185"/>
                      <a:pt x="1229" y="93"/>
                      <a:pt x="1190" y="0"/>
                    </a:cubicBezTo>
                    <a:cubicBezTo>
                      <a:pt x="802" y="0"/>
                      <a:pt x="413" y="0"/>
                      <a:pt x="25" y="0"/>
                    </a:cubicBezTo>
                    <a:cubicBezTo>
                      <a:pt x="3" y="0"/>
                      <a:pt x="3" y="0"/>
                      <a:pt x="0" y="6"/>
                    </a:cubicBezTo>
                    <a:cubicBezTo>
                      <a:pt x="0" y="9"/>
                      <a:pt x="0" y="28"/>
                      <a:pt x="0" y="40"/>
                    </a:cubicBezTo>
                    <a:cubicBezTo>
                      <a:pt x="172" y="277"/>
                      <a:pt x="345" y="514"/>
                      <a:pt x="518" y="751"/>
                    </a:cubicBezTo>
                    <a:cubicBezTo>
                      <a:pt x="348" y="950"/>
                      <a:pt x="178" y="1149"/>
                      <a:pt x="8" y="1347"/>
                    </a:cubicBezTo>
                    <a:cubicBezTo>
                      <a:pt x="0" y="1361"/>
                      <a:pt x="0" y="1364"/>
                      <a:pt x="0" y="1367"/>
                    </a:cubicBezTo>
                    <a:cubicBezTo>
                      <a:pt x="0" y="1378"/>
                      <a:pt x="8" y="1378"/>
                      <a:pt x="25" y="1378"/>
                    </a:cubicBezTo>
                    <a:cubicBezTo>
                      <a:pt x="413" y="1378"/>
                      <a:pt x="802" y="1378"/>
                      <a:pt x="1190" y="1378"/>
                    </a:cubicBezTo>
                    <a:close/>
                  </a:path>
                </a:pathLst>
              </a:custGeom>
              <a:solidFill>
                <a:srgbClr val="000000"/>
              </a:solidFill>
              <a:ln>
                <a:noFill/>
              </a:ln>
            </p:spPr>
            <p:style>
              <a:lnRef idx="0"/>
              <a:fillRef idx="0"/>
              <a:effectRef idx="0"/>
              <a:fontRef idx="minor"/>
            </p:style>
          </p:sp>
          <p:sp>
            <p:nvSpPr>
              <p:cNvPr id="723" name="CustomShape 88"/>
              <p:cNvSpPr/>
              <p:nvPr/>
            </p:nvSpPr>
            <p:spPr>
              <a:xfrm>
                <a:off x="4792680" y="5125680"/>
                <a:ext cx="75600" cy="166320"/>
              </a:xfrm>
              <a:custGeom>
                <a:avLst/>
                <a:gdLst/>
                <a:ahLst/>
                <a:rect l="l" t="t" r="r" b="b"/>
                <a:pathLst>
                  <a:path w="211" h="463">
                    <a:moveTo>
                      <a:pt x="190" y="25"/>
                    </a:moveTo>
                    <a:cubicBezTo>
                      <a:pt x="190" y="14"/>
                      <a:pt x="182" y="0"/>
                      <a:pt x="162" y="0"/>
                    </a:cubicBezTo>
                    <a:cubicBezTo>
                      <a:pt x="145" y="0"/>
                      <a:pt x="126" y="16"/>
                      <a:pt x="126" y="36"/>
                    </a:cubicBezTo>
                    <a:cubicBezTo>
                      <a:pt x="126" y="50"/>
                      <a:pt x="134" y="64"/>
                      <a:pt x="151" y="64"/>
                    </a:cubicBezTo>
                    <a:cubicBezTo>
                      <a:pt x="173" y="64"/>
                      <a:pt x="190" y="44"/>
                      <a:pt x="190" y="25"/>
                    </a:cubicBezTo>
                    <a:moveTo>
                      <a:pt x="50" y="375"/>
                    </a:moveTo>
                    <a:cubicBezTo>
                      <a:pt x="47" y="383"/>
                      <a:pt x="44" y="392"/>
                      <a:pt x="44" y="403"/>
                    </a:cubicBezTo>
                    <a:cubicBezTo>
                      <a:pt x="44" y="436"/>
                      <a:pt x="72" y="462"/>
                      <a:pt x="109" y="462"/>
                    </a:cubicBezTo>
                    <a:cubicBezTo>
                      <a:pt x="179" y="462"/>
                      <a:pt x="210" y="366"/>
                      <a:pt x="210" y="358"/>
                    </a:cubicBezTo>
                    <a:cubicBezTo>
                      <a:pt x="210" y="350"/>
                      <a:pt x="202" y="352"/>
                      <a:pt x="198" y="350"/>
                    </a:cubicBezTo>
                    <a:cubicBezTo>
                      <a:pt x="187" y="350"/>
                      <a:pt x="187" y="352"/>
                      <a:pt x="184" y="361"/>
                    </a:cubicBezTo>
                    <a:cubicBezTo>
                      <a:pt x="168" y="414"/>
                      <a:pt x="137" y="442"/>
                      <a:pt x="112" y="442"/>
                    </a:cubicBezTo>
                    <a:cubicBezTo>
                      <a:pt x="98" y="442"/>
                      <a:pt x="95" y="434"/>
                      <a:pt x="95" y="420"/>
                    </a:cubicBezTo>
                    <a:cubicBezTo>
                      <a:pt x="95" y="403"/>
                      <a:pt x="98" y="392"/>
                      <a:pt x="106" y="375"/>
                    </a:cubicBezTo>
                    <a:cubicBezTo>
                      <a:pt x="112" y="355"/>
                      <a:pt x="120" y="338"/>
                      <a:pt x="128" y="319"/>
                    </a:cubicBezTo>
                    <a:cubicBezTo>
                      <a:pt x="134" y="305"/>
                      <a:pt x="159" y="240"/>
                      <a:pt x="162" y="232"/>
                    </a:cubicBezTo>
                    <a:cubicBezTo>
                      <a:pt x="162" y="226"/>
                      <a:pt x="165" y="218"/>
                      <a:pt x="165" y="210"/>
                    </a:cubicBezTo>
                    <a:cubicBezTo>
                      <a:pt x="165" y="179"/>
                      <a:pt x="137" y="151"/>
                      <a:pt x="100" y="151"/>
                    </a:cubicBezTo>
                    <a:cubicBezTo>
                      <a:pt x="30" y="151"/>
                      <a:pt x="0" y="246"/>
                      <a:pt x="0" y="257"/>
                    </a:cubicBezTo>
                    <a:cubicBezTo>
                      <a:pt x="0" y="266"/>
                      <a:pt x="8" y="266"/>
                      <a:pt x="11" y="266"/>
                    </a:cubicBezTo>
                    <a:cubicBezTo>
                      <a:pt x="22" y="266"/>
                      <a:pt x="22" y="263"/>
                      <a:pt x="25" y="254"/>
                    </a:cubicBezTo>
                    <a:cubicBezTo>
                      <a:pt x="42" y="196"/>
                      <a:pt x="72" y="170"/>
                      <a:pt x="98" y="170"/>
                    </a:cubicBezTo>
                    <a:cubicBezTo>
                      <a:pt x="109" y="170"/>
                      <a:pt x="114" y="176"/>
                      <a:pt x="114" y="196"/>
                    </a:cubicBezTo>
                    <a:cubicBezTo>
                      <a:pt x="114" y="212"/>
                      <a:pt x="112" y="221"/>
                      <a:pt x="92" y="266"/>
                    </a:cubicBezTo>
                    <a:cubicBezTo>
                      <a:pt x="78" y="302"/>
                      <a:pt x="64" y="338"/>
                      <a:pt x="50" y="375"/>
                    </a:cubicBezTo>
                    <a:close/>
                  </a:path>
                </a:pathLst>
              </a:custGeom>
              <a:solidFill>
                <a:srgbClr val="000000"/>
              </a:solidFill>
              <a:ln>
                <a:noFill/>
              </a:ln>
            </p:spPr>
            <p:style>
              <a:lnRef idx="0"/>
              <a:fillRef idx="0"/>
              <a:effectRef idx="0"/>
              <a:fontRef idx="minor"/>
            </p:style>
          </p:sp>
          <p:sp>
            <p:nvSpPr>
              <p:cNvPr id="724" name="CustomShape 89"/>
              <p:cNvSpPr/>
              <p:nvPr/>
            </p:nvSpPr>
            <p:spPr>
              <a:xfrm>
                <a:off x="4898520" y="5194080"/>
                <a:ext cx="182160" cy="66600"/>
              </a:xfrm>
              <a:custGeom>
                <a:avLst/>
                <a:gdLst/>
                <a:ahLst/>
                <a:rect l="l" t="t" r="r" b="b"/>
                <a:pathLst>
                  <a:path w="507" h="186">
                    <a:moveTo>
                      <a:pt x="481" y="34"/>
                    </a:moveTo>
                    <a:cubicBezTo>
                      <a:pt x="492" y="34"/>
                      <a:pt x="506" y="34"/>
                      <a:pt x="506" y="17"/>
                    </a:cubicBezTo>
                    <a:cubicBezTo>
                      <a:pt x="506" y="0"/>
                      <a:pt x="490" y="0"/>
                      <a:pt x="481" y="0"/>
                    </a:cubicBezTo>
                    <a:cubicBezTo>
                      <a:pt x="329" y="0"/>
                      <a:pt x="177" y="0"/>
                      <a:pt x="25" y="0"/>
                    </a:cubicBezTo>
                    <a:cubicBezTo>
                      <a:pt x="16" y="0"/>
                      <a:pt x="0" y="0"/>
                      <a:pt x="0" y="17"/>
                    </a:cubicBezTo>
                    <a:cubicBezTo>
                      <a:pt x="0" y="34"/>
                      <a:pt x="16" y="34"/>
                      <a:pt x="25" y="34"/>
                    </a:cubicBezTo>
                    <a:cubicBezTo>
                      <a:pt x="177" y="34"/>
                      <a:pt x="329" y="34"/>
                      <a:pt x="481" y="34"/>
                    </a:cubicBezTo>
                    <a:moveTo>
                      <a:pt x="481" y="185"/>
                    </a:moveTo>
                    <a:cubicBezTo>
                      <a:pt x="490" y="185"/>
                      <a:pt x="506" y="185"/>
                      <a:pt x="506" y="168"/>
                    </a:cubicBezTo>
                    <a:cubicBezTo>
                      <a:pt x="506" y="151"/>
                      <a:pt x="492" y="151"/>
                      <a:pt x="481" y="151"/>
                    </a:cubicBezTo>
                    <a:cubicBezTo>
                      <a:pt x="329" y="151"/>
                      <a:pt x="177" y="151"/>
                      <a:pt x="25" y="151"/>
                    </a:cubicBezTo>
                    <a:cubicBezTo>
                      <a:pt x="16" y="151"/>
                      <a:pt x="0" y="151"/>
                      <a:pt x="0" y="168"/>
                    </a:cubicBezTo>
                    <a:cubicBezTo>
                      <a:pt x="0" y="185"/>
                      <a:pt x="16" y="185"/>
                      <a:pt x="25" y="185"/>
                    </a:cubicBezTo>
                    <a:cubicBezTo>
                      <a:pt x="177" y="185"/>
                      <a:pt x="329" y="185"/>
                      <a:pt x="481" y="185"/>
                    </a:cubicBezTo>
                    <a:close/>
                  </a:path>
                </a:pathLst>
              </a:custGeom>
              <a:solidFill>
                <a:srgbClr val="000000"/>
              </a:solidFill>
              <a:ln>
                <a:noFill/>
              </a:ln>
            </p:spPr>
            <p:style>
              <a:lnRef idx="0"/>
              <a:fillRef idx="0"/>
              <a:effectRef idx="0"/>
              <a:fontRef idx="minor"/>
            </p:style>
          </p:sp>
          <p:sp>
            <p:nvSpPr>
              <p:cNvPr id="725" name="CustomShape 90"/>
              <p:cNvSpPr/>
              <p:nvPr/>
            </p:nvSpPr>
            <p:spPr>
              <a:xfrm>
                <a:off x="5109120" y="5134680"/>
                <a:ext cx="83520" cy="157320"/>
              </a:xfrm>
              <a:custGeom>
                <a:avLst/>
                <a:gdLst/>
                <a:ahLst/>
                <a:rect l="l" t="t" r="r" b="b"/>
                <a:pathLst>
                  <a:path w="233" h="438">
                    <a:moveTo>
                      <a:pt x="140" y="159"/>
                    </a:moveTo>
                    <a:cubicBezTo>
                      <a:pt x="163" y="159"/>
                      <a:pt x="186" y="159"/>
                      <a:pt x="210" y="159"/>
                    </a:cubicBezTo>
                    <a:cubicBezTo>
                      <a:pt x="224" y="159"/>
                      <a:pt x="232" y="159"/>
                      <a:pt x="232" y="143"/>
                    </a:cubicBezTo>
                    <a:cubicBezTo>
                      <a:pt x="232" y="134"/>
                      <a:pt x="224" y="134"/>
                      <a:pt x="213" y="134"/>
                    </a:cubicBezTo>
                    <a:cubicBezTo>
                      <a:pt x="190" y="134"/>
                      <a:pt x="168" y="134"/>
                      <a:pt x="145" y="134"/>
                    </a:cubicBezTo>
                    <a:cubicBezTo>
                      <a:pt x="154" y="101"/>
                      <a:pt x="162" y="67"/>
                      <a:pt x="171" y="33"/>
                    </a:cubicBezTo>
                    <a:cubicBezTo>
                      <a:pt x="173" y="28"/>
                      <a:pt x="173" y="25"/>
                      <a:pt x="173" y="22"/>
                    </a:cubicBezTo>
                    <a:cubicBezTo>
                      <a:pt x="173" y="11"/>
                      <a:pt x="165" y="0"/>
                      <a:pt x="151" y="0"/>
                    </a:cubicBezTo>
                    <a:cubicBezTo>
                      <a:pt x="134" y="0"/>
                      <a:pt x="123" y="11"/>
                      <a:pt x="117" y="31"/>
                    </a:cubicBezTo>
                    <a:cubicBezTo>
                      <a:pt x="115" y="47"/>
                      <a:pt x="123" y="14"/>
                      <a:pt x="92" y="134"/>
                    </a:cubicBezTo>
                    <a:cubicBezTo>
                      <a:pt x="69" y="134"/>
                      <a:pt x="46" y="134"/>
                      <a:pt x="22" y="134"/>
                    </a:cubicBezTo>
                    <a:cubicBezTo>
                      <a:pt x="8" y="134"/>
                      <a:pt x="0" y="134"/>
                      <a:pt x="0" y="148"/>
                    </a:cubicBezTo>
                    <a:cubicBezTo>
                      <a:pt x="0" y="159"/>
                      <a:pt x="8" y="159"/>
                      <a:pt x="19" y="159"/>
                    </a:cubicBezTo>
                    <a:cubicBezTo>
                      <a:pt x="42" y="159"/>
                      <a:pt x="64" y="159"/>
                      <a:pt x="87" y="159"/>
                    </a:cubicBezTo>
                    <a:cubicBezTo>
                      <a:pt x="73" y="214"/>
                      <a:pt x="59" y="268"/>
                      <a:pt x="45" y="322"/>
                    </a:cubicBezTo>
                    <a:cubicBezTo>
                      <a:pt x="42" y="339"/>
                      <a:pt x="33" y="364"/>
                      <a:pt x="33" y="372"/>
                    </a:cubicBezTo>
                    <a:cubicBezTo>
                      <a:pt x="33" y="411"/>
                      <a:pt x="70" y="437"/>
                      <a:pt x="109" y="437"/>
                    </a:cubicBezTo>
                    <a:cubicBezTo>
                      <a:pt x="185" y="437"/>
                      <a:pt x="229" y="341"/>
                      <a:pt x="229" y="333"/>
                    </a:cubicBezTo>
                    <a:cubicBezTo>
                      <a:pt x="229" y="325"/>
                      <a:pt x="222" y="327"/>
                      <a:pt x="218" y="325"/>
                    </a:cubicBezTo>
                    <a:cubicBezTo>
                      <a:pt x="210" y="325"/>
                      <a:pt x="207" y="325"/>
                      <a:pt x="204" y="336"/>
                    </a:cubicBezTo>
                    <a:cubicBezTo>
                      <a:pt x="185" y="381"/>
                      <a:pt x="148" y="417"/>
                      <a:pt x="112" y="417"/>
                    </a:cubicBezTo>
                    <a:cubicBezTo>
                      <a:pt x="95" y="417"/>
                      <a:pt x="87" y="409"/>
                      <a:pt x="87" y="383"/>
                    </a:cubicBezTo>
                    <a:cubicBezTo>
                      <a:pt x="87" y="378"/>
                      <a:pt x="89" y="364"/>
                      <a:pt x="89" y="355"/>
                    </a:cubicBezTo>
                    <a:cubicBezTo>
                      <a:pt x="106" y="290"/>
                      <a:pt x="123" y="225"/>
                      <a:pt x="140" y="159"/>
                    </a:cubicBezTo>
                    <a:close/>
                  </a:path>
                </a:pathLst>
              </a:custGeom>
              <a:solidFill>
                <a:srgbClr val="000000"/>
              </a:solidFill>
              <a:ln>
                <a:noFill/>
              </a:ln>
            </p:spPr>
            <p:style>
              <a:lnRef idx="0"/>
              <a:fillRef idx="0"/>
              <a:effectRef idx="0"/>
              <a:fontRef idx="minor"/>
            </p:style>
          </p:sp>
          <p:sp>
            <p:nvSpPr>
              <p:cNvPr id="726" name="CustomShape 91"/>
              <p:cNvSpPr/>
              <p:nvPr/>
            </p:nvSpPr>
            <p:spPr>
              <a:xfrm>
                <a:off x="5231160" y="5207040"/>
                <a:ext cx="72360" cy="118080"/>
              </a:xfrm>
              <a:custGeom>
                <a:avLst/>
                <a:gdLst/>
                <a:ahLst/>
                <a:rect l="l" t="t" r="r" b="b"/>
                <a:pathLst>
                  <a:path w="202" h="329">
                    <a:moveTo>
                      <a:pt x="126" y="14"/>
                    </a:moveTo>
                    <a:cubicBezTo>
                      <a:pt x="126" y="0"/>
                      <a:pt x="123" y="0"/>
                      <a:pt x="106" y="0"/>
                    </a:cubicBezTo>
                    <a:cubicBezTo>
                      <a:pt x="72" y="31"/>
                      <a:pt x="16" y="31"/>
                      <a:pt x="8" y="31"/>
                    </a:cubicBezTo>
                    <a:cubicBezTo>
                      <a:pt x="5" y="31"/>
                      <a:pt x="2" y="31"/>
                      <a:pt x="0" y="31"/>
                    </a:cubicBezTo>
                    <a:cubicBezTo>
                      <a:pt x="0" y="39"/>
                      <a:pt x="0" y="46"/>
                      <a:pt x="0" y="54"/>
                    </a:cubicBezTo>
                    <a:cubicBezTo>
                      <a:pt x="2" y="54"/>
                      <a:pt x="5" y="54"/>
                      <a:pt x="8" y="54"/>
                    </a:cubicBezTo>
                    <a:cubicBezTo>
                      <a:pt x="19" y="54"/>
                      <a:pt x="50" y="51"/>
                      <a:pt x="81" y="40"/>
                    </a:cubicBezTo>
                    <a:cubicBezTo>
                      <a:pt x="81" y="122"/>
                      <a:pt x="81" y="204"/>
                      <a:pt x="81" y="286"/>
                    </a:cubicBezTo>
                    <a:cubicBezTo>
                      <a:pt x="81" y="300"/>
                      <a:pt x="81" y="306"/>
                      <a:pt x="28" y="306"/>
                    </a:cubicBezTo>
                    <a:cubicBezTo>
                      <a:pt x="19" y="306"/>
                      <a:pt x="11" y="306"/>
                      <a:pt x="2" y="306"/>
                    </a:cubicBezTo>
                    <a:cubicBezTo>
                      <a:pt x="2" y="313"/>
                      <a:pt x="2" y="321"/>
                      <a:pt x="2" y="328"/>
                    </a:cubicBezTo>
                    <a:cubicBezTo>
                      <a:pt x="30" y="325"/>
                      <a:pt x="74" y="325"/>
                      <a:pt x="103" y="325"/>
                    </a:cubicBezTo>
                    <a:cubicBezTo>
                      <a:pt x="133" y="325"/>
                      <a:pt x="173" y="325"/>
                      <a:pt x="201" y="328"/>
                    </a:cubicBezTo>
                    <a:cubicBezTo>
                      <a:pt x="201" y="321"/>
                      <a:pt x="201" y="313"/>
                      <a:pt x="201" y="306"/>
                    </a:cubicBezTo>
                    <a:cubicBezTo>
                      <a:pt x="193" y="306"/>
                      <a:pt x="184" y="306"/>
                      <a:pt x="176" y="306"/>
                    </a:cubicBezTo>
                    <a:cubicBezTo>
                      <a:pt x="126" y="306"/>
                      <a:pt x="126" y="300"/>
                      <a:pt x="126" y="286"/>
                    </a:cubicBezTo>
                    <a:cubicBezTo>
                      <a:pt x="126" y="195"/>
                      <a:pt x="126" y="105"/>
                      <a:pt x="126" y="14"/>
                    </a:cubicBezTo>
                    <a:close/>
                  </a:path>
                </a:pathLst>
              </a:custGeom>
              <a:solidFill>
                <a:srgbClr val="000000"/>
              </a:solidFill>
              <a:ln>
                <a:noFill/>
              </a:ln>
            </p:spPr>
            <p:style>
              <a:lnRef idx="0"/>
              <a:fillRef idx="0"/>
              <a:effectRef idx="0"/>
              <a:fontRef idx="minor"/>
            </p:style>
          </p:sp>
          <p:sp>
            <p:nvSpPr>
              <p:cNvPr id="727" name="CustomShape 92"/>
              <p:cNvSpPr/>
              <p:nvPr/>
            </p:nvSpPr>
            <p:spPr>
              <a:xfrm>
                <a:off x="5413320" y="4715280"/>
                <a:ext cx="144360" cy="160200"/>
              </a:xfrm>
              <a:custGeom>
                <a:avLst/>
                <a:gdLst/>
                <a:ahLst/>
                <a:rect l="l" t="t" r="r" b="b"/>
                <a:pathLst>
                  <a:path w="402" h="446">
                    <a:moveTo>
                      <a:pt x="56" y="378"/>
                    </a:moveTo>
                    <a:cubicBezTo>
                      <a:pt x="54" y="392"/>
                      <a:pt x="48" y="414"/>
                      <a:pt x="48" y="420"/>
                    </a:cubicBezTo>
                    <a:cubicBezTo>
                      <a:pt x="48" y="437"/>
                      <a:pt x="62" y="445"/>
                      <a:pt x="76" y="445"/>
                    </a:cubicBezTo>
                    <a:cubicBezTo>
                      <a:pt x="90" y="445"/>
                      <a:pt x="107" y="440"/>
                      <a:pt x="112" y="420"/>
                    </a:cubicBezTo>
                    <a:cubicBezTo>
                      <a:pt x="115" y="414"/>
                      <a:pt x="149" y="280"/>
                      <a:pt x="154" y="263"/>
                    </a:cubicBezTo>
                    <a:cubicBezTo>
                      <a:pt x="160" y="230"/>
                      <a:pt x="180" y="162"/>
                      <a:pt x="185" y="134"/>
                    </a:cubicBezTo>
                    <a:cubicBezTo>
                      <a:pt x="188" y="123"/>
                      <a:pt x="216" y="75"/>
                      <a:pt x="238" y="56"/>
                    </a:cubicBezTo>
                    <a:cubicBezTo>
                      <a:pt x="247" y="47"/>
                      <a:pt x="275" y="22"/>
                      <a:pt x="320" y="22"/>
                    </a:cubicBezTo>
                    <a:cubicBezTo>
                      <a:pt x="345" y="22"/>
                      <a:pt x="346" y="30"/>
                      <a:pt x="359" y="33"/>
                    </a:cubicBezTo>
                    <a:cubicBezTo>
                      <a:pt x="331" y="39"/>
                      <a:pt x="308" y="61"/>
                      <a:pt x="308" y="89"/>
                    </a:cubicBezTo>
                    <a:cubicBezTo>
                      <a:pt x="308" y="103"/>
                      <a:pt x="318" y="123"/>
                      <a:pt x="345" y="123"/>
                    </a:cubicBezTo>
                    <a:cubicBezTo>
                      <a:pt x="371" y="123"/>
                      <a:pt x="401" y="101"/>
                      <a:pt x="401" y="64"/>
                    </a:cubicBezTo>
                    <a:cubicBezTo>
                      <a:pt x="401" y="31"/>
                      <a:pt x="367" y="0"/>
                      <a:pt x="320" y="0"/>
                    </a:cubicBezTo>
                    <a:cubicBezTo>
                      <a:pt x="255" y="0"/>
                      <a:pt x="210" y="50"/>
                      <a:pt x="194" y="75"/>
                    </a:cubicBezTo>
                    <a:cubicBezTo>
                      <a:pt x="185" y="33"/>
                      <a:pt x="149" y="0"/>
                      <a:pt x="104" y="0"/>
                    </a:cubicBezTo>
                    <a:cubicBezTo>
                      <a:pt x="56" y="0"/>
                      <a:pt x="40" y="39"/>
                      <a:pt x="31" y="56"/>
                    </a:cubicBezTo>
                    <a:cubicBezTo>
                      <a:pt x="12" y="89"/>
                      <a:pt x="0" y="148"/>
                      <a:pt x="0" y="151"/>
                    </a:cubicBezTo>
                    <a:cubicBezTo>
                      <a:pt x="0" y="162"/>
                      <a:pt x="9" y="162"/>
                      <a:pt x="12" y="162"/>
                    </a:cubicBezTo>
                    <a:cubicBezTo>
                      <a:pt x="20" y="162"/>
                      <a:pt x="23" y="162"/>
                      <a:pt x="28" y="140"/>
                    </a:cubicBezTo>
                    <a:cubicBezTo>
                      <a:pt x="45" y="70"/>
                      <a:pt x="65" y="22"/>
                      <a:pt x="101" y="22"/>
                    </a:cubicBezTo>
                    <a:cubicBezTo>
                      <a:pt x="118" y="22"/>
                      <a:pt x="129" y="31"/>
                      <a:pt x="129" y="67"/>
                    </a:cubicBezTo>
                    <a:cubicBezTo>
                      <a:pt x="129" y="89"/>
                      <a:pt x="126" y="98"/>
                      <a:pt x="115" y="151"/>
                    </a:cubicBezTo>
                    <a:cubicBezTo>
                      <a:pt x="96" y="227"/>
                      <a:pt x="76" y="302"/>
                      <a:pt x="56" y="378"/>
                    </a:cubicBezTo>
                    <a:close/>
                  </a:path>
                </a:pathLst>
              </a:custGeom>
              <a:solidFill>
                <a:srgbClr val="000000"/>
              </a:solidFill>
              <a:ln>
                <a:noFill/>
              </a:ln>
            </p:spPr>
            <p:style>
              <a:lnRef idx="0"/>
              <a:fillRef idx="0"/>
              <a:effectRef idx="0"/>
              <a:fontRef idx="minor"/>
            </p:style>
          </p:sp>
          <p:sp>
            <p:nvSpPr>
              <p:cNvPr id="728" name="CustomShape 93"/>
              <p:cNvSpPr/>
              <p:nvPr/>
            </p:nvSpPr>
            <p:spPr>
              <a:xfrm>
                <a:off x="5608080" y="4606200"/>
                <a:ext cx="81720" cy="353880"/>
              </a:xfrm>
              <a:custGeom>
                <a:avLst/>
                <a:gdLst/>
                <a:ahLst/>
                <a:rect l="l" t="t" r="r" b="b"/>
                <a:pathLst>
                  <a:path w="228" h="984">
                    <a:moveTo>
                      <a:pt x="227" y="975"/>
                    </a:moveTo>
                    <a:cubicBezTo>
                      <a:pt x="227" y="972"/>
                      <a:pt x="227" y="969"/>
                      <a:pt x="210" y="953"/>
                    </a:cubicBezTo>
                    <a:cubicBezTo>
                      <a:pt x="87" y="829"/>
                      <a:pt x="56" y="642"/>
                      <a:pt x="56" y="493"/>
                    </a:cubicBezTo>
                    <a:cubicBezTo>
                      <a:pt x="56" y="322"/>
                      <a:pt x="92" y="152"/>
                      <a:pt x="215" y="28"/>
                    </a:cubicBezTo>
                    <a:cubicBezTo>
                      <a:pt x="227" y="14"/>
                      <a:pt x="227" y="14"/>
                      <a:pt x="227" y="12"/>
                    </a:cubicBezTo>
                    <a:cubicBezTo>
                      <a:pt x="227" y="3"/>
                      <a:pt x="224" y="0"/>
                      <a:pt x="218" y="0"/>
                    </a:cubicBezTo>
                    <a:cubicBezTo>
                      <a:pt x="207" y="0"/>
                      <a:pt x="117" y="68"/>
                      <a:pt x="61" y="194"/>
                    </a:cubicBezTo>
                    <a:cubicBezTo>
                      <a:pt x="11" y="300"/>
                      <a:pt x="0" y="409"/>
                      <a:pt x="0" y="493"/>
                    </a:cubicBezTo>
                    <a:cubicBezTo>
                      <a:pt x="0" y="569"/>
                      <a:pt x="8" y="689"/>
                      <a:pt x="64" y="799"/>
                    </a:cubicBezTo>
                    <a:cubicBezTo>
                      <a:pt x="123" y="919"/>
                      <a:pt x="207" y="983"/>
                      <a:pt x="218" y="983"/>
                    </a:cubicBezTo>
                    <a:cubicBezTo>
                      <a:pt x="224" y="983"/>
                      <a:pt x="227" y="981"/>
                      <a:pt x="227" y="975"/>
                    </a:cubicBezTo>
                    <a:close/>
                  </a:path>
                </a:pathLst>
              </a:custGeom>
              <a:solidFill>
                <a:srgbClr val="000000"/>
              </a:solidFill>
              <a:ln>
                <a:noFill/>
              </a:ln>
            </p:spPr>
            <p:style>
              <a:lnRef idx="0"/>
              <a:fillRef idx="0"/>
              <a:effectRef idx="0"/>
              <a:fontRef idx="minor"/>
            </p:style>
          </p:sp>
          <p:sp>
            <p:nvSpPr>
              <p:cNvPr id="729" name="CustomShape 94"/>
              <p:cNvSpPr/>
              <p:nvPr/>
            </p:nvSpPr>
            <p:spPr>
              <a:xfrm>
                <a:off x="5720760" y="4715280"/>
                <a:ext cx="176400" cy="160200"/>
              </a:xfrm>
              <a:custGeom>
                <a:avLst/>
                <a:gdLst/>
                <a:ahLst/>
                <a:rect l="l" t="t" r="r" b="b"/>
                <a:pathLst>
                  <a:path w="491" h="446">
                    <a:moveTo>
                      <a:pt x="300" y="137"/>
                    </a:moveTo>
                    <a:cubicBezTo>
                      <a:pt x="306" y="112"/>
                      <a:pt x="328" y="22"/>
                      <a:pt x="398" y="22"/>
                    </a:cubicBezTo>
                    <a:cubicBezTo>
                      <a:pt x="401" y="22"/>
                      <a:pt x="426" y="22"/>
                      <a:pt x="446" y="36"/>
                    </a:cubicBezTo>
                    <a:cubicBezTo>
                      <a:pt x="418" y="39"/>
                      <a:pt x="398" y="64"/>
                      <a:pt x="398" y="89"/>
                    </a:cubicBezTo>
                    <a:cubicBezTo>
                      <a:pt x="398" y="103"/>
                      <a:pt x="409" y="123"/>
                      <a:pt x="437" y="123"/>
                    </a:cubicBezTo>
                    <a:cubicBezTo>
                      <a:pt x="457" y="123"/>
                      <a:pt x="490" y="106"/>
                      <a:pt x="490" y="64"/>
                    </a:cubicBezTo>
                    <a:cubicBezTo>
                      <a:pt x="490" y="14"/>
                      <a:pt x="432" y="0"/>
                      <a:pt x="398" y="0"/>
                    </a:cubicBezTo>
                    <a:cubicBezTo>
                      <a:pt x="342" y="0"/>
                      <a:pt x="306" y="53"/>
                      <a:pt x="294" y="75"/>
                    </a:cubicBezTo>
                    <a:cubicBezTo>
                      <a:pt x="269" y="11"/>
                      <a:pt x="216" y="0"/>
                      <a:pt x="188" y="0"/>
                    </a:cubicBezTo>
                    <a:cubicBezTo>
                      <a:pt x="87" y="0"/>
                      <a:pt x="31" y="129"/>
                      <a:pt x="31" y="151"/>
                    </a:cubicBezTo>
                    <a:cubicBezTo>
                      <a:pt x="31" y="162"/>
                      <a:pt x="40" y="162"/>
                      <a:pt x="42" y="162"/>
                    </a:cubicBezTo>
                    <a:cubicBezTo>
                      <a:pt x="51" y="162"/>
                      <a:pt x="54" y="159"/>
                      <a:pt x="54" y="151"/>
                    </a:cubicBezTo>
                    <a:cubicBezTo>
                      <a:pt x="87" y="47"/>
                      <a:pt x="152" y="22"/>
                      <a:pt x="185" y="22"/>
                    </a:cubicBezTo>
                    <a:cubicBezTo>
                      <a:pt x="205" y="22"/>
                      <a:pt x="238" y="31"/>
                      <a:pt x="238" y="89"/>
                    </a:cubicBezTo>
                    <a:cubicBezTo>
                      <a:pt x="238" y="117"/>
                      <a:pt x="222" y="185"/>
                      <a:pt x="185" y="322"/>
                    </a:cubicBezTo>
                    <a:cubicBezTo>
                      <a:pt x="171" y="384"/>
                      <a:pt x="138" y="426"/>
                      <a:pt x="93" y="426"/>
                    </a:cubicBezTo>
                    <a:cubicBezTo>
                      <a:pt x="87" y="426"/>
                      <a:pt x="65" y="426"/>
                      <a:pt x="42" y="412"/>
                    </a:cubicBezTo>
                    <a:cubicBezTo>
                      <a:pt x="68" y="406"/>
                      <a:pt x="90" y="386"/>
                      <a:pt x="90" y="358"/>
                    </a:cubicBezTo>
                    <a:cubicBezTo>
                      <a:pt x="90" y="333"/>
                      <a:pt x="68" y="325"/>
                      <a:pt x="54" y="325"/>
                    </a:cubicBezTo>
                    <a:cubicBezTo>
                      <a:pt x="23" y="325"/>
                      <a:pt x="0" y="350"/>
                      <a:pt x="0" y="381"/>
                    </a:cubicBezTo>
                    <a:cubicBezTo>
                      <a:pt x="0" y="426"/>
                      <a:pt x="48" y="445"/>
                      <a:pt x="93" y="445"/>
                    </a:cubicBezTo>
                    <a:cubicBezTo>
                      <a:pt x="157" y="445"/>
                      <a:pt x="194" y="378"/>
                      <a:pt x="196" y="372"/>
                    </a:cubicBezTo>
                    <a:cubicBezTo>
                      <a:pt x="208" y="409"/>
                      <a:pt x="241" y="445"/>
                      <a:pt x="303" y="445"/>
                    </a:cubicBezTo>
                    <a:cubicBezTo>
                      <a:pt x="404" y="445"/>
                      <a:pt x="460" y="319"/>
                      <a:pt x="460" y="294"/>
                    </a:cubicBezTo>
                    <a:cubicBezTo>
                      <a:pt x="460" y="286"/>
                      <a:pt x="451" y="286"/>
                      <a:pt x="448" y="286"/>
                    </a:cubicBezTo>
                    <a:cubicBezTo>
                      <a:pt x="437" y="286"/>
                      <a:pt x="437" y="288"/>
                      <a:pt x="434" y="297"/>
                    </a:cubicBezTo>
                    <a:cubicBezTo>
                      <a:pt x="401" y="400"/>
                      <a:pt x="336" y="426"/>
                      <a:pt x="303" y="426"/>
                    </a:cubicBezTo>
                    <a:cubicBezTo>
                      <a:pt x="266" y="426"/>
                      <a:pt x="250" y="392"/>
                      <a:pt x="250" y="358"/>
                    </a:cubicBezTo>
                    <a:cubicBezTo>
                      <a:pt x="250" y="339"/>
                      <a:pt x="255" y="316"/>
                      <a:pt x="266" y="274"/>
                    </a:cubicBezTo>
                    <a:cubicBezTo>
                      <a:pt x="278" y="229"/>
                      <a:pt x="289" y="183"/>
                      <a:pt x="300" y="137"/>
                    </a:cubicBezTo>
                    <a:close/>
                  </a:path>
                </a:pathLst>
              </a:custGeom>
              <a:solidFill>
                <a:srgbClr val="000000"/>
              </a:solidFill>
              <a:ln>
                <a:noFill/>
              </a:ln>
            </p:spPr>
            <p:style>
              <a:lnRef idx="0"/>
              <a:fillRef idx="0"/>
              <a:effectRef idx="0"/>
              <a:fontRef idx="minor"/>
            </p:style>
          </p:sp>
          <p:sp>
            <p:nvSpPr>
              <p:cNvPr id="730" name="CustomShape 95"/>
              <p:cNvSpPr/>
              <p:nvPr/>
            </p:nvSpPr>
            <p:spPr>
              <a:xfrm>
                <a:off x="5924520" y="4760640"/>
                <a:ext cx="74520" cy="167400"/>
              </a:xfrm>
              <a:custGeom>
                <a:avLst/>
                <a:gdLst/>
                <a:ahLst/>
                <a:rect l="l" t="t" r="r" b="b"/>
                <a:pathLst>
                  <a:path w="208" h="466">
                    <a:moveTo>
                      <a:pt x="190" y="28"/>
                    </a:moveTo>
                    <a:cubicBezTo>
                      <a:pt x="190" y="17"/>
                      <a:pt x="182" y="0"/>
                      <a:pt x="162" y="0"/>
                    </a:cubicBezTo>
                    <a:cubicBezTo>
                      <a:pt x="146" y="0"/>
                      <a:pt x="123" y="19"/>
                      <a:pt x="123" y="39"/>
                    </a:cubicBezTo>
                    <a:cubicBezTo>
                      <a:pt x="123" y="50"/>
                      <a:pt x="134" y="64"/>
                      <a:pt x="151" y="64"/>
                    </a:cubicBezTo>
                    <a:cubicBezTo>
                      <a:pt x="171" y="64"/>
                      <a:pt x="190" y="45"/>
                      <a:pt x="190" y="28"/>
                    </a:cubicBezTo>
                    <a:moveTo>
                      <a:pt x="50" y="375"/>
                    </a:moveTo>
                    <a:cubicBezTo>
                      <a:pt x="48" y="386"/>
                      <a:pt x="45" y="395"/>
                      <a:pt x="45" y="406"/>
                    </a:cubicBezTo>
                    <a:cubicBezTo>
                      <a:pt x="45" y="437"/>
                      <a:pt x="70" y="465"/>
                      <a:pt x="109" y="465"/>
                    </a:cubicBezTo>
                    <a:cubicBezTo>
                      <a:pt x="179" y="465"/>
                      <a:pt x="207" y="370"/>
                      <a:pt x="207" y="358"/>
                    </a:cubicBezTo>
                    <a:cubicBezTo>
                      <a:pt x="207" y="350"/>
                      <a:pt x="199" y="350"/>
                      <a:pt x="196" y="350"/>
                    </a:cubicBezTo>
                    <a:cubicBezTo>
                      <a:pt x="188" y="350"/>
                      <a:pt x="188" y="353"/>
                      <a:pt x="185" y="361"/>
                    </a:cubicBezTo>
                    <a:cubicBezTo>
                      <a:pt x="168" y="417"/>
                      <a:pt x="137" y="445"/>
                      <a:pt x="112" y="445"/>
                    </a:cubicBezTo>
                    <a:cubicBezTo>
                      <a:pt x="98" y="445"/>
                      <a:pt x="95" y="437"/>
                      <a:pt x="95" y="420"/>
                    </a:cubicBezTo>
                    <a:cubicBezTo>
                      <a:pt x="95" y="406"/>
                      <a:pt x="98" y="392"/>
                      <a:pt x="106" y="375"/>
                    </a:cubicBezTo>
                    <a:cubicBezTo>
                      <a:pt x="112" y="358"/>
                      <a:pt x="120" y="339"/>
                      <a:pt x="126" y="322"/>
                    </a:cubicBezTo>
                    <a:cubicBezTo>
                      <a:pt x="134" y="305"/>
                      <a:pt x="157" y="244"/>
                      <a:pt x="160" y="235"/>
                    </a:cubicBezTo>
                    <a:cubicBezTo>
                      <a:pt x="162" y="227"/>
                      <a:pt x="165" y="218"/>
                      <a:pt x="165" y="213"/>
                    </a:cubicBezTo>
                    <a:cubicBezTo>
                      <a:pt x="165" y="179"/>
                      <a:pt x="137" y="154"/>
                      <a:pt x="101" y="154"/>
                    </a:cubicBezTo>
                    <a:cubicBezTo>
                      <a:pt x="31" y="154"/>
                      <a:pt x="0" y="246"/>
                      <a:pt x="0" y="258"/>
                    </a:cubicBezTo>
                    <a:cubicBezTo>
                      <a:pt x="0" y="269"/>
                      <a:pt x="8" y="269"/>
                      <a:pt x="11" y="269"/>
                    </a:cubicBezTo>
                    <a:cubicBezTo>
                      <a:pt x="22" y="269"/>
                      <a:pt x="22" y="263"/>
                      <a:pt x="22" y="258"/>
                    </a:cubicBezTo>
                    <a:cubicBezTo>
                      <a:pt x="42" y="199"/>
                      <a:pt x="73" y="174"/>
                      <a:pt x="98" y="174"/>
                    </a:cubicBezTo>
                    <a:cubicBezTo>
                      <a:pt x="109" y="174"/>
                      <a:pt x="115" y="179"/>
                      <a:pt x="115" y="196"/>
                    </a:cubicBezTo>
                    <a:cubicBezTo>
                      <a:pt x="115" y="213"/>
                      <a:pt x="109" y="224"/>
                      <a:pt x="92" y="266"/>
                    </a:cubicBezTo>
                    <a:cubicBezTo>
                      <a:pt x="78" y="302"/>
                      <a:pt x="64" y="339"/>
                      <a:pt x="50" y="375"/>
                    </a:cubicBezTo>
                    <a:close/>
                  </a:path>
                </a:pathLst>
              </a:custGeom>
              <a:solidFill>
                <a:srgbClr val="000000"/>
              </a:solidFill>
              <a:ln>
                <a:noFill/>
              </a:ln>
            </p:spPr>
            <p:style>
              <a:lnRef idx="0"/>
              <a:fillRef idx="0"/>
              <a:effectRef idx="0"/>
              <a:fontRef idx="minor"/>
            </p:style>
          </p:sp>
          <p:sp>
            <p:nvSpPr>
              <p:cNvPr id="731" name="CustomShape 96"/>
              <p:cNvSpPr/>
              <p:nvPr/>
            </p:nvSpPr>
            <p:spPr>
              <a:xfrm>
                <a:off x="6061680" y="4834080"/>
                <a:ext cx="41400" cy="105840"/>
              </a:xfrm>
              <a:custGeom>
                <a:avLst/>
                <a:gdLst/>
                <a:ahLst/>
                <a:rect l="l" t="t" r="r" b="b"/>
                <a:pathLst>
                  <a:path w="116" h="295">
                    <a:moveTo>
                      <a:pt x="115" y="104"/>
                    </a:moveTo>
                    <a:cubicBezTo>
                      <a:pt x="115" y="40"/>
                      <a:pt x="89" y="0"/>
                      <a:pt x="50" y="0"/>
                    </a:cubicBezTo>
                    <a:cubicBezTo>
                      <a:pt x="19" y="0"/>
                      <a:pt x="0" y="26"/>
                      <a:pt x="0" y="54"/>
                    </a:cubicBezTo>
                    <a:cubicBezTo>
                      <a:pt x="0" y="79"/>
                      <a:pt x="19" y="107"/>
                      <a:pt x="50" y="107"/>
                    </a:cubicBezTo>
                    <a:cubicBezTo>
                      <a:pt x="61" y="107"/>
                      <a:pt x="75" y="101"/>
                      <a:pt x="84" y="93"/>
                    </a:cubicBezTo>
                    <a:cubicBezTo>
                      <a:pt x="89" y="90"/>
                      <a:pt x="88" y="91"/>
                      <a:pt x="89" y="90"/>
                    </a:cubicBezTo>
                    <a:cubicBezTo>
                      <a:pt x="92" y="90"/>
                      <a:pt x="92" y="90"/>
                      <a:pt x="92" y="104"/>
                    </a:cubicBezTo>
                    <a:cubicBezTo>
                      <a:pt x="92" y="177"/>
                      <a:pt x="59" y="236"/>
                      <a:pt x="25" y="269"/>
                    </a:cubicBezTo>
                    <a:cubicBezTo>
                      <a:pt x="14" y="280"/>
                      <a:pt x="14" y="280"/>
                      <a:pt x="14" y="283"/>
                    </a:cubicBezTo>
                    <a:cubicBezTo>
                      <a:pt x="14" y="292"/>
                      <a:pt x="19" y="294"/>
                      <a:pt x="25" y="294"/>
                    </a:cubicBezTo>
                    <a:cubicBezTo>
                      <a:pt x="36" y="294"/>
                      <a:pt x="115" y="219"/>
                      <a:pt x="115" y="104"/>
                    </a:cubicBezTo>
                    <a:close/>
                  </a:path>
                </a:pathLst>
              </a:custGeom>
              <a:solidFill>
                <a:srgbClr val="000000"/>
              </a:solidFill>
              <a:ln>
                <a:noFill/>
              </a:ln>
            </p:spPr>
            <p:style>
              <a:lnRef idx="0"/>
              <a:fillRef idx="0"/>
              <a:effectRef idx="0"/>
              <a:fontRef idx="minor"/>
            </p:style>
          </p:sp>
          <p:sp>
            <p:nvSpPr>
              <p:cNvPr id="732" name="CustomShape 97"/>
              <p:cNvSpPr/>
              <p:nvPr/>
            </p:nvSpPr>
            <p:spPr>
              <a:xfrm>
                <a:off x="6198840" y="4715280"/>
                <a:ext cx="181440" cy="160200"/>
              </a:xfrm>
              <a:custGeom>
                <a:avLst/>
                <a:gdLst/>
                <a:ahLst/>
                <a:rect l="l" t="t" r="r" b="b"/>
                <a:pathLst>
                  <a:path w="505" h="446">
                    <a:moveTo>
                      <a:pt x="316" y="381"/>
                    </a:moveTo>
                    <a:cubicBezTo>
                      <a:pt x="324" y="420"/>
                      <a:pt x="361" y="445"/>
                      <a:pt x="403" y="445"/>
                    </a:cubicBezTo>
                    <a:cubicBezTo>
                      <a:pt x="436" y="445"/>
                      <a:pt x="459" y="423"/>
                      <a:pt x="476" y="392"/>
                    </a:cubicBezTo>
                    <a:cubicBezTo>
                      <a:pt x="492" y="356"/>
                      <a:pt x="504" y="297"/>
                      <a:pt x="504" y="294"/>
                    </a:cubicBezTo>
                    <a:cubicBezTo>
                      <a:pt x="504" y="286"/>
                      <a:pt x="495" y="286"/>
                      <a:pt x="492" y="286"/>
                    </a:cubicBezTo>
                    <a:cubicBezTo>
                      <a:pt x="484" y="286"/>
                      <a:pt x="481" y="288"/>
                      <a:pt x="478" y="302"/>
                    </a:cubicBezTo>
                    <a:cubicBezTo>
                      <a:pt x="464" y="358"/>
                      <a:pt x="448" y="426"/>
                      <a:pt x="406" y="426"/>
                    </a:cubicBezTo>
                    <a:cubicBezTo>
                      <a:pt x="383" y="426"/>
                      <a:pt x="375" y="412"/>
                      <a:pt x="375" y="381"/>
                    </a:cubicBezTo>
                    <a:cubicBezTo>
                      <a:pt x="375" y="358"/>
                      <a:pt x="386" y="311"/>
                      <a:pt x="394" y="277"/>
                    </a:cubicBezTo>
                    <a:cubicBezTo>
                      <a:pt x="404" y="242"/>
                      <a:pt x="413" y="206"/>
                      <a:pt x="422" y="171"/>
                    </a:cubicBezTo>
                    <a:cubicBezTo>
                      <a:pt x="425" y="157"/>
                      <a:pt x="434" y="117"/>
                      <a:pt x="439" y="103"/>
                    </a:cubicBezTo>
                    <a:cubicBezTo>
                      <a:pt x="445" y="81"/>
                      <a:pt x="453" y="45"/>
                      <a:pt x="453" y="39"/>
                    </a:cubicBezTo>
                    <a:cubicBezTo>
                      <a:pt x="453" y="19"/>
                      <a:pt x="439" y="11"/>
                      <a:pt x="425" y="11"/>
                    </a:cubicBezTo>
                    <a:cubicBezTo>
                      <a:pt x="420" y="11"/>
                      <a:pt x="394" y="14"/>
                      <a:pt x="386" y="45"/>
                    </a:cubicBezTo>
                    <a:cubicBezTo>
                      <a:pt x="366" y="117"/>
                      <a:pt x="324" y="291"/>
                      <a:pt x="313" y="342"/>
                    </a:cubicBezTo>
                    <a:cubicBezTo>
                      <a:pt x="310" y="347"/>
                      <a:pt x="271" y="426"/>
                      <a:pt x="201" y="426"/>
                    </a:cubicBezTo>
                    <a:cubicBezTo>
                      <a:pt x="148" y="426"/>
                      <a:pt x="140" y="381"/>
                      <a:pt x="140" y="344"/>
                    </a:cubicBezTo>
                    <a:cubicBezTo>
                      <a:pt x="140" y="288"/>
                      <a:pt x="168" y="210"/>
                      <a:pt x="193" y="143"/>
                    </a:cubicBezTo>
                    <a:cubicBezTo>
                      <a:pt x="204" y="115"/>
                      <a:pt x="210" y="101"/>
                      <a:pt x="210" y="81"/>
                    </a:cubicBezTo>
                    <a:cubicBezTo>
                      <a:pt x="210" y="36"/>
                      <a:pt x="179" y="0"/>
                      <a:pt x="128" y="0"/>
                    </a:cubicBezTo>
                    <a:cubicBezTo>
                      <a:pt x="36" y="0"/>
                      <a:pt x="0" y="143"/>
                      <a:pt x="0" y="151"/>
                    </a:cubicBezTo>
                    <a:cubicBezTo>
                      <a:pt x="0" y="162"/>
                      <a:pt x="8" y="162"/>
                      <a:pt x="11" y="162"/>
                    </a:cubicBezTo>
                    <a:cubicBezTo>
                      <a:pt x="19" y="162"/>
                      <a:pt x="22" y="159"/>
                      <a:pt x="28" y="145"/>
                    </a:cubicBezTo>
                    <a:cubicBezTo>
                      <a:pt x="50" y="59"/>
                      <a:pt x="89" y="22"/>
                      <a:pt x="126" y="22"/>
                    </a:cubicBezTo>
                    <a:cubicBezTo>
                      <a:pt x="134" y="22"/>
                      <a:pt x="151" y="22"/>
                      <a:pt x="151" y="56"/>
                    </a:cubicBezTo>
                    <a:cubicBezTo>
                      <a:pt x="151" y="78"/>
                      <a:pt x="140" y="106"/>
                      <a:pt x="134" y="123"/>
                    </a:cubicBezTo>
                    <a:cubicBezTo>
                      <a:pt x="98" y="218"/>
                      <a:pt x="75" y="280"/>
                      <a:pt x="75" y="328"/>
                    </a:cubicBezTo>
                    <a:cubicBezTo>
                      <a:pt x="75" y="423"/>
                      <a:pt x="145" y="445"/>
                      <a:pt x="198" y="445"/>
                    </a:cubicBezTo>
                    <a:cubicBezTo>
                      <a:pt x="263" y="445"/>
                      <a:pt x="299" y="403"/>
                      <a:pt x="316" y="381"/>
                    </a:cubicBezTo>
                    <a:close/>
                  </a:path>
                </a:pathLst>
              </a:custGeom>
              <a:solidFill>
                <a:srgbClr val="000000"/>
              </a:solidFill>
              <a:ln>
                <a:noFill/>
              </a:ln>
            </p:spPr>
            <p:style>
              <a:lnRef idx="0"/>
              <a:fillRef idx="0"/>
              <a:effectRef idx="0"/>
              <a:fontRef idx="minor"/>
            </p:style>
          </p:sp>
          <p:sp>
            <p:nvSpPr>
              <p:cNvPr id="733" name="CustomShape 98"/>
              <p:cNvSpPr/>
              <p:nvPr/>
            </p:nvSpPr>
            <p:spPr>
              <a:xfrm>
                <a:off x="6402240" y="4760640"/>
                <a:ext cx="75600" cy="167400"/>
              </a:xfrm>
              <a:custGeom>
                <a:avLst/>
                <a:gdLst/>
                <a:ahLst/>
                <a:rect l="l" t="t" r="r" b="b"/>
                <a:pathLst>
                  <a:path w="211" h="466">
                    <a:moveTo>
                      <a:pt x="191" y="28"/>
                    </a:moveTo>
                    <a:cubicBezTo>
                      <a:pt x="191" y="17"/>
                      <a:pt x="182" y="0"/>
                      <a:pt x="165" y="0"/>
                    </a:cubicBezTo>
                    <a:cubicBezTo>
                      <a:pt x="146" y="0"/>
                      <a:pt x="126" y="19"/>
                      <a:pt x="126" y="39"/>
                    </a:cubicBezTo>
                    <a:cubicBezTo>
                      <a:pt x="126" y="50"/>
                      <a:pt x="135" y="64"/>
                      <a:pt x="154" y="64"/>
                    </a:cubicBezTo>
                    <a:cubicBezTo>
                      <a:pt x="174" y="64"/>
                      <a:pt x="191" y="45"/>
                      <a:pt x="191" y="28"/>
                    </a:cubicBezTo>
                    <a:moveTo>
                      <a:pt x="51" y="375"/>
                    </a:moveTo>
                    <a:cubicBezTo>
                      <a:pt x="48" y="386"/>
                      <a:pt x="45" y="395"/>
                      <a:pt x="45" y="406"/>
                    </a:cubicBezTo>
                    <a:cubicBezTo>
                      <a:pt x="45" y="437"/>
                      <a:pt x="73" y="465"/>
                      <a:pt x="109" y="465"/>
                    </a:cubicBezTo>
                    <a:cubicBezTo>
                      <a:pt x="179" y="465"/>
                      <a:pt x="210" y="370"/>
                      <a:pt x="210" y="358"/>
                    </a:cubicBezTo>
                    <a:cubicBezTo>
                      <a:pt x="210" y="350"/>
                      <a:pt x="202" y="350"/>
                      <a:pt x="199" y="350"/>
                    </a:cubicBezTo>
                    <a:cubicBezTo>
                      <a:pt x="188" y="350"/>
                      <a:pt x="188" y="353"/>
                      <a:pt x="185" y="361"/>
                    </a:cubicBezTo>
                    <a:cubicBezTo>
                      <a:pt x="171" y="417"/>
                      <a:pt x="140" y="445"/>
                      <a:pt x="112" y="445"/>
                    </a:cubicBezTo>
                    <a:cubicBezTo>
                      <a:pt x="98" y="445"/>
                      <a:pt x="95" y="437"/>
                      <a:pt x="95" y="420"/>
                    </a:cubicBezTo>
                    <a:cubicBezTo>
                      <a:pt x="95" y="406"/>
                      <a:pt x="101" y="392"/>
                      <a:pt x="107" y="375"/>
                    </a:cubicBezTo>
                    <a:cubicBezTo>
                      <a:pt x="112" y="358"/>
                      <a:pt x="121" y="339"/>
                      <a:pt x="129" y="322"/>
                    </a:cubicBezTo>
                    <a:cubicBezTo>
                      <a:pt x="135" y="305"/>
                      <a:pt x="160" y="244"/>
                      <a:pt x="163" y="235"/>
                    </a:cubicBezTo>
                    <a:cubicBezTo>
                      <a:pt x="165" y="227"/>
                      <a:pt x="165" y="218"/>
                      <a:pt x="165" y="213"/>
                    </a:cubicBezTo>
                    <a:cubicBezTo>
                      <a:pt x="165" y="179"/>
                      <a:pt x="137" y="154"/>
                      <a:pt x="101" y="154"/>
                    </a:cubicBezTo>
                    <a:cubicBezTo>
                      <a:pt x="34" y="154"/>
                      <a:pt x="0" y="246"/>
                      <a:pt x="0" y="258"/>
                    </a:cubicBezTo>
                    <a:cubicBezTo>
                      <a:pt x="0" y="269"/>
                      <a:pt x="8" y="265"/>
                      <a:pt x="11" y="269"/>
                    </a:cubicBezTo>
                    <a:cubicBezTo>
                      <a:pt x="23" y="269"/>
                      <a:pt x="23" y="263"/>
                      <a:pt x="25" y="258"/>
                    </a:cubicBezTo>
                    <a:cubicBezTo>
                      <a:pt x="42" y="199"/>
                      <a:pt x="73" y="174"/>
                      <a:pt x="98" y="174"/>
                    </a:cubicBezTo>
                    <a:cubicBezTo>
                      <a:pt x="109" y="174"/>
                      <a:pt x="115" y="179"/>
                      <a:pt x="115" y="196"/>
                    </a:cubicBezTo>
                    <a:cubicBezTo>
                      <a:pt x="115" y="213"/>
                      <a:pt x="112" y="224"/>
                      <a:pt x="95" y="266"/>
                    </a:cubicBezTo>
                    <a:cubicBezTo>
                      <a:pt x="80" y="302"/>
                      <a:pt x="66" y="339"/>
                      <a:pt x="51" y="375"/>
                    </a:cubicBezTo>
                    <a:close/>
                  </a:path>
                </a:pathLst>
              </a:custGeom>
              <a:solidFill>
                <a:srgbClr val="000000"/>
              </a:solidFill>
              <a:ln>
                <a:noFill/>
              </a:ln>
            </p:spPr>
            <p:style>
              <a:lnRef idx="0"/>
              <a:fillRef idx="0"/>
              <a:effectRef idx="0"/>
              <a:fontRef idx="minor"/>
            </p:style>
          </p:sp>
          <p:sp>
            <p:nvSpPr>
              <p:cNvPr id="734" name="CustomShape 99"/>
              <p:cNvSpPr/>
              <p:nvPr/>
            </p:nvSpPr>
            <p:spPr>
              <a:xfrm>
                <a:off x="6529320" y="4606200"/>
                <a:ext cx="81720" cy="353880"/>
              </a:xfrm>
              <a:custGeom>
                <a:avLst/>
                <a:gdLst/>
                <a:ahLst/>
                <a:rect l="l" t="t" r="r" b="b"/>
                <a:pathLst>
                  <a:path w="228" h="984">
                    <a:moveTo>
                      <a:pt x="227" y="493"/>
                    </a:moveTo>
                    <a:cubicBezTo>
                      <a:pt x="227" y="415"/>
                      <a:pt x="216" y="297"/>
                      <a:pt x="162" y="185"/>
                    </a:cubicBezTo>
                    <a:cubicBezTo>
                      <a:pt x="104" y="65"/>
                      <a:pt x="20" y="0"/>
                      <a:pt x="8" y="0"/>
                    </a:cubicBezTo>
                    <a:cubicBezTo>
                      <a:pt x="3" y="0"/>
                      <a:pt x="0" y="6"/>
                      <a:pt x="0" y="12"/>
                    </a:cubicBezTo>
                    <a:cubicBezTo>
                      <a:pt x="0" y="14"/>
                      <a:pt x="0" y="14"/>
                      <a:pt x="17" y="34"/>
                    </a:cubicBezTo>
                    <a:cubicBezTo>
                      <a:pt x="115" y="129"/>
                      <a:pt x="171" y="286"/>
                      <a:pt x="171" y="493"/>
                    </a:cubicBezTo>
                    <a:cubicBezTo>
                      <a:pt x="171" y="661"/>
                      <a:pt x="134" y="835"/>
                      <a:pt x="11" y="958"/>
                    </a:cubicBezTo>
                    <a:cubicBezTo>
                      <a:pt x="0" y="969"/>
                      <a:pt x="0" y="972"/>
                      <a:pt x="0" y="975"/>
                    </a:cubicBezTo>
                    <a:cubicBezTo>
                      <a:pt x="0" y="981"/>
                      <a:pt x="3" y="983"/>
                      <a:pt x="8" y="983"/>
                    </a:cubicBezTo>
                    <a:cubicBezTo>
                      <a:pt x="20" y="983"/>
                      <a:pt x="106" y="916"/>
                      <a:pt x="165" y="793"/>
                    </a:cubicBezTo>
                    <a:cubicBezTo>
                      <a:pt x="216" y="684"/>
                      <a:pt x="227" y="575"/>
                      <a:pt x="227" y="493"/>
                    </a:cubicBezTo>
                    <a:close/>
                  </a:path>
                </a:pathLst>
              </a:custGeom>
              <a:solidFill>
                <a:srgbClr val="000000"/>
              </a:solidFill>
              <a:ln>
                <a:noFill/>
              </a:ln>
            </p:spPr>
            <p:style>
              <a:lnRef idx="0"/>
              <a:fillRef idx="0"/>
              <a:effectRef idx="0"/>
              <a:fontRef idx="minor"/>
            </p:style>
          </p:sp>
          <p:sp>
            <p:nvSpPr>
              <p:cNvPr id="735" name="CustomShape 100"/>
              <p:cNvSpPr/>
              <p:nvPr/>
            </p:nvSpPr>
            <p:spPr>
              <a:xfrm>
                <a:off x="6744960" y="4665960"/>
                <a:ext cx="235800" cy="235800"/>
              </a:xfrm>
              <a:custGeom>
                <a:avLst/>
                <a:gdLst/>
                <a:ahLst/>
                <a:rect l="l" t="t" r="r" b="b"/>
                <a:pathLst>
                  <a:path w="656" h="656">
                    <a:moveTo>
                      <a:pt x="347" y="347"/>
                    </a:moveTo>
                    <a:cubicBezTo>
                      <a:pt x="439" y="347"/>
                      <a:pt x="530" y="347"/>
                      <a:pt x="622" y="347"/>
                    </a:cubicBezTo>
                    <a:cubicBezTo>
                      <a:pt x="636" y="347"/>
                      <a:pt x="655" y="347"/>
                      <a:pt x="655" y="327"/>
                    </a:cubicBezTo>
                    <a:cubicBezTo>
                      <a:pt x="655" y="308"/>
                      <a:pt x="636" y="308"/>
                      <a:pt x="622" y="308"/>
                    </a:cubicBezTo>
                    <a:cubicBezTo>
                      <a:pt x="530" y="308"/>
                      <a:pt x="439" y="308"/>
                      <a:pt x="347" y="308"/>
                    </a:cubicBezTo>
                    <a:cubicBezTo>
                      <a:pt x="347" y="215"/>
                      <a:pt x="347" y="123"/>
                      <a:pt x="347" y="30"/>
                    </a:cubicBezTo>
                    <a:cubicBezTo>
                      <a:pt x="347" y="16"/>
                      <a:pt x="347" y="0"/>
                      <a:pt x="328" y="0"/>
                    </a:cubicBezTo>
                    <a:cubicBezTo>
                      <a:pt x="308" y="0"/>
                      <a:pt x="308" y="16"/>
                      <a:pt x="308" y="30"/>
                    </a:cubicBezTo>
                    <a:cubicBezTo>
                      <a:pt x="308" y="123"/>
                      <a:pt x="308" y="215"/>
                      <a:pt x="308" y="308"/>
                    </a:cubicBezTo>
                    <a:cubicBezTo>
                      <a:pt x="217" y="308"/>
                      <a:pt x="125" y="308"/>
                      <a:pt x="34" y="308"/>
                    </a:cubicBezTo>
                    <a:cubicBezTo>
                      <a:pt x="20" y="308"/>
                      <a:pt x="0" y="308"/>
                      <a:pt x="0" y="327"/>
                    </a:cubicBezTo>
                    <a:cubicBezTo>
                      <a:pt x="0" y="347"/>
                      <a:pt x="20" y="347"/>
                      <a:pt x="34" y="347"/>
                    </a:cubicBezTo>
                    <a:cubicBezTo>
                      <a:pt x="125" y="347"/>
                      <a:pt x="217" y="347"/>
                      <a:pt x="308" y="347"/>
                    </a:cubicBezTo>
                    <a:cubicBezTo>
                      <a:pt x="308" y="438"/>
                      <a:pt x="308" y="530"/>
                      <a:pt x="308" y="621"/>
                    </a:cubicBezTo>
                    <a:cubicBezTo>
                      <a:pt x="308" y="635"/>
                      <a:pt x="308" y="655"/>
                      <a:pt x="328" y="655"/>
                    </a:cubicBezTo>
                    <a:cubicBezTo>
                      <a:pt x="347" y="655"/>
                      <a:pt x="347" y="635"/>
                      <a:pt x="347" y="621"/>
                    </a:cubicBezTo>
                    <a:cubicBezTo>
                      <a:pt x="347" y="530"/>
                      <a:pt x="347" y="438"/>
                      <a:pt x="347" y="347"/>
                    </a:cubicBezTo>
                    <a:close/>
                  </a:path>
                </a:pathLst>
              </a:custGeom>
              <a:solidFill>
                <a:srgbClr val="000000"/>
              </a:solidFill>
              <a:ln>
                <a:noFill/>
              </a:ln>
            </p:spPr>
            <p:style>
              <a:lnRef idx="0"/>
              <a:fillRef idx="0"/>
              <a:effectRef idx="0"/>
              <a:fontRef idx="minor"/>
            </p:style>
          </p:sp>
          <p:sp>
            <p:nvSpPr>
              <p:cNvPr id="736" name="CustomShape 101"/>
              <p:cNvSpPr/>
              <p:nvPr/>
            </p:nvSpPr>
            <p:spPr>
              <a:xfrm>
                <a:off x="7087680" y="4632480"/>
                <a:ext cx="240840" cy="240120"/>
              </a:xfrm>
              <a:custGeom>
                <a:avLst/>
                <a:gdLst/>
                <a:ahLst/>
                <a:rect l="l" t="t" r="r" b="b"/>
                <a:pathLst>
                  <a:path w="670" h="668">
                    <a:moveTo>
                      <a:pt x="398" y="67"/>
                    </a:moveTo>
                    <a:cubicBezTo>
                      <a:pt x="403" y="42"/>
                      <a:pt x="409" y="34"/>
                      <a:pt x="420" y="31"/>
                    </a:cubicBezTo>
                    <a:cubicBezTo>
                      <a:pt x="429" y="31"/>
                      <a:pt x="462" y="31"/>
                      <a:pt x="482" y="31"/>
                    </a:cubicBezTo>
                    <a:cubicBezTo>
                      <a:pt x="583" y="31"/>
                      <a:pt x="625" y="34"/>
                      <a:pt x="625" y="109"/>
                    </a:cubicBezTo>
                    <a:cubicBezTo>
                      <a:pt x="625" y="126"/>
                      <a:pt x="622" y="163"/>
                      <a:pt x="619" y="191"/>
                    </a:cubicBezTo>
                    <a:cubicBezTo>
                      <a:pt x="616" y="193"/>
                      <a:pt x="616" y="205"/>
                      <a:pt x="616" y="207"/>
                    </a:cubicBezTo>
                    <a:cubicBezTo>
                      <a:pt x="616" y="213"/>
                      <a:pt x="619" y="221"/>
                      <a:pt x="627" y="221"/>
                    </a:cubicBezTo>
                    <a:cubicBezTo>
                      <a:pt x="639" y="221"/>
                      <a:pt x="639" y="213"/>
                      <a:pt x="641" y="199"/>
                    </a:cubicBezTo>
                    <a:cubicBezTo>
                      <a:pt x="651" y="142"/>
                      <a:pt x="660" y="85"/>
                      <a:pt x="669" y="28"/>
                    </a:cubicBezTo>
                    <a:cubicBezTo>
                      <a:pt x="669" y="23"/>
                      <a:pt x="669" y="14"/>
                      <a:pt x="669" y="11"/>
                    </a:cubicBezTo>
                    <a:cubicBezTo>
                      <a:pt x="669" y="0"/>
                      <a:pt x="661" y="0"/>
                      <a:pt x="644" y="0"/>
                    </a:cubicBezTo>
                    <a:cubicBezTo>
                      <a:pt x="462" y="0"/>
                      <a:pt x="280" y="0"/>
                      <a:pt x="98" y="0"/>
                    </a:cubicBezTo>
                    <a:cubicBezTo>
                      <a:pt x="73" y="0"/>
                      <a:pt x="73" y="0"/>
                      <a:pt x="65" y="20"/>
                    </a:cubicBezTo>
                    <a:cubicBezTo>
                      <a:pt x="45" y="78"/>
                      <a:pt x="25" y="136"/>
                      <a:pt x="6" y="193"/>
                    </a:cubicBezTo>
                    <a:cubicBezTo>
                      <a:pt x="4" y="199"/>
                      <a:pt x="0" y="207"/>
                      <a:pt x="0" y="210"/>
                    </a:cubicBezTo>
                    <a:cubicBezTo>
                      <a:pt x="0" y="216"/>
                      <a:pt x="6" y="221"/>
                      <a:pt x="14" y="221"/>
                    </a:cubicBezTo>
                    <a:cubicBezTo>
                      <a:pt x="23" y="221"/>
                      <a:pt x="23" y="216"/>
                      <a:pt x="28" y="199"/>
                    </a:cubicBezTo>
                    <a:cubicBezTo>
                      <a:pt x="81" y="48"/>
                      <a:pt x="109" y="31"/>
                      <a:pt x="255" y="31"/>
                    </a:cubicBezTo>
                    <a:cubicBezTo>
                      <a:pt x="267" y="31"/>
                      <a:pt x="279" y="31"/>
                      <a:pt x="291" y="31"/>
                    </a:cubicBezTo>
                    <a:cubicBezTo>
                      <a:pt x="319" y="31"/>
                      <a:pt x="319" y="34"/>
                      <a:pt x="319" y="42"/>
                    </a:cubicBezTo>
                    <a:cubicBezTo>
                      <a:pt x="319" y="48"/>
                      <a:pt x="317" y="59"/>
                      <a:pt x="317" y="62"/>
                    </a:cubicBezTo>
                    <a:cubicBezTo>
                      <a:pt x="273" y="237"/>
                      <a:pt x="229" y="413"/>
                      <a:pt x="185" y="588"/>
                    </a:cubicBezTo>
                    <a:cubicBezTo>
                      <a:pt x="177" y="625"/>
                      <a:pt x="171" y="636"/>
                      <a:pt x="67" y="636"/>
                    </a:cubicBezTo>
                    <a:cubicBezTo>
                      <a:pt x="31" y="636"/>
                      <a:pt x="25" y="636"/>
                      <a:pt x="25" y="653"/>
                    </a:cubicBezTo>
                    <a:cubicBezTo>
                      <a:pt x="25" y="667"/>
                      <a:pt x="37" y="667"/>
                      <a:pt x="42" y="667"/>
                    </a:cubicBezTo>
                    <a:cubicBezTo>
                      <a:pt x="70" y="667"/>
                      <a:pt x="95" y="664"/>
                      <a:pt x="123" y="664"/>
                    </a:cubicBezTo>
                    <a:cubicBezTo>
                      <a:pt x="151" y="664"/>
                      <a:pt x="179" y="661"/>
                      <a:pt x="207" y="661"/>
                    </a:cubicBezTo>
                    <a:cubicBezTo>
                      <a:pt x="235" y="661"/>
                      <a:pt x="261" y="664"/>
                      <a:pt x="289" y="664"/>
                    </a:cubicBezTo>
                    <a:cubicBezTo>
                      <a:pt x="317" y="664"/>
                      <a:pt x="347" y="667"/>
                      <a:pt x="373" y="667"/>
                    </a:cubicBezTo>
                    <a:cubicBezTo>
                      <a:pt x="384" y="667"/>
                      <a:pt x="395" y="667"/>
                      <a:pt x="395" y="647"/>
                    </a:cubicBezTo>
                    <a:cubicBezTo>
                      <a:pt x="395" y="636"/>
                      <a:pt x="387" y="636"/>
                      <a:pt x="361" y="636"/>
                    </a:cubicBezTo>
                    <a:cubicBezTo>
                      <a:pt x="336" y="636"/>
                      <a:pt x="325" y="636"/>
                      <a:pt x="300" y="633"/>
                    </a:cubicBezTo>
                    <a:cubicBezTo>
                      <a:pt x="272" y="630"/>
                      <a:pt x="263" y="628"/>
                      <a:pt x="263" y="611"/>
                    </a:cubicBezTo>
                    <a:cubicBezTo>
                      <a:pt x="264" y="604"/>
                      <a:pt x="263" y="605"/>
                      <a:pt x="266" y="591"/>
                    </a:cubicBezTo>
                    <a:cubicBezTo>
                      <a:pt x="310" y="417"/>
                      <a:pt x="354" y="242"/>
                      <a:pt x="398" y="67"/>
                    </a:cubicBezTo>
                    <a:close/>
                  </a:path>
                </a:pathLst>
              </a:custGeom>
              <a:solidFill>
                <a:srgbClr val="000000"/>
              </a:solidFill>
              <a:ln>
                <a:noFill/>
              </a:ln>
            </p:spPr>
            <p:style>
              <a:lnRef idx="0"/>
              <a:fillRef idx="0"/>
              <a:effectRef idx="0"/>
              <a:fontRef idx="minor"/>
            </p:style>
          </p:sp>
          <p:sp>
            <p:nvSpPr>
              <p:cNvPr id="737" name="CustomShape 102"/>
              <p:cNvSpPr/>
              <p:nvPr/>
            </p:nvSpPr>
            <p:spPr>
              <a:xfrm>
                <a:off x="7371000" y="4606200"/>
                <a:ext cx="81720" cy="353880"/>
              </a:xfrm>
              <a:custGeom>
                <a:avLst/>
                <a:gdLst/>
                <a:ahLst/>
                <a:rect l="l" t="t" r="r" b="b"/>
                <a:pathLst>
                  <a:path w="228" h="984">
                    <a:moveTo>
                      <a:pt x="227" y="975"/>
                    </a:moveTo>
                    <a:cubicBezTo>
                      <a:pt x="227" y="972"/>
                      <a:pt x="227" y="969"/>
                      <a:pt x="210" y="953"/>
                    </a:cubicBezTo>
                    <a:cubicBezTo>
                      <a:pt x="87" y="829"/>
                      <a:pt x="56" y="642"/>
                      <a:pt x="56" y="493"/>
                    </a:cubicBezTo>
                    <a:cubicBezTo>
                      <a:pt x="56" y="322"/>
                      <a:pt x="95" y="152"/>
                      <a:pt x="216" y="28"/>
                    </a:cubicBezTo>
                    <a:cubicBezTo>
                      <a:pt x="227" y="14"/>
                      <a:pt x="227" y="14"/>
                      <a:pt x="227" y="12"/>
                    </a:cubicBezTo>
                    <a:cubicBezTo>
                      <a:pt x="227" y="3"/>
                      <a:pt x="224" y="0"/>
                      <a:pt x="218" y="0"/>
                    </a:cubicBezTo>
                    <a:cubicBezTo>
                      <a:pt x="207" y="0"/>
                      <a:pt x="120" y="68"/>
                      <a:pt x="62" y="194"/>
                    </a:cubicBezTo>
                    <a:cubicBezTo>
                      <a:pt x="11" y="300"/>
                      <a:pt x="0" y="409"/>
                      <a:pt x="0" y="493"/>
                    </a:cubicBezTo>
                    <a:cubicBezTo>
                      <a:pt x="0" y="569"/>
                      <a:pt x="11" y="689"/>
                      <a:pt x="64" y="799"/>
                    </a:cubicBezTo>
                    <a:cubicBezTo>
                      <a:pt x="123" y="919"/>
                      <a:pt x="207" y="983"/>
                      <a:pt x="218" y="983"/>
                    </a:cubicBezTo>
                    <a:cubicBezTo>
                      <a:pt x="224" y="983"/>
                      <a:pt x="227" y="981"/>
                      <a:pt x="227" y="975"/>
                    </a:cubicBezTo>
                    <a:close/>
                  </a:path>
                </a:pathLst>
              </a:custGeom>
              <a:solidFill>
                <a:srgbClr val="000000"/>
              </a:solidFill>
              <a:ln>
                <a:noFill/>
              </a:ln>
            </p:spPr>
            <p:style>
              <a:lnRef idx="0"/>
              <a:fillRef idx="0"/>
              <a:effectRef idx="0"/>
              <a:fontRef idx="minor"/>
            </p:style>
          </p:sp>
          <p:sp>
            <p:nvSpPr>
              <p:cNvPr id="738" name="CustomShape 103"/>
              <p:cNvSpPr/>
              <p:nvPr/>
            </p:nvSpPr>
            <p:spPr>
              <a:xfrm>
                <a:off x="7484040" y="4715280"/>
                <a:ext cx="176400" cy="160200"/>
              </a:xfrm>
              <a:custGeom>
                <a:avLst/>
                <a:gdLst/>
                <a:ahLst/>
                <a:rect l="l" t="t" r="r" b="b"/>
                <a:pathLst>
                  <a:path w="491" h="446">
                    <a:moveTo>
                      <a:pt x="299" y="137"/>
                    </a:moveTo>
                    <a:cubicBezTo>
                      <a:pt x="305" y="112"/>
                      <a:pt x="327" y="22"/>
                      <a:pt x="397" y="22"/>
                    </a:cubicBezTo>
                    <a:cubicBezTo>
                      <a:pt x="403" y="22"/>
                      <a:pt x="425" y="22"/>
                      <a:pt x="445" y="36"/>
                    </a:cubicBezTo>
                    <a:cubicBezTo>
                      <a:pt x="420" y="39"/>
                      <a:pt x="400" y="64"/>
                      <a:pt x="400" y="89"/>
                    </a:cubicBezTo>
                    <a:cubicBezTo>
                      <a:pt x="400" y="103"/>
                      <a:pt x="408" y="123"/>
                      <a:pt x="436" y="123"/>
                    </a:cubicBezTo>
                    <a:cubicBezTo>
                      <a:pt x="459" y="123"/>
                      <a:pt x="490" y="106"/>
                      <a:pt x="490" y="64"/>
                    </a:cubicBezTo>
                    <a:cubicBezTo>
                      <a:pt x="490" y="14"/>
                      <a:pt x="431" y="0"/>
                      <a:pt x="397" y="0"/>
                    </a:cubicBezTo>
                    <a:cubicBezTo>
                      <a:pt x="341" y="0"/>
                      <a:pt x="308" y="53"/>
                      <a:pt x="294" y="75"/>
                    </a:cubicBezTo>
                    <a:cubicBezTo>
                      <a:pt x="271" y="11"/>
                      <a:pt x="218" y="0"/>
                      <a:pt x="187" y="0"/>
                    </a:cubicBezTo>
                    <a:cubicBezTo>
                      <a:pt x="86" y="0"/>
                      <a:pt x="30" y="129"/>
                      <a:pt x="30" y="151"/>
                    </a:cubicBezTo>
                    <a:cubicBezTo>
                      <a:pt x="30" y="162"/>
                      <a:pt x="39" y="162"/>
                      <a:pt x="42" y="162"/>
                    </a:cubicBezTo>
                    <a:cubicBezTo>
                      <a:pt x="50" y="162"/>
                      <a:pt x="53" y="159"/>
                      <a:pt x="56" y="151"/>
                    </a:cubicBezTo>
                    <a:cubicBezTo>
                      <a:pt x="89" y="47"/>
                      <a:pt x="154" y="22"/>
                      <a:pt x="187" y="22"/>
                    </a:cubicBezTo>
                    <a:cubicBezTo>
                      <a:pt x="204" y="22"/>
                      <a:pt x="240" y="31"/>
                      <a:pt x="240" y="89"/>
                    </a:cubicBezTo>
                    <a:cubicBezTo>
                      <a:pt x="240" y="117"/>
                      <a:pt x="224" y="185"/>
                      <a:pt x="187" y="322"/>
                    </a:cubicBezTo>
                    <a:cubicBezTo>
                      <a:pt x="170" y="384"/>
                      <a:pt x="137" y="426"/>
                      <a:pt x="92" y="426"/>
                    </a:cubicBezTo>
                    <a:cubicBezTo>
                      <a:pt x="86" y="426"/>
                      <a:pt x="64" y="426"/>
                      <a:pt x="44" y="412"/>
                    </a:cubicBezTo>
                    <a:cubicBezTo>
                      <a:pt x="67" y="406"/>
                      <a:pt x="89" y="386"/>
                      <a:pt x="89" y="358"/>
                    </a:cubicBezTo>
                    <a:cubicBezTo>
                      <a:pt x="89" y="333"/>
                      <a:pt x="67" y="325"/>
                      <a:pt x="53" y="325"/>
                    </a:cubicBezTo>
                    <a:cubicBezTo>
                      <a:pt x="25" y="325"/>
                      <a:pt x="0" y="350"/>
                      <a:pt x="0" y="381"/>
                    </a:cubicBezTo>
                    <a:cubicBezTo>
                      <a:pt x="0" y="426"/>
                      <a:pt x="47" y="445"/>
                      <a:pt x="92" y="445"/>
                    </a:cubicBezTo>
                    <a:cubicBezTo>
                      <a:pt x="156" y="445"/>
                      <a:pt x="193" y="378"/>
                      <a:pt x="196" y="372"/>
                    </a:cubicBezTo>
                    <a:cubicBezTo>
                      <a:pt x="207" y="409"/>
                      <a:pt x="243" y="445"/>
                      <a:pt x="302" y="445"/>
                    </a:cubicBezTo>
                    <a:cubicBezTo>
                      <a:pt x="403" y="445"/>
                      <a:pt x="459" y="319"/>
                      <a:pt x="459" y="294"/>
                    </a:cubicBezTo>
                    <a:cubicBezTo>
                      <a:pt x="459" y="286"/>
                      <a:pt x="450" y="286"/>
                      <a:pt x="448" y="286"/>
                    </a:cubicBezTo>
                    <a:cubicBezTo>
                      <a:pt x="439" y="286"/>
                      <a:pt x="436" y="288"/>
                      <a:pt x="434" y="297"/>
                    </a:cubicBezTo>
                    <a:cubicBezTo>
                      <a:pt x="403" y="400"/>
                      <a:pt x="336" y="426"/>
                      <a:pt x="302" y="426"/>
                    </a:cubicBezTo>
                    <a:cubicBezTo>
                      <a:pt x="266" y="426"/>
                      <a:pt x="249" y="392"/>
                      <a:pt x="249" y="358"/>
                    </a:cubicBezTo>
                    <a:cubicBezTo>
                      <a:pt x="249" y="339"/>
                      <a:pt x="254" y="316"/>
                      <a:pt x="266" y="274"/>
                    </a:cubicBezTo>
                    <a:cubicBezTo>
                      <a:pt x="277" y="229"/>
                      <a:pt x="288" y="183"/>
                      <a:pt x="299" y="137"/>
                    </a:cubicBezTo>
                    <a:close/>
                  </a:path>
                </a:pathLst>
              </a:custGeom>
              <a:solidFill>
                <a:srgbClr val="000000"/>
              </a:solidFill>
              <a:ln>
                <a:noFill/>
              </a:ln>
            </p:spPr>
            <p:style>
              <a:lnRef idx="0"/>
              <a:fillRef idx="0"/>
              <a:effectRef idx="0"/>
              <a:fontRef idx="minor"/>
            </p:style>
          </p:sp>
          <p:sp>
            <p:nvSpPr>
              <p:cNvPr id="739" name="CustomShape 104"/>
              <p:cNvSpPr/>
              <p:nvPr/>
            </p:nvSpPr>
            <p:spPr>
              <a:xfrm>
                <a:off x="7686360" y="4770720"/>
                <a:ext cx="83880" cy="157320"/>
              </a:xfrm>
              <a:custGeom>
                <a:avLst/>
                <a:gdLst/>
                <a:ahLst/>
                <a:rect l="l" t="t" r="r" b="b"/>
                <a:pathLst>
                  <a:path w="234" h="438">
                    <a:moveTo>
                      <a:pt x="140" y="157"/>
                    </a:moveTo>
                    <a:cubicBezTo>
                      <a:pt x="164" y="157"/>
                      <a:pt x="187" y="157"/>
                      <a:pt x="210" y="157"/>
                    </a:cubicBezTo>
                    <a:cubicBezTo>
                      <a:pt x="224" y="157"/>
                      <a:pt x="233" y="157"/>
                      <a:pt x="233" y="143"/>
                    </a:cubicBezTo>
                    <a:cubicBezTo>
                      <a:pt x="233" y="132"/>
                      <a:pt x="224" y="132"/>
                      <a:pt x="213" y="132"/>
                    </a:cubicBezTo>
                    <a:cubicBezTo>
                      <a:pt x="191" y="132"/>
                      <a:pt x="168" y="132"/>
                      <a:pt x="146" y="132"/>
                    </a:cubicBezTo>
                    <a:cubicBezTo>
                      <a:pt x="154" y="98"/>
                      <a:pt x="163" y="64"/>
                      <a:pt x="171" y="31"/>
                    </a:cubicBezTo>
                    <a:cubicBezTo>
                      <a:pt x="174" y="28"/>
                      <a:pt x="174" y="22"/>
                      <a:pt x="174" y="19"/>
                    </a:cubicBezTo>
                    <a:cubicBezTo>
                      <a:pt x="174" y="8"/>
                      <a:pt x="166" y="0"/>
                      <a:pt x="152" y="0"/>
                    </a:cubicBezTo>
                    <a:cubicBezTo>
                      <a:pt x="135" y="0"/>
                      <a:pt x="124" y="11"/>
                      <a:pt x="118" y="28"/>
                    </a:cubicBezTo>
                    <a:cubicBezTo>
                      <a:pt x="112" y="45"/>
                      <a:pt x="124" y="11"/>
                      <a:pt x="93" y="132"/>
                    </a:cubicBezTo>
                    <a:cubicBezTo>
                      <a:pt x="69" y="132"/>
                      <a:pt x="46" y="132"/>
                      <a:pt x="23" y="132"/>
                    </a:cubicBezTo>
                    <a:cubicBezTo>
                      <a:pt x="9" y="132"/>
                      <a:pt x="0" y="132"/>
                      <a:pt x="0" y="148"/>
                    </a:cubicBezTo>
                    <a:cubicBezTo>
                      <a:pt x="0" y="157"/>
                      <a:pt x="9" y="157"/>
                      <a:pt x="20" y="157"/>
                    </a:cubicBezTo>
                    <a:cubicBezTo>
                      <a:pt x="42" y="157"/>
                      <a:pt x="65" y="157"/>
                      <a:pt x="87" y="157"/>
                    </a:cubicBezTo>
                    <a:cubicBezTo>
                      <a:pt x="73" y="211"/>
                      <a:pt x="59" y="265"/>
                      <a:pt x="45" y="319"/>
                    </a:cubicBezTo>
                    <a:cubicBezTo>
                      <a:pt x="42" y="336"/>
                      <a:pt x="34" y="361"/>
                      <a:pt x="34" y="370"/>
                    </a:cubicBezTo>
                    <a:cubicBezTo>
                      <a:pt x="34" y="412"/>
                      <a:pt x="70" y="437"/>
                      <a:pt x="110" y="437"/>
                    </a:cubicBezTo>
                    <a:cubicBezTo>
                      <a:pt x="185" y="437"/>
                      <a:pt x="230" y="339"/>
                      <a:pt x="230" y="330"/>
                    </a:cubicBezTo>
                    <a:cubicBezTo>
                      <a:pt x="230" y="322"/>
                      <a:pt x="223" y="325"/>
                      <a:pt x="219" y="322"/>
                    </a:cubicBezTo>
                    <a:cubicBezTo>
                      <a:pt x="210" y="322"/>
                      <a:pt x="208" y="322"/>
                      <a:pt x="202" y="336"/>
                    </a:cubicBezTo>
                    <a:cubicBezTo>
                      <a:pt x="185" y="378"/>
                      <a:pt x="149" y="417"/>
                      <a:pt x="110" y="417"/>
                    </a:cubicBezTo>
                    <a:cubicBezTo>
                      <a:pt x="96" y="417"/>
                      <a:pt x="87" y="409"/>
                      <a:pt x="87" y="384"/>
                    </a:cubicBezTo>
                    <a:cubicBezTo>
                      <a:pt x="87" y="375"/>
                      <a:pt x="90" y="361"/>
                      <a:pt x="90" y="356"/>
                    </a:cubicBezTo>
                    <a:cubicBezTo>
                      <a:pt x="107" y="289"/>
                      <a:pt x="124" y="223"/>
                      <a:pt x="140" y="157"/>
                    </a:cubicBezTo>
                    <a:close/>
                  </a:path>
                </a:pathLst>
              </a:custGeom>
              <a:solidFill>
                <a:srgbClr val="000000"/>
              </a:solidFill>
              <a:ln>
                <a:noFill/>
              </a:ln>
            </p:spPr>
            <p:style>
              <a:lnRef idx="0"/>
              <a:fillRef idx="0"/>
              <a:effectRef idx="0"/>
              <a:fontRef idx="minor"/>
            </p:style>
          </p:sp>
          <p:sp>
            <p:nvSpPr>
              <p:cNvPr id="740" name="CustomShape 105"/>
              <p:cNvSpPr/>
              <p:nvPr/>
            </p:nvSpPr>
            <p:spPr>
              <a:xfrm>
                <a:off x="7799400" y="4842360"/>
                <a:ext cx="87840" cy="117720"/>
              </a:xfrm>
              <a:custGeom>
                <a:avLst/>
                <a:gdLst/>
                <a:ahLst/>
                <a:rect l="l" t="t" r="r" b="b"/>
                <a:pathLst>
                  <a:path w="245" h="328">
                    <a:moveTo>
                      <a:pt x="244" y="232"/>
                    </a:moveTo>
                    <a:cubicBezTo>
                      <a:pt x="237" y="232"/>
                      <a:pt x="231" y="232"/>
                      <a:pt x="224" y="232"/>
                    </a:cubicBezTo>
                    <a:cubicBezTo>
                      <a:pt x="221" y="243"/>
                      <a:pt x="218" y="274"/>
                      <a:pt x="210" y="277"/>
                    </a:cubicBezTo>
                    <a:cubicBezTo>
                      <a:pt x="204" y="280"/>
                      <a:pt x="165" y="280"/>
                      <a:pt x="157" y="280"/>
                    </a:cubicBezTo>
                    <a:cubicBezTo>
                      <a:pt x="124" y="280"/>
                      <a:pt x="91" y="280"/>
                      <a:pt x="59" y="280"/>
                    </a:cubicBezTo>
                    <a:cubicBezTo>
                      <a:pt x="92" y="257"/>
                      <a:pt x="129" y="229"/>
                      <a:pt x="160" y="210"/>
                    </a:cubicBezTo>
                    <a:cubicBezTo>
                      <a:pt x="202" y="179"/>
                      <a:pt x="244" y="151"/>
                      <a:pt x="244" y="98"/>
                    </a:cubicBezTo>
                    <a:cubicBezTo>
                      <a:pt x="244" y="36"/>
                      <a:pt x="185" y="0"/>
                      <a:pt x="115" y="0"/>
                    </a:cubicBezTo>
                    <a:cubicBezTo>
                      <a:pt x="48" y="0"/>
                      <a:pt x="0" y="39"/>
                      <a:pt x="0" y="87"/>
                    </a:cubicBezTo>
                    <a:cubicBezTo>
                      <a:pt x="0" y="112"/>
                      <a:pt x="20" y="117"/>
                      <a:pt x="28" y="117"/>
                    </a:cubicBezTo>
                    <a:cubicBezTo>
                      <a:pt x="42" y="117"/>
                      <a:pt x="56" y="109"/>
                      <a:pt x="56" y="89"/>
                    </a:cubicBezTo>
                    <a:cubicBezTo>
                      <a:pt x="56" y="70"/>
                      <a:pt x="45" y="61"/>
                      <a:pt x="28" y="59"/>
                    </a:cubicBezTo>
                    <a:cubicBezTo>
                      <a:pt x="42" y="36"/>
                      <a:pt x="70" y="22"/>
                      <a:pt x="104" y="22"/>
                    </a:cubicBezTo>
                    <a:cubicBezTo>
                      <a:pt x="151" y="22"/>
                      <a:pt x="190" y="50"/>
                      <a:pt x="190" y="98"/>
                    </a:cubicBezTo>
                    <a:cubicBezTo>
                      <a:pt x="190" y="140"/>
                      <a:pt x="162" y="171"/>
                      <a:pt x="126" y="204"/>
                    </a:cubicBezTo>
                    <a:cubicBezTo>
                      <a:pt x="86" y="238"/>
                      <a:pt x="46" y="271"/>
                      <a:pt x="6" y="305"/>
                    </a:cubicBezTo>
                    <a:cubicBezTo>
                      <a:pt x="0" y="311"/>
                      <a:pt x="0" y="311"/>
                      <a:pt x="0" y="313"/>
                    </a:cubicBezTo>
                    <a:cubicBezTo>
                      <a:pt x="0" y="318"/>
                      <a:pt x="0" y="323"/>
                      <a:pt x="0" y="327"/>
                    </a:cubicBezTo>
                    <a:cubicBezTo>
                      <a:pt x="76" y="327"/>
                      <a:pt x="151" y="327"/>
                      <a:pt x="227" y="327"/>
                    </a:cubicBezTo>
                    <a:cubicBezTo>
                      <a:pt x="232" y="296"/>
                      <a:pt x="238" y="264"/>
                      <a:pt x="244" y="232"/>
                    </a:cubicBezTo>
                    <a:close/>
                  </a:path>
                </a:pathLst>
              </a:custGeom>
              <a:solidFill>
                <a:srgbClr val="000000"/>
              </a:solidFill>
              <a:ln>
                <a:noFill/>
              </a:ln>
            </p:spPr>
            <p:style>
              <a:lnRef idx="0"/>
              <a:fillRef idx="0"/>
              <a:effectRef idx="0"/>
              <a:fontRef idx="minor"/>
            </p:style>
          </p:sp>
          <p:sp>
            <p:nvSpPr>
              <p:cNvPr id="741" name="CustomShape 106"/>
              <p:cNvSpPr/>
              <p:nvPr/>
            </p:nvSpPr>
            <p:spPr>
              <a:xfrm>
                <a:off x="7958520" y="4606200"/>
                <a:ext cx="82800" cy="353880"/>
              </a:xfrm>
              <a:custGeom>
                <a:avLst/>
                <a:gdLst/>
                <a:ahLst/>
                <a:rect l="l" t="t" r="r" b="b"/>
                <a:pathLst>
                  <a:path w="231" h="984">
                    <a:moveTo>
                      <a:pt x="230" y="493"/>
                    </a:moveTo>
                    <a:cubicBezTo>
                      <a:pt x="230" y="415"/>
                      <a:pt x="219" y="297"/>
                      <a:pt x="166" y="185"/>
                    </a:cubicBezTo>
                    <a:cubicBezTo>
                      <a:pt x="107" y="65"/>
                      <a:pt x="20" y="0"/>
                      <a:pt x="12" y="0"/>
                    </a:cubicBezTo>
                    <a:cubicBezTo>
                      <a:pt x="6" y="0"/>
                      <a:pt x="0" y="6"/>
                      <a:pt x="0" y="12"/>
                    </a:cubicBezTo>
                    <a:cubicBezTo>
                      <a:pt x="0" y="14"/>
                      <a:pt x="0" y="14"/>
                      <a:pt x="20" y="34"/>
                    </a:cubicBezTo>
                    <a:cubicBezTo>
                      <a:pt x="118" y="129"/>
                      <a:pt x="174" y="286"/>
                      <a:pt x="174" y="493"/>
                    </a:cubicBezTo>
                    <a:cubicBezTo>
                      <a:pt x="174" y="661"/>
                      <a:pt x="138" y="835"/>
                      <a:pt x="14" y="958"/>
                    </a:cubicBezTo>
                    <a:cubicBezTo>
                      <a:pt x="0" y="969"/>
                      <a:pt x="0" y="972"/>
                      <a:pt x="0" y="975"/>
                    </a:cubicBezTo>
                    <a:cubicBezTo>
                      <a:pt x="0" y="981"/>
                      <a:pt x="6" y="983"/>
                      <a:pt x="12" y="983"/>
                    </a:cubicBezTo>
                    <a:cubicBezTo>
                      <a:pt x="20" y="983"/>
                      <a:pt x="110" y="916"/>
                      <a:pt x="168" y="793"/>
                    </a:cubicBezTo>
                    <a:cubicBezTo>
                      <a:pt x="219" y="684"/>
                      <a:pt x="230" y="575"/>
                      <a:pt x="230" y="493"/>
                    </a:cubicBezTo>
                    <a:close/>
                  </a:path>
                </a:pathLst>
              </a:custGeom>
              <a:solidFill>
                <a:srgbClr val="000000"/>
              </a:solidFill>
              <a:ln>
                <a:noFill/>
              </a:ln>
            </p:spPr>
            <p:style>
              <a:lnRef idx="0"/>
              <a:fillRef idx="0"/>
              <a:effectRef idx="0"/>
              <a:fontRef idx="minor"/>
            </p:style>
          </p:sp>
        </p:grpSp>
      </p:grpSp>
      <p:sp>
        <p:nvSpPr>
          <p:cNvPr id="742" name="Line 107"/>
          <p:cNvSpPr/>
          <p:nvPr/>
        </p:nvSpPr>
        <p:spPr>
          <a:xfrm flipH="1">
            <a:off x="5675040" y="2194560"/>
            <a:ext cx="1554480" cy="2286000"/>
          </a:xfrm>
          <a:prstGeom prst="line">
            <a:avLst/>
          </a:prstGeom>
          <a:ln>
            <a:solidFill>
              <a:srgbClr val="8dbe34"/>
            </a:solidFill>
            <a:tailEnd len="med" type="triangle" w="med"/>
          </a:ln>
        </p:spPr>
        <p:style>
          <a:lnRef idx="0"/>
          <a:fillRef idx="0"/>
          <a:effectRef idx="0"/>
          <a:fontRef idx="minor"/>
        </p:style>
      </p:sp>
      <p:sp>
        <p:nvSpPr>
          <p:cNvPr id="743" name="Line 108"/>
          <p:cNvSpPr/>
          <p:nvPr/>
        </p:nvSpPr>
        <p:spPr>
          <a:xfrm flipH="1">
            <a:off x="5583600" y="2194560"/>
            <a:ext cx="1645920" cy="1097280"/>
          </a:xfrm>
          <a:prstGeom prst="line">
            <a:avLst/>
          </a:prstGeom>
          <a:ln>
            <a:solidFill>
              <a:srgbClr val="8dbe34"/>
            </a:solidFill>
            <a:tailEnd len="med" type="triangle" w="med"/>
          </a:ln>
        </p:spPr>
        <p:style>
          <a:lnRef idx="0"/>
          <a:fillRef idx="0"/>
          <a:effectRef idx="0"/>
          <a:fontRef idx="minor"/>
        </p:style>
      </p:sp>
      <p:sp>
        <p:nvSpPr>
          <p:cNvPr id="744" name="CustomShape 109"/>
          <p:cNvSpPr/>
          <p:nvPr/>
        </p:nvSpPr>
        <p:spPr>
          <a:xfrm>
            <a:off x="7229520" y="1920240"/>
            <a:ext cx="3200040" cy="828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600" spc="-1" strike="noStrike">
                <a:latin typeface="Arial"/>
              </a:rPr>
              <a:t>Running objective</a:t>
            </a:r>
            <a:endParaRPr b="0" lang="en-US" sz="2600" spc="-1" strike="noStrike">
              <a:latin typeface="Arial"/>
            </a:endParaRPr>
          </a:p>
        </p:txBody>
      </p:sp>
      <p:sp>
        <p:nvSpPr>
          <p:cNvPr id="745" name="Line 110"/>
          <p:cNvSpPr/>
          <p:nvPr/>
        </p:nvSpPr>
        <p:spPr>
          <a:xfrm flipH="1" flipV="1">
            <a:off x="8235360" y="3749040"/>
            <a:ext cx="731520" cy="1920240"/>
          </a:xfrm>
          <a:prstGeom prst="line">
            <a:avLst/>
          </a:prstGeom>
          <a:ln>
            <a:solidFill>
              <a:srgbClr val="8dbe34"/>
            </a:solidFill>
            <a:tailEnd len="med" type="triangle" w="med"/>
          </a:ln>
        </p:spPr>
        <p:style>
          <a:lnRef idx="0"/>
          <a:fillRef idx="0"/>
          <a:effectRef idx="0"/>
          <a:fontRef idx="minor"/>
        </p:style>
      </p:sp>
      <p:sp>
        <p:nvSpPr>
          <p:cNvPr id="746" name="Line 111"/>
          <p:cNvSpPr/>
          <p:nvPr/>
        </p:nvSpPr>
        <p:spPr>
          <a:xfrm flipH="1" flipV="1">
            <a:off x="7320960" y="5029200"/>
            <a:ext cx="1645920" cy="640080"/>
          </a:xfrm>
          <a:prstGeom prst="line">
            <a:avLst/>
          </a:prstGeom>
          <a:ln>
            <a:solidFill>
              <a:srgbClr val="8dbe34"/>
            </a:solidFill>
            <a:tailEnd len="med" type="triangle" w="med"/>
          </a:ln>
        </p:spPr>
        <p:style>
          <a:lnRef idx="0"/>
          <a:fillRef idx="0"/>
          <a:effectRef idx="0"/>
          <a:fontRef idx="minor"/>
        </p:style>
      </p:sp>
      <p:sp>
        <p:nvSpPr>
          <p:cNvPr id="747" name="CustomShape 112"/>
          <p:cNvSpPr/>
          <p:nvPr/>
        </p:nvSpPr>
        <p:spPr>
          <a:xfrm>
            <a:off x="8878320" y="5375520"/>
            <a:ext cx="2925720" cy="828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600" spc="-1" strike="noStrike">
                <a:latin typeface="Arial"/>
              </a:rPr>
              <a:t>Terminal objective</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Terminal objective</a:t>
            </a:r>
            <a:endParaRPr b="0" lang="en-US" sz="2800" spc="-1" strike="noStrike">
              <a:latin typeface="Arial"/>
            </a:endParaRPr>
          </a:p>
        </p:txBody>
      </p:sp>
      <p:pic>
        <p:nvPicPr>
          <p:cNvPr id="749" name="" descr=""/>
          <p:cNvPicPr/>
          <p:nvPr/>
        </p:nvPicPr>
        <p:blipFill>
          <a:blip r:embed="rId1"/>
          <a:stretch/>
        </p:blipFill>
        <p:spPr>
          <a:xfrm>
            <a:off x="3026520" y="1796400"/>
            <a:ext cx="5568840" cy="36900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R</a:t>
            </a:r>
            <a:r>
              <a:rPr b="1" lang="ru-RU" sz="2800" spc="-1" strike="noStrike">
                <a:solidFill>
                  <a:srgbClr val="000000"/>
                </a:solidFill>
                <a:latin typeface="Futura Bk BT"/>
                <a:ea typeface="Futura"/>
              </a:rPr>
              <a:t>u</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i</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g</a:t>
            </a:r>
            <a:r>
              <a:rPr b="1" lang="ru-RU" sz="2800" spc="-1" strike="noStrike">
                <a:solidFill>
                  <a:srgbClr val="000000"/>
                </a:solidFill>
                <a:latin typeface="Futura Bk BT"/>
                <a:ea typeface="Futura"/>
              </a:rPr>
              <a:t> </a:t>
            </a:r>
            <a:r>
              <a:rPr b="1" lang="ru-RU" sz="2800" spc="-1" strike="noStrike">
                <a:solidFill>
                  <a:srgbClr val="000000"/>
                </a:solidFill>
                <a:latin typeface="Futura Bk BT"/>
                <a:ea typeface="Futura"/>
              </a:rPr>
              <a:t>o</a:t>
            </a:r>
            <a:r>
              <a:rPr b="1" lang="ru-RU" sz="2800" spc="-1" strike="noStrike">
                <a:solidFill>
                  <a:srgbClr val="000000"/>
                </a:solidFill>
                <a:latin typeface="Futura Bk BT"/>
                <a:ea typeface="Futura"/>
              </a:rPr>
              <a:t>b</a:t>
            </a:r>
            <a:r>
              <a:rPr b="1" lang="ru-RU" sz="2800" spc="-1" strike="noStrike">
                <a:solidFill>
                  <a:srgbClr val="000000"/>
                </a:solidFill>
                <a:latin typeface="Futura Bk BT"/>
                <a:ea typeface="Futura"/>
              </a:rPr>
              <a:t>j</a:t>
            </a:r>
            <a:r>
              <a:rPr b="1" lang="ru-RU" sz="2800" spc="-1" strike="noStrike">
                <a:solidFill>
                  <a:srgbClr val="000000"/>
                </a:solidFill>
                <a:latin typeface="Futura Bk BT"/>
                <a:ea typeface="Futura"/>
              </a:rPr>
              <a:t>e</a:t>
            </a:r>
            <a:r>
              <a:rPr b="1" lang="ru-RU" sz="2800" spc="-1" strike="noStrike">
                <a:solidFill>
                  <a:srgbClr val="000000"/>
                </a:solidFill>
                <a:latin typeface="Futura Bk BT"/>
                <a:ea typeface="Futura"/>
              </a:rPr>
              <a:t>c</a:t>
            </a:r>
            <a:r>
              <a:rPr b="1" lang="ru-RU" sz="2800" spc="-1" strike="noStrike">
                <a:solidFill>
                  <a:srgbClr val="000000"/>
                </a:solidFill>
                <a:latin typeface="Futura Bk BT"/>
                <a:ea typeface="Futura"/>
              </a:rPr>
              <a:t>t</a:t>
            </a:r>
            <a:r>
              <a:rPr b="1" lang="ru-RU" sz="2800" spc="-1" strike="noStrike">
                <a:solidFill>
                  <a:srgbClr val="000000"/>
                </a:solidFill>
                <a:latin typeface="Futura Bk BT"/>
                <a:ea typeface="Futura"/>
              </a:rPr>
              <a:t>i</a:t>
            </a:r>
            <a:r>
              <a:rPr b="1" lang="ru-RU" sz="2800" spc="-1" strike="noStrike">
                <a:solidFill>
                  <a:srgbClr val="000000"/>
                </a:solidFill>
                <a:latin typeface="Futura Bk BT"/>
                <a:ea typeface="Futura"/>
              </a:rPr>
              <a:t>v</a:t>
            </a:r>
            <a:r>
              <a:rPr b="1" lang="ru-RU" sz="2800" spc="-1" strike="noStrike">
                <a:solidFill>
                  <a:srgbClr val="000000"/>
                </a:solidFill>
                <a:latin typeface="Futura Bk BT"/>
                <a:ea typeface="Futura"/>
              </a:rPr>
              <a:t>e</a:t>
            </a:r>
            <a:endParaRPr b="0" lang="en-US" sz="2800" spc="-1" strike="noStrike">
              <a:latin typeface="Arial"/>
            </a:endParaRPr>
          </a:p>
        </p:txBody>
      </p:sp>
      <p:sp>
        <p:nvSpPr>
          <p:cNvPr id="751" name="TextShape 2"/>
          <p:cNvSpPr txBox="1"/>
          <p:nvPr/>
        </p:nvSpPr>
        <p:spPr>
          <a:xfrm>
            <a:off x="5085000" y="2318400"/>
            <a:ext cx="1896840" cy="2892600"/>
          </a:xfrm>
          <a:prstGeom prst="rect">
            <a:avLst/>
          </a:prstGeom>
        </p:spPr>
        <p:txBody>
          <a:bodyPr lIns="104400" rIns="104400" tIns="61200" bIns="61200" anchor="ctr">
            <a:prstTxWarp prst="textPlain">
              <a:avLst>
                <a:gd name="adj" fmla="val 50000"/>
              </a:avLst>
            </a:prstTxWarp>
            <a:noAutofit/>
          </a:bodyPr>
          <a:p>
            <a:pPr>
              <a:lnSpc>
                <a:spcPct val="100000"/>
              </a:lnSpc>
            </a:pPr>
            <a:r>
              <a:rPr b="0" lang="en-US" sz="2400" spc="-1" strike="noStrike">
                <a:solidFill>
                  <a:srgbClr val="000000"/>
                </a:solidFill>
                <a:latin typeface="Arial Black"/>
                <a:ea typeface="MS Gothic"/>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R</a:t>
            </a:r>
            <a:r>
              <a:rPr b="1" lang="ru-RU" sz="2800" spc="-1" strike="noStrike">
                <a:solidFill>
                  <a:srgbClr val="000000"/>
                </a:solidFill>
                <a:latin typeface="Futura Bk BT"/>
                <a:ea typeface="Futura"/>
              </a:rPr>
              <a:t>u</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i</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g</a:t>
            </a:r>
            <a:r>
              <a:rPr b="1" lang="ru-RU" sz="2800" spc="-1" strike="noStrike">
                <a:solidFill>
                  <a:srgbClr val="000000"/>
                </a:solidFill>
                <a:latin typeface="Futura Bk BT"/>
                <a:ea typeface="Futura"/>
              </a:rPr>
              <a:t> </a:t>
            </a:r>
            <a:r>
              <a:rPr b="1" lang="ru-RU" sz="2800" spc="-1" strike="noStrike">
                <a:solidFill>
                  <a:srgbClr val="000000"/>
                </a:solidFill>
                <a:latin typeface="Futura Bk BT"/>
                <a:ea typeface="Futura"/>
              </a:rPr>
              <a:t>o</a:t>
            </a:r>
            <a:r>
              <a:rPr b="1" lang="ru-RU" sz="2800" spc="-1" strike="noStrike">
                <a:solidFill>
                  <a:srgbClr val="000000"/>
                </a:solidFill>
                <a:latin typeface="Futura Bk BT"/>
                <a:ea typeface="Futura"/>
              </a:rPr>
              <a:t>b</a:t>
            </a:r>
            <a:r>
              <a:rPr b="1" lang="ru-RU" sz="2800" spc="-1" strike="noStrike">
                <a:solidFill>
                  <a:srgbClr val="000000"/>
                </a:solidFill>
                <a:latin typeface="Futura Bk BT"/>
                <a:ea typeface="Futura"/>
              </a:rPr>
              <a:t>j</a:t>
            </a:r>
            <a:r>
              <a:rPr b="1" lang="ru-RU" sz="2800" spc="-1" strike="noStrike">
                <a:solidFill>
                  <a:srgbClr val="000000"/>
                </a:solidFill>
                <a:latin typeface="Futura Bk BT"/>
                <a:ea typeface="Futura"/>
              </a:rPr>
              <a:t>e</a:t>
            </a:r>
            <a:r>
              <a:rPr b="1" lang="ru-RU" sz="2800" spc="-1" strike="noStrike">
                <a:solidFill>
                  <a:srgbClr val="000000"/>
                </a:solidFill>
                <a:latin typeface="Futura Bk BT"/>
                <a:ea typeface="Futura"/>
              </a:rPr>
              <a:t>c</a:t>
            </a:r>
            <a:r>
              <a:rPr b="1" lang="ru-RU" sz="2800" spc="-1" strike="noStrike">
                <a:solidFill>
                  <a:srgbClr val="000000"/>
                </a:solidFill>
                <a:latin typeface="Futura Bk BT"/>
                <a:ea typeface="Futura"/>
              </a:rPr>
              <a:t>t</a:t>
            </a:r>
            <a:r>
              <a:rPr b="1" lang="ru-RU" sz="2800" spc="-1" strike="noStrike">
                <a:solidFill>
                  <a:srgbClr val="000000"/>
                </a:solidFill>
                <a:latin typeface="Futura Bk BT"/>
                <a:ea typeface="Futura"/>
              </a:rPr>
              <a:t>i</a:t>
            </a:r>
            <a:r>
              <a:rPr b="1" lang="ru-RU" sz="2800" spc="-1" strike="noStrike">
                <a:solidFill>
                  <a:srgbClr val="000000"/>
                </a:solidFill>
                <a:latin typeface="Futura Bk BT"/>
                <a:ea typeface="Futura"/>
              </a:rPr>
              <a:t>v</a:t>
            </a:r>
            <a:r>
              <a:rPr b="1" lang="ru-RU" sz="2800" spc="-1" strike="noStrike">
                <a:solidFill>
                  <a:srgbClr val="000000"/>
                </a:solidFill>
                <a:latin typeface="Futura Bk BT"/>
                <a:ea typeface="Futura"/>
              </a:rPr>
              <a:t>e</a:t>
            </a:r>
            <a:endParaRPr b="0" lang="en-US" sz="2800" spc="-1" strike="noStrike">
              <a:latin typeface="Arial"/>
            </a:endParaRPr>
          </a:p>
        </p:txBody>
      </p:sp>
      <p:sp>
        <p:nvSpPr>
          <p:cNvPr id="753" name="TextShape 2"/>
          <p:cNvSpPr txBox="1"/>
          <p:nvPr/>
        </p:nvSpPr>
        <p:spPr>
          <a:xfrm>
            <a:off x="4651560" y="4277520"/>
            <a:ext cx="180720" cy="232560"/>
          </a:xfrm>
          <a:prstGeom prst="rect">
            <a:avLst/>
          </a:prstGeom>
          <a:noFill/>
          <a:ln>
            <a:noFill/>
          </a:ln>
        </p:spPr>
      </p:sp>
      <p:pic>
        <p:nvPicPr>
          <p:cNvPr id="754" name="" descr=""/>
          <p:cNvPicPr/>
          <p:nvPr/>
        </p:nvPicPr>
        <p:blipFill>
          <a:blip r:embed="rId1"/>
          <a:stretch/>
        </p:blipFill>
        <p:spPr>
          <a:xfrm>
            <a:off x="2926080" y="1751040"/>
            <a:ext cx="5943600" cy="38268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112680" y="486000"/>
            <a:ext cx="784656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Problems related terminology</a:t>
            </a:r>
            <a:endParaRPr b="0" lang="en-US" sz="2800" spc="-1" strike="noStrike">
              <a:latin typeface="Arial"/>
            </a:endParaRPr>
          </a:p>
        </p:txBody>
      </p:sp>
      <p:pic>
        <p:nvPicPr>
          <p:cNvPr id="136" name="" descr=""/>
          <p:cNvPicPr/>
          <p:nvPr/>
        </p:nvPicPr>
        <p:blipFill>
          <a:blip r:embed="rId1"/>
          <a:stretch/>
        </p:blipFill>
        <p:spPr>
          <a:xfrm>
            <a:off x="1731600" y="1713600"/>
            <a:ext cx="8146440" cy="4161960"/>
          </a:xfrm>
          <a:prstGeom prst="rect">
            <a:avLst/>
          </a:prstGeom>
          <a:ln>
            <a:noFill/>
          </a:ln>
        </p:spPr>
      </p:pic>
      <p:sp>
        <p:nvSpPr>
          <p:cNvPr id="137" name="CustomShape 2"/>
          <p:cNvSpPr/>
          <p:nvPr/>
        </p:nvSpPr>
        <p:spPr>
          <a:xfrm>
            <a:off x="6309360" y="3200400"/>
            <a:ext cx="4114440" cy="100548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R</a:t>
            </a:r>
            <a:r>
              <a:rPr b="1" lang="ru-RU" sz="2800" spc="-1" strike="noStrike">
                <a:solidFill>
                  <a:srgbClr val="000000"/>
                </a:solidFill>
                <a:latin typeface="Futura Bk BT"/>
                <a:ea typeface="Futura"/>
              </a:rPr>
              <a:t>u</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i</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g</a:t>
            </a:r>
            <a:r>
              <a:rPr b="1" lang="ru-RU" sz="2800" spc="-1" strike="noStrike">
                <a:solidFill>
                  <a:srgbClr val="000000"/>
                </a:solidFill>
                <a:latin typeface="Futura Bk BT"/>
                <a:ea typeface="Futura"/>
              </a:rPr>
              <a:t> </a:t>
            </a:r>
            <a:r>
              <a:rPr b="1" lang="ru-RU" sz="2800" spc="-1" strike="noStrike">
                <a:solidFill>
                  <a:srgbClr val="000000"/>
                </a:solidFill>
                <a:latin typeface="Futura Bk BT"/>
                <a:ea typeface="Futura"/>
              </a:rPr>
              <a:t>-</a:t>
            </a:r>
            <a:r>
              <a:rPr b="1" lang="ru-RU" sz="2800" spc="-1" strike="noStrike">
                <a:solidFill>
                  <a:srgbClr val="000000"/>
                </a:solidFill>
                <a:latin typeface="Futura Bk BT"/>
                <a:ea typeface="Futura"/>
              </a:rPr>
              <a:t>-</a:t>
            </a:r>
            <a:r>
              <a:rPr b="1" lang="ru-RU" sz="2800" spc="-1" strike="noStrike">
                <a:solidFill>
                  <a:srgbClr val="000000"/>
                </a:solidFill>
                <a:latin typeface="Futura Bk BT"/>
                <a:ea typeface="Futura"/>
              </a:rPr>
              <a:t>&gt;</a:t>
            </a:r>
            <a:r>
              <a:rPr b="1" lang="ru-RU" sz="2800" spc="-1" strike="noStrike">
                <a:solidFill>
                  <a:srgbClr val="000000"/>
                </a:solidFill>
                <a:latin typeface="Futura Bk BT"/>
                <a:ea typeface="Futura"/>
              </a:rPr>
              <a:t> </a:t>
            </a:r>
            <a:r>
              <a:rPr b="1" lang="ru-RU" sz="2800" spc="-1" strike="noStrike">
                <a:solidFill>
                  <a:srgbClr val="000000"/>
                </a:solidFill>
                <a:latin typeface="Futura Bk BT"/>
                <a:ea typeface="Futura"/>
              </a:rPr>
              <a:t>T</a:t>
            </a:r>
            <a:r>
              <a:rPr b="1" lang="ru-RU" sz="2800" spc="-1" strike="noStrike">
                <a:solidFill>
                  <a:srgbClr val="000000"/>
                </a:solidFill>
                <a:latin typeface="Futura Bk BT"/>
                <a:ea typeface="Futura"/>
              </a:rPr>
              <a:t>e</a:t>
            </a:r>
            <a:r>
              <a:rPr b="1" lang="ru-RU" sz="2800" spc="-1" strike="noStrike">
                <a:solidFill>
                  <a:srgbClr val="000000"/>
                </a:solidFill>
                <a:latin typeface="Futura Bk BT"/>
                <a:ea typeface="Futura"/>
              </a:rPr>
              <a:t>r</a:t>
            </a:r>
            <a:r>
              <a:rPr b="1" lang="ru-RU" sz="2800" spc="-1" strike="noStrike">
                <a:solidFill>
                  <a:srgbClr val="000000"/>
                </a:solidFill>
                <a:latin typeface="Futura Bk BT"/>
                <a:ea typeface="Futura"/>
              </a:rPr>
              <a:t>m</a:t>
            </a:r>
            <a:r>
              <a:rPr b="1" lang="ru-RU" sz="2800" spc="-1" strike="noStrike">
                <a:solidFill>
                  <a:srgbClr val="000000"/>
                </a:solidFill>
                <a:latin typeface="Futura Bk BT"/>
                <a:ea typeface="Futura"/>
              </a:rPr>
              <a:t>i</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a</a:t>
            </a:r>
            <a:r>
              <a:rPr b="1" lang="ru-RU" sz="2800" spc="-1" strike="noStrike">
                <a:solidFill>
                  <a:srgbClr val="000000"/>
                </a:solidFill>
                <a:latin typeface="Futura Bk BT"/>
                <a:ea typeface="Futura"/>
              </a:rPr>
              <a:t>l</a:t>
            </a:r>
            <a:endParaRPr b="0" lang="en-US" sz="2800" spc="-1" strike="noStrike">
              <a:latin typeface="Arial"/>
            </a:endParaRPr>
          </a:p>
        </p:txBody>
      </p:sp>
      <p:grpSp>
        <p:nvGrpSpPr>
          <p:cNvPr id="756" name="Group 2"/>
          <p:cNvGrpSpPr/>
          <p:nvPr/>
        </p:nvGrpSpPr>
        <p:grpSpPr>
          <a:xfrm>
            <a:off x="1455120" y="2884680"/>
            <a:ext cx="3025080" cy="1245960"/>
            <a:chOff x="1455120" y="2884680"/>
            <a:chExt cx="3025080" cy="1245960"/>
          </a:xfrm>
        </p:grpSpPr>
        <p:grpSp>
          <p:nvGrpSpPr>
            <p:cNvPr id="757" name="Group 3"/>
            <p:cNvGrpSpPr/>
            <p:nvPr/>
          </p:nvGrpSpPr>
          <p:grpSpPr>
            <a:xfrm>
              <a:off x="1455120" y="2884680"/>
              <a:ext cx="3025080" cy="1245960"/>
              <a:chOff x="1455120" y="2884680"/>
              <a:chExt cx="3025080" cy="1245960"/>
            </a:xfrm>
          </p:grpSpPr>
          <p:sp>
            <p:nvSpPr>
              <p:cNvPr id="758" name="Freeform 4"/>
              <p:cNvSpPr/>
              <p:nvPr/>
            </p:nvSpPr>
            <p:spPr>
              <a:xfrm>
                <a:off x="1455120" y="2902680"/>
                <a:ext cx="3007440" cy="1210320"/>
              </a:xfrm>
              <a:custGeom>
                <a:avLst/>
                <a:gdLst/>
                <a:ahLst/>
                <a:rect l="0" t="0" r="r" b="b"/>
                <a:pathLst>
                  <a:path w="8354" h="3362">
                    <a:moveTo>
                      <a:pt x="0" y="0"/>
                    </a:moveTo>
                    <a:cubicBezTo>
                      <a:pt x="2784" y="0"/>
                      <a:pt x="5568" y="0"/>
                      <a:pt x="8353" y="0"/>
                    </a:cubicBezTo>
                    <a:cubicBezTo>
                      <a:pt x="8353" y="1120"/>
                      <a:pt x="8353" y="2241"/>
                      <a:pt x="8353" y="3361"/>
                    </a:cubicBezTo>
                    <a:cubicBezTo>
                      <a:pt x="5568" y="3361"/>
                      <a:pt x="2784" y="3361"/>
                      <a:pt x="0" y="3361"/>
                    </a:cubicBezTo>
                    <a:cubicBezTo>
                      <a:pt x="0" y="2241"/>
                      <a:pt x="0" y="1120"/>
                      <a:pt x="0" y="0"/>
                    </a:cubicBezTo>
                    <a:close/>
                  </a:path>
                </a:pathLst>
              </a:custGeom>
              <a:solidFill>
                <a:srgbClr val="ffffff"/>
              </a:solidFill>
              <a:ln>
                <a:noFill/>
              </a:ln>
            </p:spPr>
          </p:sp>
          <p:sp>
            <p:nvSpPr>
              <p:cNvPr id="759" name="Freeform 5"/>
              <p:cNvSpPr/>
              <p:nvPr/>
            </p:nvSpPr>
            <p:spPr>
              <a:xfrm>
                <a:off x="1972080" y="2997360"/>
                <a:ext cx="178560" cy="152640"/>
              </a:xfrm>
              <a:custGeom>
                <a:avLst/>
                <a:gdLst/>
                <a:ahLst/>
                <a:rect l="0" t="0" r="r" b="b"/>
                <a:pathLst>
                  <a:path w="496" h="424">
                    <a:moveTo>
                      <a:pt x="271" y="193"/>
                    </a:moveTo>
                    <a:cubicBezTo>
                      <a:pt x="299" y="157"/>
                      <a:pt x="339" y="107"/>
                      <a:pt x="361" y="82"/>
                    </a:cubicBezTo>
                    <a:cubicBezTo>
                      <a:pt x="392" y="48"/>
                      <a:pt x="431" y="31"/>
                      <a:pt x="479" y="31"/>
                    </a:cubicBezTo>
                    <a:cubicBezTo>
                      <a:pt x="479" y="21"/>
                      <a:pt x="479" y="11"/>
                      <a:pt x="479" y="0"/>
                    </a:cubicBezTo>
                    <a:cubicBezTo>
                      <a:pt x="453" y="3"/>
                      <a:pt x="423" y="3"/>
                      <a:pt x="397" y="3"/>
                    </a:cubicBezTo>
                    <a:cubicBezTo>
                      <a:pt x="369" y="3"/>
                      <a:pt x="316" y="0"/>
                      <a:pt x="302" y="0"/>
                    </a:cubicBezTo>
                    <a:cubicBezTo>
                      <a:pt x="302" y="11"/>
                      <a:pt x="302" y="21"/>
                      <a:pt x="302" y="31"/>
                    </a:cubicBezTo>
                    <a:cubicBezTo>
                      <a:pt x="325" y="34"/>
                      <a:pt x="333" y="47"/>
                      <a:pt x="333" y="62"/>
                    </a:cubicBezTo>
                    <a:cubicBezTo>
                      <a:pt x="333" y="77"/>
                      <a:pt x="322" y="90"/>
                      <a:pt x="316" y="95"/>
                    </a:cubicBezTo>
                    <a:cubicBezTo>
                      <a:pt x="297" y="121"/>
                      <a:pt x="277" y="146"/>
                      <a:pt x="257" y="171"/>
                    </a:cubicBezTo>
                    <a:cubicBezTo>
                      <a:pt x="231" y="138"/>
                      <a:pt x="205" y="106"/>
                      <a:pt x="179" y="73"/>
                    </a:cubicBezTo>
                    <a:cubicBezTo>
                      <a:pt x="171" y="65"/>
                      <a:pt x="171" y="62"/>
                      <a:pt x="171" y="56"/>
                    </a:cubicBezTo>
                    <a:cubicBezTo>
                      <a:pt x="171" y="40"/>
                      <a:pt x="185" y="31"/>
                      <a:pt x="204" y="31"/>
                    </a:cubicBezTo>
                    <a:cubicBezTo>
                      <a:pt x="204" y="21"/>
                      <a:pt x="204" y="11"/>
                      <a:pt x="204" y="0"/>
                    </a:cubicBezTo>
                    <a:cubicBezTo>
                      <a:pt x="179" y="0"/>
                      <a:pt x="115" y="3"/>
                      <a:pt x="98" y="3"/>
                    </a:cubicBezTo>
                    <a:cubicBezTo>
                      <a:pt x="78" y="3"/>
                      <a:pt x="31" y="3"/>
                      <a:pt x="6" y="0"/>
                    </a:cubicBezTo>
                    <a:cubicBezTo>
                      <a:pt x="6" y="11"/>
                      <a:pt x="6" y="21"/>
                      <a:pt x="6" y="31"/>
                    </a:cubicBezTo>
                    <a:cubicBezTo>
                      <a:pt x="76" y="31"/>
                      <a:pt x="76" y="31"/>
                      <a:pt x="120" y="90"/>
                    </a:cubicBezTo>
                    <a:cubicBezTo>
                      <a:pt x="153" y="133"/>
                      <a:pt x="186" y="176"/>
                      <a:pt x="218" y="219"/>
                    </a:cubicBezTo>
                    <a:cubicBezTo>
                      <a:pt x="187" y="257"/>
                      <a:pt x="157" y="295"/>
                      <a:pt x="126" y="333"/>
                    </a:cubicBezTo>
                    <a:cubicBezTo>
                      <a:pt x="78" y="392"/>
                      <a:pt x="22" y="395"/>
                      <a:pt x="0" y="395"/>
                    </a:cubicBezTo>
                    <a:cubicBezTo>
                      <a:pt x="0" y="404"/>
                      <a:pt x="0" y="414"/>
                      <a:pt x="0" y="423"/>
                    </a:cubicBezTo>
                    <a:cubicBezTo>
                      <a:pt x="25" y="423"/>
                      <a:pt x="56" y="420"/>
                      <a:pt x="81" y="420"/>
                    </a:cubicBezTo>
                    <a:cubicBezTo>
                      <a:pt x="112" y="420"/>
                      <a:pt x="151" y="423"/>
                      <a:pt x="176" y="423"/>
                    </a:cubicBezTo>
                    <a:cubicBezTo>
                      <a:pt x="176" y="414"/>
                      <a:pt x="176" y="404"/>
                      <a:pt x="176" y="395"/>
                    </a:cubicBezTo>
                    <a:cubicBezTo>
                      <a:pt x="154" y="389"/>
                      <a:pt x="148" y="378"/>
                      <a:pt x="148" y="364"/>
                    </a:cubicBezTo>
                    <a:cubicBezTo>
                      <a:pt x="148" y="342"/>
                      <a:pt x="176" y="308"/>
                      <a:pt x="235" y="238"/>
                    </a:cubicBezTo>
                    <a:cubicBezTo>
                      <a:pt x="260" y="271"/>
                      <a:pt x="285" y="303"/>
                      <a:pt x="311" y="336"/>
                    </a:cubicBezTo>
                    <a:cubicBezTo>
                      <a:pt x="319" y="347"/>
                      <a:pt x="330" y="364"/>
                      <a:pt x="330" y="370"/>
                    </a:cubicBezTo>
                    <a:cubicBezTo>
                      <a:pt x="330" y="378"/>
                      <a:pt x="322" y="392"/>
                      <a:pt x="297" y="395"/>
                    </a:cubicBezTo>
                    <a:cubicBezTo>
                      <a:pt x="297" y="404"/>
                      <a:pt x="297" y="414"/>
                      <a:pt x="297" y="423"/>
                    </a:cubicBezTo>
                    <a:cubicBezTo>
                      <a:pt x="325" y="423"/>
                      <a:pt x="381" y="420"/>
                      <a:pt x="403" y="420"/>
                    </a:cubicBezTo>
                    <a:cubicBezTo>
                      <a:pt x="428" y="420"/>
                      <a:pt x="467" y="423"/>
                      <a:pt x="495" y="423"/>
                    </a:cubicBezTo>
                    <a:cubicBezTo>
                      <a:pt x="495" y="414"/>
                      <a:pt x="495" y="404"/>
                      <a:pt x="495" y="395"/>
                    </a:cubicBezTo>
                    <a:cubicBezTo>
                      <a:pt x="442" y="395"/>
                      <a:pt x="425" y="392"/>
                      <a:pt x="403" y="364"/>
                    </a:cubicBezTo>
                    <a:cubicBezTo>
                      <a:pt x="359" y="307"/>
                      <a:pt x="315" y="250"/>
                      <a:pt x="271" y="193"/>
                    </a:cubicBezTo>
                    <a:close/>
                  </a:path>
                </a:pathLst>
              </a:custGeom>
              <a:solidFill>
                <a:srgbClr val="000000"/>
              </a:solidFill>
              <a:ln>
                <a:noFill/>
              </a:ln>
            </p:spPr>
          </p:sp>
          <p:sp>
            <p:nvSpPr>
              <p:cNvPr id="760" name="Freeform 6"/>
              <p:cNvSpPr/>
              <p:nvPr/>
            </p:nvSpPr>
            <p:spPr>
              <a:xfrm>
                <a:off x="2165400" y="3047760"/>
                <a:ext cx="84240" cy="158760"/>
              </a:xfrm>
              <a:custGeom>
                <a:avLst/>
                <a:gdLst/>
                <a:ahLst/>
                <a:rect l="0" t="0" r="r" b="b"/>
                <a:pathLst>
                  <a:path w="234" h="441">
                    <a:moveTo>
                      <a:pt x="140" y="160"/>
                    </a:moveTo>
                    <a:cubicBezTo>
                      <a:pt x="164" y="160"/>
                      <a:pt x="187" y="160"/>
                      <a:pt x="210" y="160"/>
                    </a:cubicBezTo>
                    <a:cubicBezTo>
                      <a:pt x="224" y="160"/>
                      <a:pt x="233" y="160"/>
                      <a:pt x="233" y="146"/>
                    </a:cubicBezTo>
                    <a:cubicBezTo>
                      <a:pt x="233" y="135"/>
                      <a:pt x="224" y="135"/>
                      <a:pt x="210" y="135"/>
                    </a:cubicBezTo>
                    <a:cubicBezTo>
                      <a:pt x="189" y="135"/>
                      <a:pt x="167" y="135"/>
                      <a:pt x="146" y="135"/>
                    </a:cubicBezTo>
                    <a:cubicBezTo>
                      <a:pt x="154" y="101"/>
                      <a:pt x="163" y="67"/>
                      <a:pt x="171" y="34"/>
                    </a:cubicBezTo>
                    <a:cubicBezTo>
                      <a:pt x="171" y="31"/>
                      <a:pt x="174" y="25"/>
                      <a:pt x="174" y="23"/>
                    </a:cubicBezTo>
                    <a:cubicBezTo>
                      <a:pt x="174" y="11"/>
                      <a:pt x="163" y="0"/>
                      <a:pt x="152" y="0"/>
                    </a:cubicBezTo>
                    <a:cubicBezTo>
                      <a:pt x="132" y="0"/>
                      <a:pt x="124" y="14"/>
                      <a:pt x="118" y="31"/>
                    </a:cubicBezTo>
                    <a:cubicBezTo>
                      <a:pt x="112" y="48"/>
                      <a:pt x="121" y="14"/>
                      <a:pt x="93" y="135"/>
                    </a:cubicBezTo>
                    <a:cubicBezTo>
                      <a:pt x="69" y="135"/>
                      <a:pt x="46" y="135"/>
                      <a:pt x="23" y="135"/>
                    </a:cubicBezTo>
                    <a:cubicBezTo>
                      <a:pt x="9" y="135"/>
                      <a:pt x="0" y="135"/>
                      <a:pt x="0" y="151"/>
                    </a:cubicBezTo>
                    <a:cubicBezTo>
                      <a:pt x="0" y="160"/>
                      <a:pt x="9" y="160"/>
                      <a:pt x="20" y="160"/>
                    </a:cubicBezTo>
                    <a:cubicBezTo>
                      <a:pt x="41" y="160"/>
                      <a:pt x="63" y="160"/>
                      <a:pt x="84" y="160"/>
                    </a:cubicBezTo>
                    <a:cubicBezTo>
                      <a:pt x="71" y="214"/>
                      <a:pt x="58" y="268"/>
                      <a:pt x="45" y="322"/>
                    </a:cubicBezTo>
                    <a:cubicBezTo>
                      <a:pt x="40" y="339"/>
                      <a:pt x="34" y="364"/>
                      <a:pt x="34" y="372"/>
                    </a:cubicBezTo>
                    <a:cubicBezTo>
                      <a:pt x="34" y="414"/>
                      <a:pt x="70" y="440"/>
                      <a:pt x="110" y="440"/>
                    </a:cubicBezTo>
                    <a:cubicBezTo>
                      <a:pt x="185" y="440"/>
                      <a:pt x="227" y="342"/>
                      <a:pt x="227" y="333"/>
                    </a:cubicBezTo>
                    <a:cubicBezTo>
                      <a:pt x="227" y="325"/>
                      <a:pt x="219" y="325"/>
                      <a:pt x="216" y="325"/>
                    </a:cubicBezTo>
                    <a:cubicBezTo>
                      <a:pt x="208" y="325"/>
                      <a:pt x="208" y="325"/>
                      <a:pt x="202" y="336"/>
                    </a:cubicBezTo>
                    <a:cubicBezTo>
                      <a:pt x="182" y="381"/>
                      <a:pt x="149" y="420"/>
                      <a:pt x="110" y="420"/>
                    </a:cubicBezTo>
                    <a:cubicBezTo>
                      <a:pt x="96" y="420"/>
                      <a:pt x="87" y="409"/>
                      <a:pt x="87" y="386"/>
                    </a:cubicBezTo>
                    <a:cubicBezTo>
                      <a:pt x="87" y="378"/>
                      <a:pt x="90" y="364"/>
                      <a:pt x="90" y="358"/>
                    </a:cubicBezTo>
                    <a:cubicBezTo>
                      <a:pt x="107" y="292"/>
                      <a:pt x="124" y="226"/>
                      <a:pt x="140" y="160"/>
                    </a:cubicBezTo>
                    <a:close/>
                  </a:path>
                </a:pathLst>
              </a:custGeom>
              <a:solidFill>
                <a:srgbClr val="000000"/>
              </a:solidFill>
              <a:ln>
                <a:noFill/>
              </a:ln>
            </p:spPr>
          </p:sp>
          <p:sp>
            <p:nvSpPr>
              <p:cNvPr id="761" name="Freeform 7"/>
              <p:cNvSpPr/>
              <p:nvPr/>
            </p:nvSpPr>
            <p:spPr>
              <a:xfrm>
                <a:off x="2279520" y="3049920"/>
                <a:ext cx="182520" cy="182520"/>
              </a:xfrm>
              <a:custGeom>
                <a:avLst/>
                <a:gdLst/>
                <a:ahLst/>
                <a:rect l="0" t="0" r="r" b="b"/>
                <a:pathLst>
                  <a:path w="507" h="507">
                    <a:moveTo>
                      <a:pt x="268" y="271"/>
                    </a:moveTo>
                    <a:cubicBezTo>
                      <a:pt x="339" y="271"/>
                      <a:pt x="410" y="271"/>
                      <a:pt x="481" y="271"/>
                    </a:cubicBezTo>
                    <a:cubicBezTo>
                      <a:pt x="490" y="271"/>
                      <a:pt x="506" y="271"/>
                      <a:pt x="506" y="254"/>
                    </a:cubicBezTo>
                    <a:cubicBezTo>
                      <a:pt x="506" y="235"/>
                      <a:pt x="490" y="235"/>
                      <a:pt x="481" y="235"/>
                    </a:cubicBezTo>
                    <a:cubicBezTo>
                      <a:pt x="410" y="235"/>
                      <a:pt x="339" y="235"/>
                      <a:pt x="268" y="235"/>
                    </a:cubicBezTo>
                    <a:cubicBezTo>
                      <a:pt x="268" y="165"/>
                      <a:pt x="268" y="95"/>
                      <a:pt x="268" y="25"/>
                    </a:cubicBezTo>
                    <a:cubicBezTo>
                      <a:pt x="268" y="17"/>
                      <a:pt x="268" y="0"/>
                      <a:pt x="252" y="0"/>
                    </a:cubicBezTo>
                    <a:cubicBezTo>
                      <a:pt x="235" y="0"/>
                      <a:pt x="235" y="17"/>
                      <a:pt x="235" y="25"/>
                    </a:cubicBezTo>
                    <a:cubicBezTo>
                      <a:pt x="235" y="95"/>
                      <a:pt x="235" y="165"/>
                      <a:pt x="235" y="235"/>
                    </a:cubicBezTo>
                    <a:cubicBezTo>
                      <a:pt x="165" y="235"/>
                      <a:pt x="95" y="235"/>
                      <a:pt x="25" y="235"/>
                    </a:cubicBezTo>
                    <a:cubicBezTo>
                      <a:pt x="16" y="235"/>
                      <a:pt x="0" y="235"/>
                      <a:pt x="0" y="252"/>
                    </a:cubicBezTo>
                    <a:cubicBezTo>
                      <a:pt x="0" y="271"/>
                      <a:pt x="14" y="271"/>
                      <a:pt x="25" y="271"/>
                    </a:cubicBezTo>
                    <a:cubicBezTo>
                      <a:pt x="95" y="271"/>
                      <a:pt x="165" y="271"/>
                      <a:pt x="235" y="271"/>
                    </a:cubicBezTo>
                    <a:cubicBezTo>
                      <a:pt x="235" y="341"/>
                      <a:pt x="235" y="411"/>
                      <a:pt x="235" y="481"/>
                    </a:cubicBezTo>
                    <a:cubicBezTo>
                      <a:pt x="235" y="489"/>
                      <a:pt x="235" y="506"/>
                      <a:pt x="252" y="506"/>
                    </a:cubicBezTo>
                    <a:cubicBezTo>
                      <a:pt x="268" y="506"/>
                      <a:pt x="268" y="489"/>
                      <a:pt x="268" y="481"/>
                    </a:cubicBezTo>
                    <a:cubicBezTo>
                      <a:pt x="268" y="411"/>
                      <a:pt x="268" y="341"/>
                      <a:pt x="268" y="271"/>
                    </a:cubicBezTo>
                    <a:close/>
                  </a:path>
                </a:pathLst>
              </a:custGeom>
              <a:solidFill>
                <a:srgbClr val="000000"/>
              </a:solidFill>
              <a:ln>
                <a:noFill/>
              </a:ln>
            </p:spPr>
          </p:sp>
          <p:sp>
            <p:nvSpPr>
              <p:cNvPr id="762" name="Freeform 8"/>
              <p:cNvSpPr/>
              <p:nvPr/>
            </p:nvSpPr>
            <p:spPr>
              <a:xfrm>
                <a:off x="2505960" y="3038760"/>
                <a:ext cx="91080" cy="164520"/>
              </a:xfrm>
              <a:custGeom>
                <a:avLst/>
                <a:gdLst/>
                <a:ahLst/>
                <a:rect l="0" t="0" r="r" b="b"/>
                <a:pathLst>
                  <a:path w="253" h="457">
                    <a:moveTo>
                      <a:pt x="157" y="20"/>
                    </a:moveTo>
                    <a:cubicBezTo>
                      <a:pt x="157" y="0"/>
                      <a:pt x="154" y="0"/>
                      <a:pt x="135" y="0"/>
                    </a:cubicBezTo>
                    <a:cubicBezTo>
                      <a:pt x="90" y="42"/>
                      <a:pt x="28" y="45"/>
                      <a:pt x="0" y="45"/>
                    </a:cubicBezTo>
                    <a:cubicBezTo>
                      <a:pt x="0" y="52"/>
                      <a:pt x="0" y="60"/>
                      <a:pt x="0" y="67"/>
                    </a:cubicBezTo>
                    <a:cubicBezTo>
                      <a:pt x="17" y="67"/>
                      <a:pt x="62" y="67"/>
                      <a:pt x="101" y="50"/>
                    </a:cubicBezTo>
                    <a:cubicBezTo>
                      <a:pt x="101" y="167"/>
                      <a:pt x="101" y="284"/>
                      <a:pt x="101" y="400"/>
                    </a:cubicBezTo>
                    <a:cubicBezTo>
                      <a:pt x="101" y="423"/>
                      <a:pt x="101" y="431"/>
                      <a:pt x="31" y="431"/>
                    </a:cubicBezTo>
                    <a:cubicBezTo>
                      <a:pt x="23" y="431"/>
                      <a:pt x="14" y="431"/>
                      <a:pt x="6" y="431"/>
                    </a:cubicBezTo>
                    <a:cubicBezTo>
                      <a:pt x="6" y="439"/>
                      <a:pt x="6" y="448"/>
                      <a:pt x="6" y="456"/>
                    </a:cubicBezTo>
                    <a:cubicBezTo>
                      <a:pt x="17" y="456"/>
                      <a:pt x="101" y="453"/>
                      <a:pt x="126" y="453"/>
                    </a:cubicBezTo>
                    <a:cubicBezTo>
                      <a:pt x="149" y="453"/>
                      <a:pt x="236" y="456"/>
                      <a:pt x="252" y="456"/>
                    </a:cubicBezTo>
                    <a:cubicBezTo>
                      <a:pt x="252" y="448"/>
                      <a:pt x="252" y="439"/>
                      <a:pt x="252" y="431"/>
                    </a:cubicBezTo>
                    <a:cubicBezTo>
                      <a:pt x="243" y="431"/>
                      <a:pt x="234" y="431"/>
                      <a:pt x="224" y="431"/>
                    </a:cubicBezTo>
                    <a:cubicBezTo>
                      <a:pt x="157" y="431"/>
                      <a:pt x="157" y="423"/>
                      <a:pt x="157" y="400"/>
                    </a:cubicBezTo>
                    <a:cubicBezTo>
                      <a:pt x="157" y="273"/>
                      <a:pt x="157" y="147"/>
                      <a:pt x="157" y="20"/>
                    </a:cubicBezTo>
                    <a:close/>
                  </a:path>
                </a:pathLst>
              </a:custGeom>
              <a:solidFill>
                <a:srgbClr val="000000"/>
              </a:solidFill>
              <a:ln>
                <a:noFill/>
              </a:ln>
            </p:spPr>
          </p:sp>
          <p:sp>
            <p:nvSpPr>
              <p:cNvPr id="763" name="Freeform 9"/>
              <p:cNvSpPr/>
              <p:nvPr/>
            </p:nvSpPr>
            <p:spPr>
              <a:xfrm>
                <a:off x="2756160" y="3020760"/>
                <a:ext cx="236160" cy="82800"/>
              </a:xfrm>
              <a:custGeom>
                <a:avLst/>
                <a:gdLst/>
                <a:ahLst/>
                <a:rect l="0" t="0" r="r" b="b"/>
                <a:pathLst>
                  <a:path w="656" h="230">
                    <a:moveTo>
                      <a:pt x="621" y="39"/>
                    </a:moveTo>
                    <a:cubicBezTo>
                      <a:pt x="635" y="39"/>
                      <a:pt x="655" y="39"/>
                      <a:pt x="655" y="19"/>
                    </a:cubicBezTo>
                    <a:cubicBezTo>
                      <a:pt x="655" y="0"/>
                      <a:pt x="635" y="0"/>
                      <a:pt x="621" y="0"/>
                    </a:cubicBezTo>
                    <a:cubicBezTo>
                      <a:pt x="425" y="0"/>
                      <a:pt x="229" y="0"/>
                      <a:pt x="33" y="0"/>
                    </a:cubicBezTo>
                    <a:cubicBezTo>
                      <a:pt x="19" y="0"/>
                      <a:pt x="0" y="0"/>
                      <a:pt x="0" y="19"/>
                    </a:cubicBezTo>
                    <a:cubicBezTo>
                      <a:pt x="0" y="39"/>
                      <a:pt x="19" y="39"/>
                      <a:pt x="33" y="39"/>
                    </a:cubicBezTo>
                    <a:cubicBezTo>
                      <a:pt x="229" y="39"/>
                      <a:pt x="425" y="39"/>
                      <a:pt x="621" y="39"/>
                    </a:cubicBezTo>
                    <a:moveTo>
                      <a:pt x="621" y="229"/>
                    </a:moveTo>
                    <a:cubicBezTo>
                      <a:pt x="635" y="229"/>
                      <a:pt x="655" y="229"/>
                      <a:pt x="655" y="210"/>
                    </a:cubicBezTo>
                    <a:cubicBezTo>
                      <a:pt x="655" y="190"/>
                      <a:pt x="635" y="190"/>
                      <a:pt x="621" y="190"/>
                    </a:cubicBezTo>
                    <a:cubicBezTo>
                      <a:pt x="425" y="190"/>
                      <a:pt x="229" y="190"/>
                      <a:pt x="33" y="190"/>
                    </a:cubicBezTo>
                    <a:cubicBezTo>
                      <a:pt x="19" y="190"/>
                      <a:pt x="0" y="190"/>
                      <a:pt x="0" y="210"/>
                    </a:cubicBezTo>
                    <a:cubicBezTo>
                      <a:pt x="0" y="229"/>
                      <a:pt x="19" y="229"/>
                      <a:pt x="33" y="229"/>
                    </a:cubicBezTo>
                    <a:cubicBezTo>
                      <a:pt x="229" y="229"/>
                      <a:pt x="425" y="229"/>
                      <a:pt x="621" y="229"/>
                    </a:cubicBezTo>
                    <a:close/>
                  </a:path>
                </a:pathLst>
              </a:custGeom>
              <a:solidFill>
                <a:srgbClr val="000000"/>
              </a:solidFill>
              <a:ln>
                <a:noFill/>
              </a:ln>
            </p:spPr>
          </p:sp>
          <p:sp>
            <p:nvSpPr>
              <p:cNvPr id="764" name="Freeform 10"/>
              <p:cNvSpPr/>
              <p:nvPr/>
            </p:nvSpPr>
            <p:spPr>
              <a:xfrm>
                <a:off x="3128760" y="2900880"/>
                <a:ext cx="176760" cy="321480"/>
              </a:xfrm>
              <a:custGeom>
                <a:avLst/>
                <a:gdLst/>
                <a:ahLst/>
                <a:rect l="0" t="0" r="r" b="b"/>
                <a:pathLst>
                  <a:path w="491" h="893">
                    <a:moveTo>
                      <a:pt x="308" y="299"/>
                    </a:moveTo>
                    <a:cubicBezTo>
                      <a:pt x="336" y="299"/>
                      <a:pt x="364" y="299"/>
                      <a:pt x="392" y="299"/>
                    </a:cubicBezTo>
                    <a:cubicBezTo>
                      <a:pt x="412" y="299"/>
                      <a:pt x="423" y="299"/>
                      <a:pt x="423" y="280"/>
                    </a:cubicBezTo>
                    <a:cubicBezTo>
                      <a:pt x="423" y="268"/>
                      <a:pt x="412" y="268"/>
                      <a:pt x="395" y="268"/>
                    </a:cubicBezTo>
                    <a:cubicBezTo>
                      <a:pt x="368" y="268"/>
                      <a:pt x="341" y="268"/>
                      <a:pt x="314" y="268"/>
                    </a:cubicBezTo>
                    <a:cubicBezTo>
                      <a:pt x="321" y="231"/>
                      <a:pt x="329" y="194"/>
                      <a:pt x="336" y="156"/>
                    </a:cubicBezTo>
                    <a:cubicBezTo>
                      <a:pt x="339" y="137"/>
                      <a:pt x="353" y="67"/>
                      <a:pt x="359" y="53"/>
                    </a:cubicBezTo>
                    <a:cubicBezTo>
                      <a:pt x="367" y="36"/>
                      <a:pt x="384" y="22"/>
                      <a:pt x="406" y="22"/>
                    </a:cubicBezTo>
                    <a:cubicBezTo>
                      <a:pt x="409" y="22"/>
                      <a:pt x="434" y="22"/>
                      <a:pt x="454" y="39"/>
                    </a:cubicBezTo>
                    <a:cubicBezTo>
                      <a:pt x="409" y="42"/>
                      <a:pt x="401" y="78"/>
                      <a:pt x="401" y="92"/>
                    </a:cubicBezTo>
                    <a:cubicBezTo>
                      <a:pt x="401" y="114"/>
                      <a:pt x="417" y="126"/>
                      <a:pt x="437" y="126"/>
                    </a:cubicBezTo>
                    <a:cubicBezTo>
                      <a:pt x="462" y="126"/>
                      <a:pt x="490" y="103"/>
                      <a:pt x="490" y="67"/>
                    </a:cubicBezTo>
                    <a:cubicBezTo>
                      <a:pt x="490" y="22"/>
                      <a:pt x="445" y="0"/>
                      <a:pt x="406" y="0"/>
                    </a:cubicBezTo>
                    <a:cubicBezTo>
                      <a:pt x="373" y="0"/>
                      <a:pt x="308" y="17"/>
                      <a:pt x="280" y="114"/>
                    </a:cubicBezTo>
                    <a:cubicBezTo>
                      <a:pt x="275" y="134"/>
                      <a:pt x="272" y="145"/>
                      <a:pt x="247" y="268"/>
                    </a:cubicBezTo>
                    <a:cubicBezTo>
                      <a:pt x="224" y="268"/>
                      <a:pt x="202" y="268"/>
                      <a:pt x="179" y="268"/>
                    </a:cubicBezTo>
                    <a:cubicBezTo>
                      <a:pt x="160" y="268"/>
                      <a:pt x="152" y="268"/>
                      <a:pt x="152" y="288"/>
                    </a:cubicBezTo>
                    <a:cubicBezTo>
                      <a:pt x="152" y="299"/>
                      <a:pt x="160" y="299"/>
                      <a:pt x="177" y="299"/>
                    </a:cubicBezTo>
                    <a:cubicBezTo>
                      <a:pt x="199" y="299"/>
                      <a:pt x="221" y="299"/>
                      <a:pt x="244" y="299"/>
                    </a:cubicBezTo>
                    <a:cubicBezTo>
                      <a:pt x="219" y="429"/>
                      <a:pt x="193" y="558"/>
                      <a:pt x="168" y="688"/>
                    </a:cubicBezTo>
                    <a:cubicBezTo>
                      <a:pt x="152" y="783"/>
                      <a:pt x="135" y="873"/>
                      <a:pt x="84" y="873"/>
                    </a:cubicBezTo>
                    <a:cubicBezTo>
                      <a:pt x="79" y="873"/>
                      <a:pt x="54" y="873"/>
                      <a:pt x="37" y="853"/>
                    </a:cubicBezTo>
                    <a:cubicBezTo>
                      <a:pt x="82" y="850"/>
                      <a:pt x="90" y="817"/>
                      <a:pt x="90" y="800"/>
                    </a:cubicBezTo>
                    <a:cubicBezTo>
                      <a:pt x="90" y="778"/>
                      <a:pt x="73" y="766"/>
                      <a:pt x="54" y="766"/>
                    </a:cubicBezTo>
                    <a:cubicBezTo>
                      <a:pt x="28" y="766"/>
                      <a:pt x="0" y="789"/>
                      <a:pt x="0" y="825"/>
                    </a:cubicBezTo>
                    <a:cubicBezTo>
                      <a:pt x="0" y="870"/>
                      <a:pt x="42" y="892"/>
                      <a:pt x="84" y="892"/>
                    </a:cubicBezTo>
                    <a:cubicBezTo>
                      <a:pt x="138" y="892"/>
                      <a:pt x="177" y="836"/>
                      <a:pt x="193" y="797"/>
                    </a:cubicBezTo>
                    <a:cubicBezTo>
                      <a:pt x="227" y="736"/>
                      <a:pt x="249" y="618"/>
                      <a:pt x="249" y="610"/>
                    </a:cubicBezTo>
                    <a:cubicBezTo>
                      <a:pt x="269" y="506"/>
                      <a:pt x="289" y="403"/>
                      <a:pt x="308" y="299"/>
                    </a:cubicBezTo>
                    <a:close/>
                  </a:path>
                </a:pathLst>
              </a:custGeom>
              <a:solidFill>
                <a:srgbClr val="000000"/>
              </a:solidFill>
              <a:ln>
                <a:noFill/>
              </a:ln>
            </p:spPr>
          </p:sp>
          <p:sp>
            <p:nvSpPr>
              <p:cNvPr id="765" name="Freeform 11"/>
              <p:cNvSpPr/>
              <p:nvPr/>
            </p:nvSpPr>
            <p:spPr>
              <a:xfrm>
                <a:off x="3356640" y="2884680"/>
                <a:ext cx="82080" cy="353880"/>
              </a:xfrm>
              <a:custGeom>
                <a:avLst/>
                <a:gdLst/>
                <a:ahLst/>
                <a:rect l="0" t="0" r="r" b="b"/>
                <a:pathLst>
                  <a:path w="228" h="983">
                    <a:moveTo>
                      <a:pt x="227" y="974"/>
                    </a:moveTo>
                    <a:cubicBezTo>
                      <a:pt x="227" y="971"/>
                      <a:pt x="227" y="968"/>
                      <a:pt x="210" y="951"/>
                    </a:cubicBezTo>
                    <a:cubicBezTo>
                      <a:pt x="87" y="828"/>
                      <a:pt x="56" y="641"/>
                      <a:pt x="56" y="492"/>
                    </a:cubicBezTo>
                    <a:cubicBezTo>
                      <a:pt x="56" y="319"/>
                      <a:pt x="95" y="148"/>
                      <a:pt x="215" y="25"/>
                    </a:cubicBezTo>
                    <a:cubicBezTo>
                      <a:pt x="227" y="14"/>
                      <a:pt x="227" y="14"/>
                      <a:pt x="227" y="11"/>
                    </a:cubicBezTo>
                    <a:cubicBezTo>
                      <a:pt x="227" y="3"/>
                      <a:pt x="224" y="0"/>
                      <a:pt x="218" y="0"/>
                    </a:cubicBezTo>
                    <a:cubicBezTo>
                      <a:pt x="207" y="0"/>
                      <a:pt x="120" y="67"/>
                      <a:pt x="62" y="190"/>
                    </a:cubicBezTo>
                    <a:cubicBezTo>
                      <a:pt x="11" y="299"/>
                      <a:pt x="0" y="408"/>
                      <a:pt x="0" y="492"/>
                    </a:cubicBezTo>
                    <a:cubicBezTo>
                      <a:pt x="0" y="568"/>
                      <a:pt x="11" y="685"/>
                      <a:pt x="64" y="797"/>
                    </a:cubicBezTo>
                    <a:cubicBezTo>
                      <a:pt x="123" y="918"/>
                      <a:pt x="207" y="982"/>
                      <a:pt x="218" y="982"/>
                    </a:cubicBezTo>
                    <a:cubicBezTo>
                      <a:pt x="224" y="982"/>
                      <a:pt x="227" y="979"/>
                      <a:pt x="227" y="974"/>
                    </a:cubicBezTo>
                    <a:close/>
                  </a:path>
                </a:pathLst>
              </a:custGeom>
              <a:solidFill>
                <a:srgbClr val="000000"/>
              </a:solidFill>
              <a:ln>
                <a:noFill/>
              </a:ln>
            </p:spPr>
          </p:sp>
          <p:sp>
            <p:nvSpPr>
              <p:cNvPr id="766" name="Freeform 12"/>
              <p:cNvSpPr/>
              <p:nvPr/>
            </p:nvSpPr>
            <p:spPr>
              <a:xfrm>
                <a:off x="3469320" y="2993400"/>
                <a:ext cx="176760" cy="160560"/>
              </a:xfrm>
              <a:custGeom>
                <a:avLst/>
                <a:gdLst/>
                <a:ahLst/>
                <a:rect l="0" t="0" r="r" b="b"/>
                <a:pathLst>
                  <a:path w="491" h="446">
                    <a:moveTo>
                      <a:pt x="300" y="137"/>
                    </a:moveTo>
                    <a:cubicBezTo>
                      <a:pt x="306" y="112"/>
                      <a:pt x="328" y="23"/>
                      <a:pt x="398" y="23"/>
                    </a:cubicBezTo>
                    <a:cubicBezTo>
                      <a:pt x="404" y="23"/>
                      <a:pt x="426" y="23"/>
                      <a:pt x="446" y="34"/>
                    </a:cubicBezTo>
                    <a:cubicBezTo>
                      <a:pt x="418" y="39"/>
                      <a:pt x="398" y="65"/>
                      <a:pt x="398" y="87"/>
                    </a:cubicBezTo>
                    <a:cubicBezTo>
                      <a:pt x="398" y="104"/>
                      <a:pt x="409" y="123"/>
                      <a:pt x="437" y="123"/>
                    </a:cubicBezTo>
                    <a:cubicBezTo>
                      <a:pt x="460" y="123"/>
                      <a:pt x="490" y="104"/>
                      <a:pt x="490" y="65"/>
                    </a:cubicBezTo>
                    <a:cubicBezTo>
                      <a:pt x="490" y="14"/>
                      <a:pt x="432" y="0"/>
                      <a:pt x="398" y="0"/>
                    </a:cubicBezTo>
                    <a:cubicBezTo>
                      <a:pt x="342" y="0"/>
                      <a:pt x="306" y="53"/>
                      <a:pt x="294" y="76"/>
                    </a:cubicBezTo>
                    <a:cubicBezTo>
                      <a:pt x="269" y="11"/>
                      <a:pt x="216" y="0"/>
                      <a:pt x="188" y="0"/>
                    </a:cubicBezTo>
                    <a:cubicBezTo>
                      <a:pt x="87" y="0"/>
                      <a:pt x="31" y="126"/>
                      <a:pt x="31" y="151"/>
                    </a:cubicBezTo>
                    <a:cubicBezTo>
                      <a:pt x="31" y="162"/>
                      <a:pt x="40" y="162"/>
                      <a:pt x="42" y="162"/>
                    </a:cubicBezTo>
                    <a:cubicBezTo>
                      <a:pt x="51" y="162"/>
                      <a:pt x="54" y="160"/>
                      <a:pt x="56" y="151"/>
                    </a:cubicBezTo>
                    <a:cubicBezTo>
                      <a:pt x="87" y="48"/>
                      <a:pt x="154" y="23"/>
                      <a:pt x="188" y="23"/>
                    </a:cubicBezTo>
                    <a:cubicBezTo>
                      <a:pt x="205" y="23"/>
                      <a:pt x="241" y="31"/>
                      <a:pt x="241" y="87"/>
                    </a:cubicBezTo>
                    <a:cubicBezTo>
                      <a:pt x="241" y="118"/>
                      <a:pt x="224" y="185"/>
                      <a:pt x="188" y="322"/>
                    </a:cubicBezTo>
                    <a:cubicBezTo>
                      <a:pt x="171" y="383"/>
                      <a:pt x="138" y="425"/>
                      <a:pt x="93" y="425"/>
                    </a:cubicBezTo>
                    <a:cubicBezTo>
                      <a:pt x="87" y="425"/>
                      <a:pt x="65" y="425"/>
                      <a:pt x="45" y="411"/>
                    </a:cubicBezTo>
                    <a:cubicBezTo>
                      <a:pt x="68" y="406"/>
                      <a:pt x="90" y="386"/>
                      <a:pt x="90" y="358"/>
                    </a:cubicBezTo>
                    <a:cubicBezTo>
                      <a:pt x="90" y="333"/>
                      <a:pt x="68" y="325"/>
                      <a:pt x="54" y="325"/>
                    </a:cubicBezTo>
                    <a:cubicBezTo>
                      <a:pt x="26" y="325"/>
                      <a:pt x="0" y="350"/>
                      <a:pt x="0" y="381"/>
                    </a:cubicBezTo>
                    <a:cubicBezTo>
                      <a:pt x="0" y="425"/>
                      <a:pt x="48" y="445"/>
                      <a:pt x="93" y="445"/>
                    </a:cubicBezTo>
                    <a:cubicBezTo>
                      <a:pt x="157" y="445"/>
                      <a:pt x="194" y="378"/>
                      <a:pt x="196" y="372"/>
                    </a:cubicBezTo>
                    <a:cubicBezTo>
                      <a:pt x="208" y="409"/>
                      <a:pt x="244" y="445"/>
                      <a:pt x="303" y="445"/>
                    </a:cubicBezTo>
                    <a:cubicBezTo>
                      <a:pt x="404" y="445"/>
                      <a:pt x="460" y="319"/>
                      <a:pt x="460" y="294"/>
                    </a:cubicBezTo>
                    <a:cubicBezTo>
                      <a:pt x="460" y="286"/>
                      <a:pt x="451" y="286"/>
                      <a:pt x="448" y="286"/>
                    </a:cubicBezTo>
                    <a:cubicBezTo>
                      <a:pt x="440" y="286"/>
                      <a:pt x="437" y="288"/>
                      <a:pt x="434" y="297"/>
                    </a:cubicBezTo>
                    <a:cubicBezTo>
                      <a:pt x="404" y="400"/>
                      <a:pt x="336" y="425"/>
                      <a:pt x="303" y="425"/>
                    </a:cubicBezTo>
                    <a:cubicBezTo>
                      <a:pt x="266" y="425"/>
                      <a:pt x="250" y="392"/>
                      <a:pt x="250" y="358"/>
                    </a:cubicBezTo>
                    <a:cubicBezTo>
                      <a:pt x="250" y="339"/>
                      <a:pt x="255" y="316"/>
                      <a:pt x="266" y="272"/>
                    </a:cubicBezTo>
                    <a:cubicBezTo>
                      <a:pt x="278" y="227"/>
                      <a:pt x="289" y="182"/>
                      <a:pt x="300" y="137"/>
                    </a:cubicBezTo>
                    <a:close/>
                  </a:path>
                </a:pathLst>
              </a:custGeom>
              <a:solidFill>
                <a:srgbClr val="000000"/>
              </a:solidFill>
              <a:ln>
                <a:noFill/>
              </a:ln>
            </p:spPr>
          </p:sp>
          <p:sp>
            <p:nvSpPr>
              <p:cNvPr id="767" name="Freeform 13"/>
              <p:cNvSpPr/>
              <p:nvPr/>
            </p:nvSpPr>
            <p:spPr>
              <a:xfrm>
                <a:off x="3672000" y="3047760"/>
                <a:ext cx="83880" cy="158760"/>
              </a:xfrm>
              <a:custGeom>
                <a:avLst/>
                <a:gdLst/>
                <a:ahLst/>
                <a:rect l="0" t="0" r="r" b="b"/>
                <a:pathLst>
                  <a:path w="233" h="441">
                    <a:moveTo>
                      <a:pt x="140" y="160"/>
                    </a:moveTo>
                    <a:cubicBezTo>
                      <a:pt x="163" y="160"/>
                      <a:pt x="187" y="160"/>
                      <a:pt x="210" y="160"/>
                    </a:cubicBezTo>
                    <a:cubicBezTo>
                      <a:pt x="224" y="160"/>
                      <a:pt x="232" y="160"/>
                      <a:pt x="232" y="146"/>
                    </a:cubicBezTo>
                    <a:cubicBezTo>
                      <a:pt x="232" y="135"/>
                      <a:pt x="224" y="135"/>
                      <a:pt x="210" y="135"/>
                    </a:cubicBezTo>
                    <a:cubicBezTo>
                      <a:pt x="189" y="135"/>
                      <a:pt x="167" y="135"/>
                      <a:pt x="146" y="135"/>
                    </a:cubicBezTo>
                    <a:cubicBezTo>
                      <a:pt x="154" y="101"/>
                      <a:pt x="162" y="67"/>
                      <a:pt x="171" y="34"/>
                    </a:cubicBezTo>
                    <a:cubicBezTo>
                      <a:pt x="171" y="31"/>
                      <a:pt x="174" y="25"/>
                      <a:pt x="174" y="23"/>
                    </a:cubicBezTo>
                    <a:cubicBezTo>
                      <a:pt x="174" y="11"/>
                      <a:pt x="165" y="0"/>
                      <a:pt x="151" y="0"/>
                    </a:cubicBezTo>
                    <a:cubicBezTo>
                      <a:pt x="132" y="0"/>
                      <a:pt x="123" y="14"/>
                      <a:pt x="118" y="31"/>
                    </a:cubicBezTo>
                    <a:cubicBezTo>
                      <a:pt x="112" y="48"/>
                      <a:pt x="123" y="14"/>
                      <a:pt x="92" y="135"/>
                    </a:cubicBezTo>
                    <a:cubicBezTo>
                      <a:pt x="69" y="135"/>
                      <a:pt x="46" y="135"/>
                      <a:pt x="22" y="135"/>
                    </a:cubicBezTo>
                    <a:cubicBezTo>
                      <a:pt x="8" y="135"/>
                      <a:pt x="0" y="135"/>
                      <a:pt x="0" y="151"/>
                    </a:cubicBezTo>
                    <a:cubicBezTo>
                      <a:pt x="0" y="160"/>
                      <a:pt x="8" y="160"/>
                      <a:pt x="20" y="160"/>
                    </a:cubicBezTo>
                    <a:cubicBezTo>
                      <a:pt x="41" y="160"/>
                      <a:pt x="63" y="160"/>
                      <a:pt x="84" y="160"/>
                    </a:cubicBezTo>
                    <a:cubicBezTo>
                      <a:pt x="71" y="214"/>
                      <a:pt x="58" y="268"/>
                      <a:pt x="45" y="322"/>
                    </a:cubicBezTo>
                    <a:cubicBezTo>
                      <a:pt x="42" y="339"/>
                      <a:pt x="34" y="364"/>
                      <a:pt x="34" y="372"/>
                    </a:cubicBezTo>
                    <a:cubicBezTo>
                      <a:pt x="34" y="414"/>
                      <a:pt x="70" y="440"/>
                      <a:pt x="109" y="440"/>
                    </a:cubicBezTo>
                    <a:cubicBezTo>
                      <a:pt x="185" y="440"/>
                      <a:pt x="227" y="342"/>
                      <a:pt x="227" y="333"/>
                    </a:cubicBezTo>
                    <a:cubicBezTo>
                      <a:pt x="227" y="325"/>
                      <a:pt x="218" y="325"/>
                      <a:pt x="216" y="325"/>
                    </a:cubicBezTo>
                    <a:cubicBezTo>
                      <a:pt x="210" y="325"/>
                      <a:pt x="207" y="325"/>
                      <a:pt x="202" y="336"/>
                    </a:cubicBezTo>
                    <a:cubicBezTo>
                      <a:pt x="182" y="381"/>
                      <a:pt x="148" y="420"/>
                      <a:pt x="109" y="420"/>
                    </a:cubicBezTo>
                    <a:cubicBezTo>
                      <a:pt x="95" y="420"/>
                      <a:pt x="87" y="409"/>
                      <a:pt x="87" y="386"/>
                    </a:cubicBezTo>
                    <a:cubicBezTo>
                      <a:pt x="87" y="378"/>
                      <a:pt x="90" y="364"/>
                      <a:pt x="90" y="358"/>
                    </a:cubicBezTo>
                    <a:cubicBezTo>
                      <a:pt x="106" y="292"/>
                      <a:pt x="123" y="226"/>
                      <a:pt x="140" y="160"/>
                    </a:cubicBezTo>
                    <a:close/>
                  </a:path>
                </a:pathLst>
              </a:custGeom>
              <a:solidFill>
                <a:srgbClr val="000000"/>
              </a:solidFill>
              <a:ln>
                <a:noFill/>
              </a:ln>
            </p:spPr>
          </p:sp>
          <p:sp>
            <p:nvSpPr>
              <p:cNvPr id="768" name="Freeform 14"/>
              <p:cNvSpPr/>
              <p:nvPr/>
            </p:nvSpPr>
            <p:spPr>
              <a:xfrm>
                <a:off x="3816000" y="3112200"/>
                <a:ext cx="41760" cy="106200"/>
              </a:xfrm>
              <a:custGeom>
                <a:avLst/>
                <a:gdLst/>
                <a:ahLst/>
                <a:rect l="0" t="0" r="r" b="b"/>
                <a:pathLst>
                  <a:path w="116" h="295">
                    <a:moveTo>
                      <a:pt x="115" y="104"/>
                    </a:moveTo>
                    <a:cubicBezTo>
                      <a:pt x="115" y="39"/>
                      <a:pt x="93" y="0"/>
                      <a:pt x="54" y="0"/>
                    </a:cubicBezTo>
                    <a:cubicBezTo>
                      <a:pt x="20" y="0"/>
                      <a:pt x="0" y="26"/>
                      <a:pt x="0" y="53"/>
                    </a:cubicBezTo>
                    <a:cubicBezTo>
                      <a:pt x="0" y="79"/>
                      <a:pt x="20" y="104"/>
                      <a:pt x="54" y="104"/>
                    </a:cubicBezTo>
                    <a:cubicBezTo>
                      <a:pt x="65" y="104"/>
                      <a:pt x="79" y="101"/>
                      <a:pt x="87" y="93"/>
                    </a:cubicBezTo>
                    <a:cubicBezTo>
                      <a:pt x="90" y="90"/>
                      <a:pt x="91" y="91"/>
                      <a:pt x="93" y="90"/>
                    </a:cubicBezTo>
                    <a:cubicBezTo>
                      <a:pt x="94" y="95"/>
                      <a:pt x="96" y="90"/>
                      <a:pt x="96" y="104"/>
                    </a:cubicBezTo>
                    <a:cubicBezTo>
                      <a:pt x="96" y="177"/>
                      <a:pt x="60" y="236"/>
                      <a:pt x="28" y="269"/>
                    </a:cubicBezTo>
                    <a:cubicBezTo>
                      <a:pt x="18" y="280"/>
                      <a:pt x="17" y="280"/>
                      <a:pt x="17" y="283"/>
                    </a:cubicBezTo>
                    <a:cubicBezTo>
                      <a:pt x="17" y="291"/>
                      <a:pt x="23" y="294"/>
                      <a:pt x="26" y="294"/>
                    </a:cubicBezTo>
                    <a:cubicBezTo>
                      <a:pt x="37" y="294"/>
                      <a:pt x="115" y="219"/>
                      <a:pt x="115" y="104"/>
                    </a:cubicBezTo>
                    <a:close/>
                  </a:path>
                </a:pathLst>
              </a:custGeom>
              <a:solidFill>
                <a:srgbClr val="000000"/>
              </a:solidFill>
              <a:ln>
                <a:noFill/>
              </a:ln>
            </p:spPr>
          </p:sp>
          <p:sp>
            <p:nvSpPr>
              <p:cNvPr id="769" name="Freeform 15"/>
              <p:cNvSpPr/>
              <p:nvPr/>
            </p:nvSpPr>
            <p:spPr>
              <a:xfrm>
                <a:off x="3953160" y="2993400"/>
                <a:ext cx="182880" cy="160560"/>
              </a:xfrm>
              <a:custGeom>
                <a:avLst/>
                <a:gdLst/>
                <a:ahLst/>
                <a:rect l="0" t="0" r="r" b="b"/>
                <a:pathLst>
                  <a:path w="508" h="446">
                    <a:moveTo>
                      <a:pt x="316" y="381"/>
                    </a:moveTo>
                    <a:cubicBezTo>
                      <a:pt x="328" y="420"/>
                      <a:pt x="361" y="445"/>
                      <a:pt x="403" y="445"/>
                    </a:cubicBezTo>
                    <a:cubicBezTo>
                      <a:pt x="440" y="445"/>
                      <a:pt x="462" y="423"/>
                      <a:pt x="476" y="392"/>
                    </a:cubicBezTo>
                    <a:cubicBezTo>
                      <a:pt x="493" y="356"/>
                      <a:pt x="507" y="297"/>
                      <a:pt x="507" y="294"/>
                    </a:cubicBezTo>
                    <a:cubicBezTo>
                      <a:pt x="507" y="286"/>
                      <a:pt x="498" y="286"/>
                      <a:pt x="495" y="286"/>
                    </a:cubicBezTo>
                    <a:cubicBezTo>
                      <a:pt x="484" y="286"/>
                      <a:pt x="484" y="288"/>
                      <a:pt x="482" y="302"/>
                    </a:cubicBezTo>
                    <a:cubicBezTo>
                      <a:pt x="468" y="358"/>
                      <a:pt x="448" y="425"/>
                      <a:pt x="409" y="425"/>
                    </a:cubicBezTo>
                    <a:cubicBezTo>
                      <a:pt x="386" y="425"/>
                      <a:pt x="378" y="411"/>
                      <a:pt x="378" y="378"/>
                    </a:cubicBezTo>
                    <a:cubicBezTo>
                      <a:pt x="378" y="358"/>
                      <a:pt x="389" y="311"/>
                      <a:pt x="398" y="277"/>
                    </a:cubicBezTo>
                    <a:cubicBezTo>
                      <a:pt x="407" y="242"/>
                      <a:pt x="416" y="206"/>
                      <a:pt x="426" y="171"/>
                    </a:cubicBezTo>
                    <a:cubicBezTo>
                      <a:pt x="428" y="157"/>
                      <a:pt x="437" y="118"/>
                      <a:pt x="440" y="104"/>
                    </a:cubicBezTo>
                    <a:cubicBezTo>
                      <a:pt x="445" y="81"/>
                      <a:pt x="456" y="45"/>
                      <a:pt x="456" y="39"/>
                    </a:cubicBezTo>
                    <a:cubicBezTo>
                      <a:pt x="456" y="20"/>
                      <a:pt x="442" y="11"/>
                      <a:pt x="428" y="11"/>
                    </a:cubicBezTo>
                    <a:cubicBezTo>
                      <a:pt x="423" y="11"/>
                      <a:pt x="398" y="11"/>
                      <a:pt x="389" y="45"/>
                    </a:cubicBezTo>
                    <a:cubicBezTo>
                      <a:pt x="370" y="118"/>
                      <a:pt x="328" y="288"/>
                      <a:pt x="316" y="342"/>
                    </a:cubicBezTo>
                    <a:cubicBezTo>
                      <a:pt x="314" y="344"/>
                      <a:pt x="274" y="425"/>
                      <a:pt x="202" y="425"/>
                    </a:cubicBezTo>
                    <a:cubicBezTo>
                      <a:pt x="151" y="425"/>
                      <a:pt x="143" y="381"/>
                      <a:pt x="143" y="344"/>
                    </a:cubicBezTo>
                    <a:cubicBezTo>
                      <a:pt x="143" y="288"/>
                      <a:pt x="171" y="210"/>
                      <a:pt x="196" y="143"/>
                    </a:cubicBezTo>
                    <a:cubicBezTo>
                      <a:pt x="207" y="115"/>
                      <a:pt x="213" y="101"/>
                      <a:pt x="213" y="81"/>
                    </a:cubicBezTo>
                    <a:cubicBezTo>
                      <a:pt x="213" y="37"/>
                      <a:pt x="179" y="0"/>
                      <a:pt x="132" y="0"/>
                    </a:cubicBezTo>
                    <a:cubicBezTo>
                      <a:pt x="36" y="0"/>
                      <a:pt x="0" y="143"/>
                      <a:pt x="0" y="151"/>
                    </a:cubicBezTo>
                    <a:cubicBezTo>
                      <a:pt x="0" y="162"/>
                      <a:pt x="11" y="162"/>
                      <a:pt x="14" y="162"/>
                    </a:cubicBezTo>
                    <a:cubicBezTo>
                      <a:pt x="22" y="162"/>
                      <a:pt x="25" y="160"/>
                      <a:pt x="28" y="143"/>
                    </a:cubicBezTo>
                    <a:cubicBezTo>
                      <a:pt x="53" y="59"/>
                      <a:pt x="90" y="23"/>
                      <a:pt x="129" y="23"/>
                    </a:cubicBezTo>
                    <a:cubicBezTo>
                      <a:pt x="137" y="23"/>
                      <a:pt x="154" y="23"/>
                      <a:pt x="154" y="53"/>
                    </a:cubicBezTo>
                    <a:cubicBezTo>
                      <a:pt x="154" y="79"/>
                      <a:pt x="143" y="106"/>
                      <a:pt x="137" y="120"/>
                    </a:cubicBezTo>
                    <a:cubicBezTo>
                      <a:pt x="101" y="218"/>
                      <a:pt x="78" y="280"/>
                      <a:pt x="78" y="328"/>
                    </a:cubicBezTo>
                    <a:cubicBezTo>
                      <a:pt x="78" y="420"/>
                      <a:pt x="146" y="445"/>
                      <a:pt x="199" y="445"/>
                    </a:cubicBezTo>
                    <a:cubicBezTo>
                      <a:pt x="266" y="445"/>
                      <a:pt x="300" y="400"/>
                      <a:pt x="316" y="381"/>
                    </a:cubicBezTo>
                    <a:close/>
                  </a:path>
                </a:pathLst>
              </a:custGeom>
              <a:solidFill>
                <a:srgbClr val="000000"/>
              </a:solidFill>
              <a:ln>
                <a:noFill/>
              </a:ln>
            </p:spPr>
          </p:sp>
          <p:sp>
            <p:nvSpPr>
              <p:cNvPr id="770" name="Freeform 16"/>
              <p:cNvSpPr/>
              <p:nvPr/>
            </p:nvSpPr>
            <p:spPr>
              <a:xfrm>
                <a:off x="4156560" y="3047760"/>
                <a:ext cx="84240" cy="158760"/>
              </a:xfrm>
              <a:custGeom>
                <a:avLst/>
                <a:gdLst/>
                <a:ahLst/>
                <a:rect l="0" t="0" r="r" b="b"/>
                <a:pathLst>
                  <a:path w="234" h="441">
                    <a:moveTo>
                      <a:pt x="140" y="160"/>
                    </a:moveTo>
                    <a:cubicBezTo>
                      <a:pt x="164" y="160"/>
                      <a:pt x="187" y="160"/>
                      <a:pt x="210" y="160"/>
                    </a:cubicBezTo>
                    <a:cubicBezTo>
                      <a:pt x="224" y="160"/>
                      <a:pt x="233" y="160"/>
                      <a:pt x="233" y="146"/>
                    </a:cubicBezTo>
                    <a:cubicBezTo>
                      <a:pt x="233" y="135"/>
                      <a:pt x="224" y="135"/>
                      <a:pt x="210" y="135"/>
                    </a:cubicBezTo>
                    <a:cubicBezTo>
                      <a:pt x="189" y="135"/>
                      <a:pt x="167" y="135"/>
                      <a:pt x="146" y="135"/>
                    </a:cubicBezTo>
                    <a:cubicBezTo>
                      <a:pt x="154" y="101"/>
                      <a:pt x="163" y="67"/>
                      <a:pt x="171" y="34"/>
                    </a:cubicBezTo>
                    <a:cubicBezTo>
                      <a:pt x="171" y="31"/>
                      <a:pt x="174" y="25"/>
                      <a:pt x="174" y="23"/>
                    </a:cubicBezTo>
                    <a:cubicBezTo>
                      <a:pt x="174" y="11"/>
                      <a:pt x="163" y="0"/>
                      <a:pt x="152" y="0"/>
                    </a:cubicBezTo>
                    <a:cubicBezTo>
                      <a:pt x="132" y="0"/>
                      <a:pt x="124" y="14"/>
                      <a:pt x="118" y="31"/>
                    </a:cubicBezTo>
                    <a:cubicBezTo>
                      <a:pt x="112" y="48"/>
                      <a:pt x="121" y="14"/>
                      <a:pt x="93" y="135"/>
                    </a:cubicBezTo>
                    <a:cubicBezTo>
                      <a:pt x="70" y="135"/>
                      <a:pt x="46" y="135"/>
                      <a:pt x="23" y="135"/>
                    </a:cubicBezTo>
                    <a:cubicBezTo>
                      <a:pt x="9" y="135"/>
                      <a:pt x="0" y="135"/>
                      <a:pt x="0" y="151"/>
                    </a:cubicBezTo>
                    <a:cubicBezTo>
                      <a:pt x="0" y="160"/>
                      <a:pt x="9" y="160"/>
                      <a:pt x="20" y="160"/>
                    </a:cubicBezTo>
                    <a:cubicBezTo>
                      <a:pt x="42" y="160"/>
                      <a:pt x="63" y="160"/>
                      <a:pt x="84" y="160"/>
                    </a:cubicBezTo>
                    <a:cubicBezTo>
                      <a:pt x="71" y="214"/>
                      <a:pt x="58" y="268"/>
                      <a:pt x="45" y="322"/>
                    </a:cubicBezTo>
                    <a:cubicBezTo>
                      <a:pt x="40" y="339"/>
                      <a:pt x="34" y="364"/>
                      <a:pt x="34" y="372"/>
                    </a:cubicBezTo>
                    <a:cubicBezTo>
                      <a:pt x="34" y="414"/>
                      <a:pt x="70" y="440"/>
                      <a:pt x="110" y="440"/>
                    </a:cubicBezTo>
                    <a:cubicBezTo>
                      <a:pt x="185" y="440"/>
                      <a:pt x="227" y="342"/>
                      <a:pt x="227" y="333"/>
                    </a:cubicBezTo>
                    <a:cubicBezTo>
                      <a:pt x="227" y="325"/>
                      <a:pt x="219" y="325"/>
                      <a:pt x="216" y="325"/>
                    </a:cubicBezTo>
                    <a:cubicBezTo>
                      <a:pt x="208" y="325"/>
                      <a:pt x="208" y="325"/>
                      <a:pt x="202" y="336"/>
                    </a:cubicBezTo>
                    <a:cubicBezTo>
                      <a:pt x="182" y="381"/>
                      <a:pt x="149" y="420"/>
                      <a:pt x="110" y="420"/>
                    </a:cubicBezTo>
                    <a:cubicBezTo>
                      <a:pt x="96" y="420"/>
                      <a:pt x="87" y="409"/>
                      <a:pt x="87" y="386"/>
                    </a:cubicBezTo>
                    <a:cubicBezTo>
                      <a:pt x="87" y="378"/>
                      <a:pt x="90" y="364"/>
                      <a:pt x="90" y="358"/>
                    </a:cubicBezTo>
                    <a:cubicBezTo>
                      <a:pt x="107" y="292"/>
                      <a:pt x="124" y="226"/>
                      <a:pt x="140" y="160"/>
                    </a:cubicBezTo>
                    <a:close/>
                  </a:path>
                </a:pathLst>
              </a:custGeom>
              <a:solidFill>
                <a:srgbClr val="000000"/>
              </a:solidFill>
              <a:ln>
                <a:noFill/>
              </a:ln>
            </p:spPr>
          </p:sp>
          <p:sp>
            <p:nvSpPr>
              <p:cNvPr id="771" name="Freeform 17"/>
              <p:cNvSpPr/>
              <p:nvPr/>
            </p:nvSpPr>
            <p:spPr>
              <a:xfrm>
                <a:off x="4290840" y="2884680"/>
                <a:ext cx="82800" cy="353880"/>
              </a:xfrm>
              <a:custGeom>
                <a:avLst/>
                <a:gdLst/>
                <a:ahLst/>
                <a:rect l="0" t="0" r="r" b="b"/>
                <a:pathLst>
                  <a:path w="230" h="983">
                    <a:moveTo>
                      <a:pt x="229" y="492"/>
                    </a:moveTo>
                    <a:cubicBezTo>
                      <a:pt x="229" y="414"/>
                      <a:pt x="218" y="297"/>
                      <a:pt x="162" y="185"/>
                    </a:cubicBezTo>
                    <a:cubicBezTo>
                      <a:pt x="103" y="64"/>
                      <a:pt x="19" y="0"/>
                      <a:pt x="11" y="0"/>
                    </a:cubicBezTo>
                    <a:cubicBezTo>
                      <a:pt x="3" y="0"/>
                      <a:pt x="0" y="3"/>
                      <a:pt x="0" y="11"/>
                    </a:cubicBezTo>
                    <a:cubicBezTo>
                      <a:pt x="0" y="14"/>
                      <a:pt x="0" y="14"/>
                      <a:pt x="19" y="34"/>
                    </a:cubicBezTo>
                    <a:cubicBezTo>
                      <a:pt x="115" y="129"/>
                      <a:pt x="171" y="285"/>
                      <a:pt x="171" y="492"/>
                    </a:cubicBezTo>
                    <a:cubicBezTo>
                      <a:pt x="171" y="660"/>
                      <a:pt x="134" y="831"/>
                      <a:pt x="14" y="957"/>
                    </a:cubicBezTo>
                    <a:cubicBezTo>
                      <a:pt x="0" y="968"/>
                      <a:pt x="0" y="971"/>
                      <a:pt x="0" y="974"/>
                    </a:cubicBezTo>
                    <a:cubicBezTo>
                      <a:pt x="0" y="979"/>
                      <a:pt x="3" y="982"/>
                      <a:pt x="11" y="982"/>
                    </a:cubicBezTo>
                    <a:cubicBezTo>
                      <a:pt x="19" y="982"/>
                      <a:pt x="109" y="915"/>
                      <a:pt x="165" y="792"/>
                    </a:cubicBezTo>
                    <a:cubicBezTo>
                      <a:pt x="215" y="683"/>
                      <a:pt x="229" y="574"/>
                      <a:pt x="229" y="492"/>
                    </a:cubicBezTo>
                    <a:close/>
                  </a:path>
                </a:pathLst>
              </a:custGeom>
              <a:solidFill>
                <a:srgbClr val="000000"/>
              </a:solidFill>
              <a:ln>
                <a:noFill/>
              </a:ln>
            </p:spPr>
          </p:sp>
          <p:sp>
            <p:nvSpPr>
              <p:cNvPr id="772" name="Freeform 18"/>
              <p:cNvSpPr/>
              <p:nvPr/>
            </p:nvSpPr>
            <p:spPr>
              <a:xfrm>
                <a:off x="4438800" y="3112200"/>
                <a:ext cx="41760" cy="106200"/>
              </a:xfrm>
              <a:custGeom>
                <a:avLst/>
                <a:gdLst/>
                <a:ahLst/>
                <a:rect l="0" t="0" r="r" b="b"/>
                <a:pathLst>
                  <a:path w="116" h="295">
                    <a:moveTo>
                      <a:pt x="115" y="104"/>
                    </a:moveTo>
                    <a:cubicBezTo>
                      <a:pt x="115" y="39"/>
                      <a:pt x="90" y="0"/>
                      <a:pt x="53" y="0"/>
                    </a:cubicBezTo>
                    <a:cubicBezTo>
                      <a:pt x="20" y="0"/>
                      <a:pt x="0" y="26"/>
                      <a:pt x="0" y="53"/>
                    </a:cubicBezTo>
                    <a:cubicBezTo>
                      <a:pt x="0" y="79"/>
                      <a:pt x="20" y="104"/>
                      <a:pt x="53" y="104"/>
                    </a:cubicBezTo>
                    <a:cubicBezTo>
                      <a:pt x="65" y="104"/>
                      <a:pt x="76" y="101"/>
                      <a:pt x="87" y="93"/>
                    </a:cubicBezTo>
                    <a:cubicBezTo>
                      <a:pt x="90" y="90"/>
                      <a:pt x="90" y="90"/>
                      <a:pt x="93" y="90"/>
                    </a:cubicBezTo>
                    <a:cubicBezTo>
                      <a:pt x="93" y="95"/>
                      <a:pt x="93" y="90"/>
                      <a:pt x="93" y="104"/>
                    </a:cubicBezTo>
                    <a:cubicBezTo>
                      <a:pt x="93" y="177"/>
                      <a:pt x="58" y="234"/>
                      <a:pt x="25" y="269"/>
                    </a:cubicBezTo>
                    <a:cubicBezTo>
                      <a:pt x="16" y="279"/>
                      <a:pt x="17" y="280"/>
                      <a:pt x="17" y="283"/>
                    </a:cubicBezTo>
                    <a:cubicBezTo>
                      <a:pt x="17" y="291"/>
                      <a:pt x="20" y="294"/>
                      <a:pt x="25" y="294"/>
                    </a:cubicBezTo>
                    <a:cubicBezTo>
                      <a:pt x="37" y="294"/>
                      <a:pt x="115" y="219"/>
                      <a:pt x="115" y="104"/>
                    </a:cubicBezTo>
                    <a:close/>
                  </a:path>
                </a:pathLst>
              </a:custGeom>
              <a:solidFill>
                <a:srgbClr val="000000"/>
              </a:solidFill>
              <a:ln>
                <a:noFill/>
              </a:ln>
            </p:spPr>
          </p:sp>
          <p:sp>
            <p:nvSpPr>
              <p:cNvPr id="773" name="Freeform 19"/>
              <p:cNvSpPr/>
              <p:nvPr/>
            </p:nvSpPr>
            <p:spPr>
              <a:xfrm>
                <a:off x="1462320" y="3572640"/>
                <a:ext cx="198720" cy="250200"/>
              </a:xfrm>
              <a:custGeom>
                <a:avLst/>
                <a:gdLst/>
                <a:ahLst/>
                <a:rect l="0" t="0" r="r" b="b"/>
                <a:pathLst>
                  <a:path w="552" h="695">
                    <a:moveTo>
                      <a:pt x="461" y="73"/>
                    </a:moveTo>
                    <a:cubicBezTo>
                      <a:pt x="470" y="39"/>
                      <a:pt x="473" y="31"/>
                      <a:pt x="526" y="31"/>
                    </a:cubicBezTo>
                    <a:cubicBezTo>
                      <a:pt x="543" y="31"/>
                      <a:pt x="551" y="31"/>
                      <a:pt x="551" y="11"/>
                    </a:cubicBezTo>
                    <a:cubicBezTo>
                      <a:pt x="551" y="3"/>
                      <a:pt x="545" y="0"/>
                      <a:pt x="537" y="0"/>
                    </a:cubicBezTo>
                    <a:cubicBezTo>
                      <a:pt x="515" y="0"/>
                      <a:pt x="453" y="3"/>
                      <a:pt x="428" y="3"/>
                    </a:cubicBezTo>
                    <a:cubicBezTo>
                      <a:pt x="397" y="3"/>
                      <a:pt x="316" y="0"/>
                      <a:pt x="285" y="0"/>
                    </a:cubicBezTo>
                    <a:cubicBezTo>
                      <a:pt x="277" y="0"/>
                      <a:pt x="263" y="0"/>
                      <a:pt x="263" y="20"/>
                    </a:cubicBezTo>
                    <a:cubicBezTo>
                      <a:pt x="263" y="31"/>
                      <a:pt x="271" y="31"/>
                      <a:pt x="296" y="31"/>
                    </a:cubicBezTo>
                    <a:cubicBezTo>
                      <a:pt x="319" y="31"/>
                      <a:pt x="330" y="31"/>
                      <a:pt x="355" y="34"/>
                    </a:cubicBezTo>
                    <a:cubicBezTo>
                      <a:pt x="377" y="36"/>
                      <a:pt x="386" y="39"/>
                      <a:pt x="386" y="53"/>
                    </a:cubicBezTo>
                    <a:cubicBezTo>
                      <a:pt x="386" y="59"/>
                      <a:pt x="383" y="64"/>
                      <a:pt x="380" y="73"/>
                    </a:cubicBezTo>
                    <a:cubicBezTo>
                      <a:pt x="343" y="223"/>
                      <a:pt x="306" y="373"/>
                      <a:pt x="268" y="523"/>
                    </a:cubicBezTo>
                    <a:cubicBezTo>
                      <a:pt x="243" y="618"/>
                      <a:pt x="179" y="671"/>
                      <a:pt x="126" y="671"/>
                    </a:cubicBezTo>
                    <a:cubicBezTo>
                      <a:pt x="100" y="671"/>
                      <a:pt x="50" y="663"/>
                      <a:pt x="33" y="610"/>
                    </a:cubicBezTo>
                    <a:cubicBezTo>
                      <a:pt x="36" y="613"/>
                      <a:pt x="42" y="613"/>
                      <a:pt x="44" y="613"/>
                    </a:cubicBezTo>
                    <a:cubicBezTo>
                      <a:pt x="84" y="613"/>
                      <a:pt x="109" y="579"/>
                      <a:pt x="109" y="548"/>
                    </a:cubicBezTo>
                    <a:cubicBezTo>
                      <a:pt x="109" y="518"/>
                      <a:pt x="81" y="506"/>
                      <a:pt x="64" y="506"/>
                    </a:cubicBezTo>
                    <a:cubicBezTo>
                      <a:pt x="47" y="506"/>
                      <a:pt x="0" y="520"/>
                      <a:pt x="0" y="588"/>
                    </a:cubicBezTo>
                    <a:cubicBezTo>
                      <a:pt x="0" y="646"/>
                      <a:pt x="53" y="694"/>
                      <a:pt x="128" y="694"/>
                    </a:cubicBezTo>
                    <a:cubicBezTo>
                      <a:pt x="221" y="694"/>
                      <a:pt x="321" y="629"/>
                      <a:pt x="347" y="532"/>
                    </a:cubicBezTo>
                    <a:cubicBezTo>
                      <a:pt x="385" y="379"/>
                      <a:pt x="423" y="226"/>
                      <a:pt x="461" y="73"/>
                    </a:cubicBezTo>
                    <a:close/>
                  </a:path>
                </a:pathLst>
              </a:custGeom>
              <a:solidFill>
                <a:srgbClr val="000000"/>
              </a:solidFill>
              <a:ln>
                <a:noFill/>
              </a:ln>
            </p:spPr>
          </p:sp>
          <p:sp>
            <p:nvSpPr>
              <p:cNvPr id="774" name="Freeform 20"/>
              <p:cNvSpPr/>
              <p:nvPr/>
            </p:nvSpPr>
            <p:spPr>
              <a:xfrm>
                <a:off x="1785600" y="3684600"/>
                <a:ext cx="235080" cy="82800"/>
              </a:xfrm>
              <a:custGeom>
                <a:avLst/>
                <a:gdLst/>
                <a:ahLst/>
                <a:rect l="0" t="0" r="r" b="b"/>
                <a:pathLst>
                  <a:path w="653" h="230">
                    <a:moveTo>
                      <a:pt x="622" y="39"/>
                    </a:moveTo>
                    <a:cubicBezTo>
                      <a:pt x="636" y="39"/>
                      <a:pt x="652" y="39"/>
                      <a:pt x="652" y="19"/>
                    </a:cubicBezTo>
                    <a:cubicBezTo>
                      <a:pt x="652" y="0"/>
                      <a:pt x="636" y="0"/>
                      <a:pt x="622" y="0"/>
                    </a:cubicBezTo>
                    <a:cubicBezTo>
                      <a:pt x="425" y="0"/>
                      <a:pt x="228" y="0"/>
                      <a:pt x="31" y="0"/>
                    </a:cubicBezTo>
                    <a:cubicBezTo>
                      <a:pt x="20" y="0"/>
                      <a:pt x="0" y="0"/>
                      <a:pt x="0" y="19"/>
                    </a:cubicBezTo>
                    <a:cubicBezTo>
                      <a:pt x="0" y="39"/>
                      <a:pt x="20" y="39"/>
                      <a:pt x="34" y="39"/>
                    </a:cubicBezTo>
                    <a:cubicBezTo>
                      <a:pt x="230" y="39"/>
                      <a:pt x="426" y="39"/>
                      <a:pt x="622" y="39"/>
                    </a:cubicBezTo>
                    <a:moveTo>
                      <a:pt x="622" y="229"/>
                    </a:moveTo>
                    <a:cubicBezTo>
                      <a:pt x="636" y="229"/>
                      <a:pt x="652" y="229"/>
                      <a:pt x="652" y="209"/>
                    </a:cubicBezTo>
                    <a:cubicBezTo>
                      <a:pt x="652" y="190"/>
                      <a:pt x="636" y="190"/>
                      <a:pt x="622" y="190"/>
                    </a:cubicBezTo>
                    <a:cubicBezTo>
                      <a:pt x="426" y="190"/>
                      <a:pt x="230" y="190"/>
                      <a:pt x="34" y="190"/>
                    </a:cubicBezTo>
                    <a:cubicBezTo>
                      <a:pt x="20" y="190"/>
                      <a:pt x="0" y="190"/>
                      <a:pt x="0" y="209"/>
                    </a:cubicBezTo>
                    <a:cubicBezTo>
                      <a:pt x="0" y="229"/>
                      <a:pt x="20" y="229"/>
                      <a:pt x="31" y="229"/>
                    </a:cubicBezTo>
                    <a:cubicBezTo>
                      <a:pt x="228" y="229"/>
                      <a:pt x="425" y="229"/>
                      <a:pt x="622" y="229"/>
                    </a:cubicBezTo>
                    <a:close/>
                  </a:path>
                </a:pathLst>
              </a:custGeom>
              <a:solidFill>
                <a:srgbClr val="000000"/>
              </a:solidFill>
              <a:ln>
                <a:noFill/>
              </a:ln>
            </p:spPr>
          </p:sp>
          <p:sp>
            <p:nvSpPr>
              <p:cNvPr id="775" name="Freeform 21"/>
              <p:cNvSpPr/>
              <p:nvPr/>
            </p:nvSpPr>
            <p:spPr>
              <a:xfrm>
                <a:off x="2276280" y="3310920"/>
                <a:ext cx="185760" cy="167400"/>
              </a:xfrm>
              <a:custGeom>
                <a:avLst/>
                <a:gdLst/>
                <a:ahLst/>
                <a:rect l="0" t="0" r="r" b="b"/>
                <a:pathLst>
                  <a:path w="516" h="465">
                    <a:moveTo>
                      <a:pt x="305" y="50"/>
                    </a:moveTo>
                    <a:cubicBezTo>
                      <a:pt x="311" y="30"/>
                      <a:pt x="311" y="27"/>
                      <a:pt x="328" y="25"/>
                    </a:cubicBezTo>
                    <a:cubicBezTo>
                      <a:pt x="331" y="25"/>
                      <a:pt x="356" y="25"/>
                      <a:pt x="370" y="25"/>
                    </a:cubicBezTo>
                    <a:cubicBezTo>
                      <a:pt x="412" y="25"/>
                      <a:pt x="429" y="25"/>
                      <a:pt x="445" y="30"/>
                    </a:cubicBezTo>
                    <a:cubicBezTo>
                      <a:pt x="476" y="41"/>
                      <a:pt x="479" y="61"/>
                      <a:pt x="479" y="83"/>
                    </a:cubicBezTo>
                    <a:cubicBezTo>
                      <a:pt x="479" y="95"/>
                      <a:pt x="479" y="106"/>
                      <a:pt x="473" y="139"/>
                    </a:cubicBezTo>
                    <a:cubicBezTo>
                      <a:pt x="472" y="142"/>
                      <a:pt x="471" y="145"/>
                      <a:pt x="471" y="148"/>
                    </a:cubicBezTo>
                    <a:cubicBezTo>
                      <a:pt x="471" y="156"/>
                      <a:pt x="476" y="159"/>
                      <a:pt x="485" y="159"/>
                    </a:cubicBezTo>
                    <a:cubicBezTo>
                      <a:pt x="493" y="159"/>
                      <a:pt x="496" y="153"/>
                      <a:pt x="496" y="142"/>
                    </a:cubicBezTo>
                    <a:cubicBezTo>
                      <a:pt x="502" y="98"/>
                      <a:pt x="509" y="55"/>
                      <a:pt x="515" y="11"/>
                    </a:cubicBezTo>
                    <a:cubicBezTo>
                      <a:pt x="515" y="0"/>
                      <a:pt x="507" y="0"/>
                      <a:pt x="496" y="0"/>
                    </a:cubicBezTo>
                    <a:cubicBezTo>
                      <a:pt x="354" y="0"/>
                      <a:pt x="212" y="0"/>
                      <a:pt x="70" y="0"/>
                    </a:cubicBezTo>
                    <a:cubicBezTo>
                      <a:pt x="53" y="0"/>
                      <a:pt x="53" y="0"/>
                      <a:pt x="48" y="14"/>
                    </a:cubicBezTo>
                    <a:cubicBezTo>
                      <a:pt x="33" y="55"/>
                      <a:pt x="18" y="96"/>
                      <a:pt x="3" y="137"/>
                    </a:cubicBezTo>
                    <a:cubicBezTo>
                      <a:pt x="3" y="139"/>
                      <a:pt x="0" y="145"/>
                      <a:pt x="0" y="148"/>
                    </a:cubicBezTo>
                    <a:cubicBezTo>
                      <a:pt x="0" y="151"/>
                      <a:pt x="3" y="159"/>
                      <a:pt x="11" y="159"/>
                    </a:cubicBezTo>
                    <a:cubicBezTo>
                      <a:pt x="23" y="159"/>
                      <a:pt x="23" y="156"/>
                      <a:pt x="28" y="142"/>
                    </a:cubicBezTo>
                    <a:cubicBezTo>
                      <a:pt x="67" y="33"/>
                      <a:pt x="90" y="25"/>
                      <a:pt x="193" y="25"/>
                    </a:cubicBezTo>
                    <a:cubicBezTo>
                      <a:pt x="204" y="25"/>
                      <a:pt x="214" y="25"/>
                      <a:pt x="224" y="25"/>
                    </a:cubicBezTo>
                    <a:cubicBezTo>
                      <a:pt x="244" y="25"/>
                      <a:pt x="244" y="25"/>
                      <a:pt x="244" y="33"/>
                    </a:cubicBezTo>
                    <a:cubicBezTo>
                      <a:pt x="243" y="38"/>
                      <a:pt x="244" y="36"/>
                      <a:pt x="241" y="47"/>
                    </a:cubicBezTo>
                    <a:cubicBezTo>
                      <a:pt x="211" y="167"/>
                      <a:pt x="181" y="288"/>
                      <a:pt x="151" y="408"/>
                    </a:cubicBezTo>
                    <a:cubicBezTo>
                      <a:pt x="146" y="433"/>
                      <a:pt x="143" y="442"/>
                      <a:pt x="70" y="442"/>
                    </a:cubicBezTo>
                    <a:cubicBezTo>
                      <a:pt x="45" y="442"/>
                      <a:pt x="39" y="442"/>
                      <a:pt x="39" y="456"/>
                    </a:cubicBezTo>
                    <a:cubicBezTo>
                      <a:pt x="39" y="458"/>
                      <a:pt x="42" y="464"/>
                      <a:pt x="51" y="464"/>
                    </a:cubicBezTo>
                    <a:cubicBezTo>
                      <a:pt x="70" y="464"/>
                      <a:pt x="90" y="464"/>
                      <a:pt x="109" y="464"/>
                    </a:cubicBezTo>
                    <a:cubicBezTo>
                      <a:pt x="129" y="464"/>
                      <a:pt x="153" y="461"/>
                      <a:pt x="171" y="461"/>
                    </a:cubicBezTo>
                    <a:cubicBezTo>
                      <a:pt x="189" y="461"/>
                      <a:pt x="213" y="461"/>
                      <a:pt x="233" y="464"/>
                    </a:cubicBezTo>
                    <a:cubicBezTo>
                      <a:pt x="249" y="464"/>
                      <a:pt x="272" y="464"/>
                      <a:pt x="289" y="464"/>
                    </a:cubicBezTo>
                    <a:cubicBezTo>
                      <a:pt x="294" y="464"/>
                      <a:pt x="305" y="464"/>
                      <a:pt x="305" y="450"/>
                    </a:cubicBezTo>
                    <a:cubicBezTo>
                      <a:pt x="305" y="442"/>
                      <a:pt x="300" y="442"/>
                      <a:pt x="277" y="442"/>
                    </a:cubicBezTo>
                    <a:cubicBezTo>
                      <a:pt x="263" y="442"/>
                      <a:pt x="249" y="439"/>
                      <a:pt x="238" y="439"/>
                    </a:cubicBezTo>
                    <a:cubicBezTo>
                      <a:pt x="213" y="436"/>
                      <a:pt x="213" y="433"/>
                      <a:pt x="213" y="425"/>
                    </a:cubicBezTo>
                    <a:cubicBezTo>
                      <a:pt x="213" y="422"/>
                      <a:pt x="213" y="419"/>
                      <a:pt x="216" y="411"/>
                    </a:cubicBezTo>
                    <a:cubicBezTo>
                      <a:pt x="246" y="290"/>
                      <a:pt x="276" y="170"/>
                      <a:pt x="305" y="50"/>
                    </a:cubicBezTo>
                    <a:close/>
                  </a:path>
                </a:pathLst>
              </a:custGeom>
              <a:solidFill>
                <a:srgbClr val="000000"/>
              </a:solidFill>
              <a:ln>
                <a:noFill/>
              </a:ln>
            </p:spPr>
          </p:sp>
          <p:sp>
            <p:nvSpPr>
              <p:cNvPr id="776" name="Freeform 22"/>
              <p:cNvSpPr/>
              <p:nvPr/>
            </p:nvSpPr>
            <p:spPr>
              <a:xfrm>
                <a:off x="2201760" y="3549600"/>
                <a:ext cx="334080" cy="353880"/>
              </a:xfrm>
              <a:custGeom>
                <a:avLst/>
                <a:gdLst/>
                <a:ahLst/>
                <a:rect l="0" t="0" r="r" b="b"/>
                <a:pathLst>
                  <a:path w="928" h="983">
                    <a:moveTo>
                      <a:pt x="358" y="523"/>
                    </a:moveTo>
                    <a:cubicBezTo>
                      <a:pt x="242" y="666"/>
                      <a:pt x="125" y="810"/>
                      <a:pt x="9" y="954"/>
                    </a:cubicBezTo>
                    <a:cubicBezTo>
                      <a:pt x="3" y="965"/>
                      <a:pt x="0" y="968"/>
                      <a:pt x="0" y="970"/>
                    </a:cubicBezTo>
                    <a:cubicBezTo>
                      <a:pt x="0" y="982"/>
                      <a:pt x="9" y="982"/>
                      <a:pt x="28" y="982"/>
                    </a:cubicBezTo>
                    <a:cubicBezTo>
                      <a:pt x="300" y="982"/>
                      <a:pt x="571" y="982"/>
                      <a:pt x="843" y="982"/>
                    </a:cubicBezTo>
                    <a:cubicBezTo>
                      <a:pt x="871" y="900"/>
                      <a:pt x="899" y="818"/>
                      <a:pt x="927" y="735"/>
                    </a:cubicBezTo>
                    <a:cubicBezTo>
                      <a:pt x="918" y="735"/>
                      <a:pt x="910" y="735"/>
                      <a:pt x="901" y="735"/>
                    </a:cubicBezTo>
                    <a:cubicBezTo>
                      <a:pt x="879" y="811"/>
                      <a:pt x="812" y="870"/>
                      <a:pt x="728" y="898"/>
                    </a:cubicBezTo>
                    <a:cubicBezTo>
                      <a:pt x="714" y="903"/>
                      <a:pt x="644" y="929"/>
                      <a:pt x="501" y="929"/>
                    </a:cubicBezTo>
                    <a:cubicBezTo>
                      <a:pt x="361" y="929"/>
                      <a:pt x="221" y="929"/>
                      <a:pt x="81" y="929"/>
                    </a:cubicBezTo>
                    <a:cubicBezTo>
                      <a:pt x="195" y="788"/>
                      <a:pt x="309" y="647"/>
                      <a:pt x="423" y="506"/>
                    </a:cubicBezTo>
                    <a:cubicBezTo>
                      <a:pt x="431" y="498"/>
                      <a:pt x="431" y="493"/>
                      <a:pt x="431" y="489"/>
                    </a:cubicBezTo>
                    <a:cubicBezTo>
                      <a:pt x="431" y="485"/>
                      <a:pt x="431" y="486"/>
                      <a:pt x="426" y="475"/>
                    </a:cubicBezTo>
                    <a:cubicBezTo>
                      <a:pt x="319" y="330"/>
                      <a:pt x="213" y="184"/>
                      <a:pt x="107" y="39"/>
                    </a:cubicBezTo>
                    <a:cubicBezTo>
                      <a:pt x="236" y="39"/>
                      <a:pt x="366" y="39"/>
                      <a:pt x="496" y="39"/>
                    </a:cubicBezTo>
                    <a:cubicBezTo>
                      <a:pt x="608" y="39"/>
                      <a:pt x="834" y="44"/>
                      <a:pt x="901" y="229"/>
                    </a:cubicBezTo>
                    <a:cubicBezTo>
                      <a:pt x="910" y="229"/>
                      <a:pt x="918" y="229"/>
                      <a:pt x="927" y="229"/>
                    </a:cubicBezTo>
                    <a:cubicBezTo>
                      <a:pt x="899" y="153"/>
                      <a:pt x="871" y="76"/>
                      <a:pt x="843" y="0"/>
                    </a:cubicBezTo>
                    <a:cubicBezTo>
                      <a:pt x="571" y="0"/>
                      <a:pt x="300" y="0"/>
                      <a:pt x="28" y="0"/>
                    </a:cubicBezTo>
                    <a:cubicBezTo>
                      <a:pt x="0" y="0"/>
                      <a:pt x="0" y="0"/>
                      <a:pt x="0" y="30"/>
                    </a:cubicBezTo>
                    <a:cubicBezTo>
                      <a:pt x="120" y="195"/>
                      <a:pt x="239" y="359"/>
                      <a:pt x="358" y="523"/>
                    </a:cubicBezTo>
                    <a:close/>
                  </a:path>
                </a:pathLst>
              </a:custGeom>
              <a:solidFill>
                <a:srgbClr val="000000"/>
              </a:solidFill>
              <a:ln>
                <a:noFill/>
              </a:ln>
            </p:spPr>
          </p:sp>
          <p:sp>
            <p:nvSpPr>
              <p:cNvPr id="777" name="Freeform 23"/>
              <p:cNvSpPr/>
              <p:nvPr/>
            </p:nvSpPr>
            <p:spPr>
              <a:xfrm>
                <a:off x="2151360" y="3961440"/>
                <a:ext cx="74880" cy="167400"/>
              </a:xfrm>
              <a:custGeom>
                <a:avLst/>
                <a:gdLst/>
                <a:ahLst/>
                <a:rect l="0" t="0" r="r" b="b"/>
                <a:pathLst>
                  <a:path w="208" h="465">
                    <a:moveTo>
                      <a:pt x="191" y="25"/>
                    </a:moveTo>
                    <a:cubicBezTo>
                      <a:pt x="191" y="14"/>
                      <a:pt x="182" y="0"/>
                      <a:pt x="163" y="0"/>
                    </a:cubicBezTo>
                    <a:cubicBezTo>
                      <a:pt x="143" y="0"/>
                      <a:pt x="123" y="17"/>
                      <a:pt x="123" y="39"/>
                    </a:cubicBezTo>
                    <a:cubicBezTo>
                      <a:pt x="123" y="50"/>
                      <a:pt x="132" y="64"/>
                      <a:pt x="151" y="64"/>
                    </a:cubicBezTo>
                    <a:cubicBezTo>
                      <a:pt x="171" y="64"/>
                      <a:pt x="191" y="45"/>
                      <a:pt x="191" y="25"/>
                    </a:cubicBezTo>
                    <a:moveTo>
                      <a:pt x="51" y="375"/>
                    </a:moveTo>
                    <a:cubicBezTo>
                      <a:pt x="48" y="386"/>
                      <a:pt x="42" y="392"/>
                      <a:pt x="42" y="406"/>
                    </a:cubicBezTo>
                    <a:cubicBezTo>
                      <a:pt x="42" y="436"/>
                      <a:pt x="70" y="464"/>
                      <a:pt x="109" y="464"/>
                    </a:cubicBezTo>
                    <a:cubicBezTo>
                      <a:pt x="177" y="464"/>
                      <a:pt x="207" y="369"/>
                      <a:pt x="207" y="358"/>
                    </a:cubicBezTo>
                    <a:cubicBezTo>
                      <a:pt x="207" y="350"/>
                      <a:pt x="199" y="350"/>
                      <a:pt x="196" y="350"/>
                    </a:cubicBezTo>
                    <a:cubicBezTo>
                      <a:pt x="188" y="350"/>
                      <a:pt x="185" y="352"/>
                      <a:pt x="182" y="361"/>
                    </a:cubicBezTo>
                    <a:cubicBezTo>
                      <a:pt x="168" y="417"/>
                      <a:pt x="137" y="445"/>
                      <a:pt x="109" y="445"/>
                    </a:cubicBezTo>
                    <a:cubicBezTo>
                      <a:pt x="95" y="445"/>
                      <a:pt x="93" y="434"/>
                      <a:pt x="93" y="420"/>
                    </a:cubicBezTo>
                    <a:cubicBezTo>
                      <a:pt x="93" y="403"/>
                      <a:pt x="98" y="392"/>
                      <a:pt x="104" y="375"/>
                    </a:cubicBezTo>
                    <a:cubicBezTo>
                      <a:pt x="112" y="358"/>
                      <a:pt x="118" y="339"/>
                      <a:pt x="126" y="322"/>
                    </a:cubicBezTo>
                    <a:cubicBezTo>
                      <a:pt x="132" y="305"/>
                      <a:pt x="157" y="241"/>
                      <a:pt x="160" y="232"/>
                    </a:cubicBezTo>
                    <a:cubicBezTo>
                      <a:pt x="163" y="227"/>
                      <a:pt x="165" y="218"/>
                      <a:pt x="165" y="213"/>
                    </a:cubicBezTo>
                    <a:cubicBezTo>
                      <a:pt x="165" y="179"/>
                      <a:pt x="137" y="154"/>
                      <a:pt x="98" y="154"/>
                    </a:cubicBezTo>
                    <a:cubicBezTo>
                      <a:pt x="31" y="154"/>
                      <a:pt x="0" y="246"/>
                      <a:pt x="0" y="257"/>
                    </a:cubicBezTo>
                    <a:cubicBezTo>
                      <a:pt x="0" y="266"/>
                      <a:pt x="9" y="266"/>
                      <a:pt x="11" y="266"/>
                    </a:cubicBezTo>
                    <a:cubicBezTo>
                      <a:pt x="20" y="266"/>
                      <a:pt x="20" y="263"/>
                      <a:pt x="23" y="257"/>
                    </a:cubicBezTo>
                    <a:cubicBezTo>
                      <a:pt x="42" y="196"/>
                      <a:pt x="70" y="173"/>
                      <a:pt x="95" y="173"/>
                    </a:cubicBezTo>
                    <a:cubicBezTo>
                      <a:pt x="107" y="173"/>
                      <a:pt x="115" y="179"/>
                      <a:pt x="115" y="196"/>
                    </a:cubicBezTo>
                    <a:cubicBezTo>
                      <a:pt x="115" y="213"/>
                      <a:pt x="109" y="221"/>
                      <a:pt x="93" y="266"/>
                    </a:cubicBezTo>
                    <a:cubicBezTo>
                      <a:pt x="79" y="302"/>
                      <a:pt x="65" y="339"/>
                      <a:pt x="51" y="375"/>
                    </a:cubicBezTo>
                    <a:close/>
                  </a:path>
                </a:pathLst>
              </a:custGeom>
              <a:solidFill>
                <a:srgbClr val="000000"/>
              </a:solidFill>
              <a:ln>
                <a:noFill/>
              </a:ln>
            </p:spPr>
          </p:sp>
          <p:sp>
            <p:nvSpPr>
              <p:cNvPr id="778" name="Freeform 24"/>
              <p:cNvSpPr/>
              <p:nvPr/>
            </p:nvSpPr>
            <p:spPr>
              <a:xfrm>
                <a:off x="2257200" y="4029840"/>
                <a:ext cx="182880" cy="68040"/>
              </a:xfrm>
              <a:custGeom>
                <a:avLst/>
                <a:gdLst/>
                <a:ahLst/>
                <a:rect l="0" t="0" r="r" b="b"/>
                <a:pathLst>
                  <a:path w="508" h="189">
                    <a:moveTo>
                      <a:pt x="479" y="34"/>
                    </a:moveTo>
                    <a:cubicBezTo>
                      <a:pt x="490" y="34"/>
                      <a:pt x="507" y="34"/>
                      <a:pt x="507" y="17"/>
                    </a:cubicBezTo>
                    <a:cubicBezTo>
                      <a:pt x="507" y="0"/>
                      <a:pt x="490" y="0"/>
                      <a:pt x="482" y="0"/>
                    </a:cubicBezTo>
                    <a:cubicBezTo>
                      <a:pt x="329" y="0"/>
                      <a:pt x="177" y="0"/>
                      <a:pt x="25" y="0"/>
                    </a:cubicBezTo>
                    <a:cubicBezTo>
                      <a:pt x="17" y="0"/>
                      <a:pt x="0" y="0"/>
                      <a:pt x="0" y="17"/>
                    </a:cubicBezTo>
                    <a:cubicBezTo>
                      <a:pt x="0" y="34"/>
                      <a:pt x="14" y="34"/>
                      <a:pt x="25" y="34"/>
                    </a:cubicBezTo>
                    <a:cubicBezTo>
                      <a:pt x="176" y="34"/>
                      <a:pt x="328" y="34"/>
                      <a:pt x="479" y="34"/>
                    </a:cubicBezTo>
                    <a:moveTo>
                      <a:pt x="482" y="188"/>
                    </a:moveTo>
                    <a:cubicBezTo>
                      <a:pt x="490" y="188"/>
                      <a:pt x="507" y="188"/>
                      <a:pt x="507" y="171"/>
                    </a:cubicBezTo>
                    <a:cubicBezTo>
                      <a:pt x="507" y="154"/>
                      <a:pt x="490" y="154"/>
                      <a:pt x="479" y="154"/>
                    </a:cubicBezTo>
                    <a:cubicBezTo>
                      <a:pt x="328" y="154"/>
                      <a:pt x="176" y="154"/>
                      <a:pt x="25" y="154"/>
                    </a:cubicBezTo>
                    <a:cubicBezTo>
                      <a:pt x="14" y="154"/>
                      <a:pt x="0" y="154"/>
                      <a:pt x="0" y="171"/>
                    </a:cubicBezTo>
                    <a:cubicBezTo>
                      <a:pt x="0" y="188"/>
                      <a:pt x="17" y="188"/>
                      <a:pt x="25" y="188"/>
                    </a:cubicBezTo>
                    <a:cubicBezTo>
                      <a:pt x="177" y="188"/>
                      <a:pt x="329" y="188"/>
                      <a:pt x="482" y="188"/>
                    </a:cubicBezTo>
                    <a:close/>
                  </a:path>
                </a:pathLst>
              </a:custGeom>
              <a:solidFill>
                <a:srgbClr val="000000"/>
              </a:solidFill>
              <a:ln>
                <a:noFill/>
              </a:ln>
            </p:spPr>
          </p:sp>
          <p:sp>
            <p:nvSpPr>
              <p:cNvPr id="779" name="Freeform 25"/>
              <p:cNvSpPr/>
              <p:nvPr/>
            </p:nvSpPr>
            <p:spPr>
              <a:xfrm>
                <a:off x="2469960" y="3961440"/>
                <a:ext cx="115200" cy="169560"/>
              </a:xfrm>
              <a:custGeom>
                <a:avLst/>
                <a:gdLst/>
                <a:ahLst/>
                <a:rect l="0" t="0" r="r" b="b"/>
                <a:pathLst>
                  <a:path w="320" h="471">
                    <a:moveTo>
                      <a:pt x="319" y="238"/>
                    </a:moveTo>
                    <a:cubicBezTo>
                      <a:pt x="319" y="162"/>
                      <a:pt x="310" y="106"/>
                      <a:pt x="277" y="59"/>
                    </a:cubicBezTo>
                    <a:cubicBezTo>
                      <a:pt x="257" y="28"/>
                      <a:pt x="215" y="0"/>
                      <a:pt x="159" y="0"/>
                    </a:cubicBezTo>
                    <a:cubicBezTo>
                      <a:pt x="0" y="0"/>
                      <a:pt x="0" y="189"/>
                      <a:pt x="0" y="238"/>
                    </a:cubicBezTo>
                    <a:cubicBezTo>
                      <a:pt x="0" y="287"/>
                      <a:pt x="0" y="470"/>
                      <a:pt x="159" y="470"/>
                    </a:cubicBezTo>
                    <a:cubicBezTo>
                      <a:pt x="319" y="470"/>
                      <a:pt x="319" y="285"/>
                      <a:pt x="319" y="238"/>
                    </a:cubicBezTo>
                    <a:moveTo>
                      <a:pt x="159" y="450"/>
                    </a:moveTo>
                    <a:cubicBezTo>
                      <a:pt x="128" y="450"/>
                      <a:pt x="86" y="431"/>
                      <a:pt x="72" y="375"/>
                    </a:cubicBezTo>
                    <a:cubicBezTo>
                      <a:pt x="61" y="336"/>
                      <a:pt x="61" y="280"/>
                      <a:pt x="61" y="227"/>
                    </a:cubicBezTo>
                    <a:cubicBezTo>
                      <a:pt x="61" y="179"/>
                      <a:pt x="61" y="126"/>
                      <a:pt x="72" y="87"/>
                    </a:cubicBezTo>
                    <a:cubicBezTo>
                      <a:pt x="86" y="34"/>
                      <a:pt x="131" y="20"/>
                      <a:pt x="159" y="20"/>
                    </a:cubicBezTo>
                    <a:cubicBezTo>
                      <a:pt x="196" y="20"/>
                      <a:pt x="232" y="42"/>
                      <a:pt x="243" y="81"/>
                    </a:cubicBezTo>
                    <a:cubicBezTo>
                      <a:pt x="254" y="117"/>
                      <a:pt x="257" y="168"/>
                      <a:pt x="257" y="227"/>
                    </a:cubicBezTo>
                    <a:cubicBezTo>
                      <a:pt x="257" y="280"/>
                      <a:pt x="257" y="330"/>
                      <a:pt x="246" y="372"/>
                    </a:cubicBezTo>
                    <a:cubicBezTo>
                      <a:pt x="232" y="436"/>
                      <a:pt x="187" y="450"/>
                      <a:pt x="159" y="450"/>
                    </a:cubicBezTo>
                    <a:close/>
                  </a:path>
                </a:pathLst>
              </a:custGeom>
              <a:solidFill>
                <a:srgbClr val="000000"/>
              </a:solidFill>
              <a:ln>
                <a:noFill/>
              </a:ln>
            </p:spPr>
          </p:sp>
          <p:sp>
            <p:nvSpPr>
              <p:cNvPr id="780" name="Freeform 26"/>
              <p:cNvSpPr/>
              <p:nvPr/>
            </p:nvSpPr>
            <p:spPr>
              <a:xfrm>
                <a:off x="2667240" y="3658320"/>
                <a:ext cx="144720" cy="160560"/>
              </a:xfrm>
              <a:custGeom>
                <a:avLst/>
                <a:gdLst/>
                <a:ahLst/>
                <a:rect l="0" t="0" r="r" b="b"/>
                <a:pathLst>
                  <a:path w="402" h="446">
                    <a:moveTo>
                      <a:pt x="59" y="375"/>
                    </a:moveTo>
                    <a:cubicBezTo>
                      <a:pt x="56" y="391"/>
                      <a:pt x="48" y="414"/>
                      <a:pt x="48" y="417"/>
                    </a:cubicBezTo>
                    <a:cubicBezTo>
                      <a:pt x="48" y="436"/>
                      <a:pt x="62" y="445"/>
                      <a:pt x="79" y="445"/>
                    </a:cubicBezTo>
                    <a:cubicBezTo>
                      <a:pt x="90" y="445"/>
                      <a:pt x="107" y="436"/>
                      <a:pt x="115" y="417"/>
                    </a:cubicBezTo>
                    <a:cubicBezTo>
                      <a:pt x="115" y="414"/>
                      <a:pt x="149" y="280"/>
                      <a:pt x="154" y="263"/>
                    </a:cubicBezTo>
                    <a:cubicBezTo>
                      <a:pt x="160" y="229"/>
                      <a:pt x="179" y="159"/>
                      <a:pt x="185" y="134"/>
                    </a:cubicBezTo>
                    <a:cubicBezTo>
                      <a:pt x="188" y="120"/>
                      <a:pt x="216" y="75"/>
                      <a:pt x="241" y="53"/>
                    </a:cubicBezTo>
                    <a:cubicBezTo>
                      <a:pt x="247" y="47"/>
                      <a:pt x="277" y="22"/>
                      <a:pt x="319" y="22"/>
                    </a:cubicBezTo>
                    <a:cubicBezTo>
                      <a:pt x="345" y="22"/>
                      <a:pt x="346" y="30"/>
                      <a:pt x="359" y="33"/>
                    </a:cubicBezTo>
                    <a:cubicBezTo>
                      <a:pt x="331" y="39"/>
                      <a:pt x="308" y="61"/>
                      <a:pt x="308" y="87"/>
                    </a:cubicBezTo>
                    <a:cubicBezTo>
                      <a:pt x="308" y="103"/>
                      <a:pt x="321" y="120"/>
                      <a:pt x="347" y="120"/>
                    </a:cubicBezTo>
                    <a:cubicBezTo>
                      <a:pt x="374" y="120"/>
                      <a:pt x="401" y="98"/>
                      <a:pt x="401" y="64"/>
                    </a:cubicBezTo>
                    <a:cubicBezTo>
                      <a:pt x="401" y="28"/>
                      <a:pt x="370" y="0"/>
                      <a:pt x="319" y="0"/>
                    </a:cubicBezTo>
                    <a:cubicBezTo>
                      <a:pt x="255" y="0"/>
                      <a:pt x="210" y="47"/>
                      <a:pt x="193" y="75"/>
                    </a:cubicBezTo>
                    <a:cubicBezTo>
                      <a:pt x="185" y="31"/>
                      <a:pt x="149" y="0"/>
                      <a:pt x="104" y="0"/>
                    </a:cubicBezTo>
                    <a:cubicBezTo>
                      <a:pt x="59" y="0"/>
                      <a:pt x="40" y="39"/>
                      <a:pt x="31" y="56"/>
                    </a:cubicBezTo>
                    <a:cubicBezTo>
                      <a:pt x="12" y="89"/>
                      <a:pt x="0" y="148"/>
                      <a:pt x="0" y="151"/>
                    </a:cubicBezTo>
                    <a:cubicBezTo>
                      <a:pt x="0" y="159"/>
                      <a:pt x="9" y="159"/>
                      <a:pt x="12" y="159"/>
                    </a:cubicBezTo>
                    <a:cubicBezTo>
                      <a:pt x="23" y="159"/>
                      <a:pt x="23" y="159"/>
                      <a:pt x="28" y="137"/>
                    </a:cubicBezTo>
                    <a:cubicBezTo>
                      <a:pt x="45" y="67"/>
                      <a:pt x="65" y="22"/>
                      <a:pt x="101" y="22"/>
                    </a:cubicBezTo>
                    <a:cubicBezTo>
                      <a:pt x="118" y="22"/>
                      <a:pt x="132" y="28"/>
                      <a:pt x="132" y="67"/>
                    </a:cubicBezTo>
                    <a:cubicBezTo>
                      <a:pt x="132" y="87"/>
                      <a:pt x="129" y="98"/>
                      <a:pt x="115" y="148"/>
                    </a:cubicBezTo>
                    <a:cubicBezTo>
                      <a:pt x="96" y="224"/>
                      <a:pt x="78" y="299"/>
                      <a:pt x="59" y="375"/>
                    </a:cubicBezTo>
                    <a:close/>
                  </a:path>
                </a:pathLst>
              </a:custGeom>
              <a:solidFill>
                <a:srgbClr val="000000"/>
              </a:solidFill>
              <a:ln>
                <a:noFill/>
              </a:ln>
            </p:spPr>
          </p:sp>
          <p:sp>
            <p:nvSpPr>
              <p:cNvPr id="781" name="Freeform 27"/>
              <p:cNvSpPr/>
              <p:nvPr/>
            </p:nvSpPr>
            <p:spPr>
              <a:xfrm>
                <a:off x="2862000" y="3549600"/>
                <a:ext cx="81720" cy="353880"/>
              </a:xfrm>
              <a:custGeom>
                <a:avLst/>
                <a:gdLst/>
                <a:ahLst/>
                <a:rect l="0" t="0" r="r" b="b"/>
                <a:pathLst>
                  <a:path w="227" h="983">
                    <a:moveTo>
                      <a:pt x="226" y="970"/>
                    </a:moveTo>
                    <a:cubicBezTo>
                      <a:pt x="226" y="968"/>
                      <a:pt x="226" y="968"/>
                      <a:pt x="210" y="951"/>
                    </a:cubicBezTo>
                    <a:cubicBezTo>
                      <a:pt x="86" y="825"/>
                      <a:pt x="56" y="640"/>
                      <a:pt x="56" y="489"/>
                    </a:cubicBezTo>
                    <a:cubicBezTo>
                      <a:pt x="56" y="319"/>
                      <a:pt x="92" y="148"/>
                      <a:pt x="215" y="25"/>
                    </a:cubicBezTo>
                    <a:cubicBezTo>
                      <a:pt x="226" y="14"/>
                      <a:pt x="226" y="11"/>
                      <a:pt x="226" y="8"/>
                    </a:cubicBezTo>
                    <a:cubicBezTo>
                      <a:pt x="226" y="2"/>
                      <a:pt x="224" y="0"/>
                      <a:pt x="218" y="0"/>
                    </a:cubicBezTo>
                    <a:cubicBezTo>
                      <a:pt x="207" y="0"/>
                      <a:pt x="120" y="67"/>
                      <a:pt x="61" y="190"/>
                    </a:cubicBezTo>
                    <a:cubicBezTo>
                      <a:pt x="11" y="299"/>
                      <a:pt x="0" y="408"/>
                      <a:pt x="0" y="489"/>
                    </a:cubicBezTo>
                    <a:cubicBezTo>
                      <a:pt x="0" y="568"/>
                      <a:pt x="11" y="685"/>
                      <a:pt x="64" y="797"/>
                    </a:cubicBezTo>
                    <a:cubicBezTo>
                      <a:pt x="123" y="917"/>
                      <a:pt x="207" y="982"/>
                      <a:pt x="218" y="982"/>
                    </a:cubicBezTo>
                    <a:cubicBezTo>
                      <a:pt x="224" y="982"/>
                      <a:pt x="226" y="979"/>
                      <a:pt x="226" y="970"/>
                    </a:cubicBezTo>
                    <a:close/>
                  </a:path>
                </a:pathLst>
              </a:custGeom>
              <a:solidFill>
                <a:srgbClr val="000000"/>
              </a:solidFill>
              <a:ln>
                <a:noFill/>
              </a:ln>
            </p:spPr>
          </p:sp>
          <p:sp>
            <p:nvSpPr>
              <p:cNvPr id="782" name="Freeform 28"/>
              <p:cNvSpPr/>
              <p:nvPr/>
            </p:nvSpPr>
            <p:spPr>
              <a:xfrm>
                <a:off x="2974680" y="3658320"/>
                <a:ext cx="176760" cy="160560"/>
              </a:xfrm>
              <a:custGeom>
                <a:avLst/>
                <a:gdLst/>
                <a:ahLst/>
                <a:rect l="0" t="0" r="r" b="b"/>
                <a:pathLst>
                  <a:path w="491" h="446">
                    <a:moveTo>
                      <a:pt x="300" y="137"/>
                    </a:moveTo>
                    <a:cubicBezTo>
                      <a:pt x="305" y="112"/>
                      <a:pt x="328" y="22"/>
                      <a:pt x="398" y="22"/>
                    </a:cubicBezTo>
                    <a:cubicBezTo>
                      <a:pt x="400" y="22"/>
                      <a:pt x="426" y="22"/>
                      <a:pt x="445" y="33"/>
                    </a:cubicBezTo>
                    <a:cubicBezTo>
                      <a:pt x="417" y="39"/>
                      <a:pt x="398" y="64"/>
                      <a:pt x="398" y="87"/>
                    </a:cubicBezTo>
                    <a:cubicBezTo>
                      <a:pt x="398" y="103"/>
                      <a:pt x="409" y="120"/>
                      <a:pt x="437" y="120"/>
                    </a:cubicBezTo>
                    <a:cubicBezTo>
                      <a:pt x="456" y="120"/>
                      <a:pt x="490" y="103"/>
                      <a:pt x="490" y="64"/>
                    </a:cubicBezTo>
                    <a:cubicBezTo>
                      <a:pt x="490" y="14"/>
                      <a:pt x="431" y="0"/>
                      <a:pt x="398" y="0"/>
                    </a:cubicBezTo>
                    <a:cubicBezTo>
                      <a:pt x="342" y="0"/>
                      <a:pt x="305" y="50"/>
                      <a:pt x="294" y="75"/>
                    </a:cubicBezTo>
                    <a:cubicBezTo>
                      <a:pt x="269" y="8"/>
                      <a:pt x="216" y="0"/>
                      <a:pt x="188" y="0"/>
                    </a:cubicBezTo>
                    <a:cubicBezTo>
                      <a:pt x="87" y="0"/>
                      <a:pt x="31" y="126"/>
                      <a:pt x="31" y="151"/>
                    </a:cubicBezTo>
                    <a:cubicBezTo>
                      <a:pt x="31" y="159"/>
                      <a:pt x="39" y="159"/>
                      <a:pt x="42" y="159"/>
                    </a:cubicBezTo>
                    <a:cubicBezTo>
                      <a:pt x="50" y="159"/>
                      <a:pt x="53" y="159"/>
                      <a:pt x="53" y="151"/>
                    </a:cubicBezTo>
                    <a:cubicBezTo>
                      <a:pt x="87" y="45"/>
                      <a:pt x="154" y="22"/>
                      <a:pt x="185" y="22"/>
                    </a:cubicBezTo>
                    <a:cubicBezTo>
                      <a:pt x="204" y="22"/>
                      <a:pt x="238" y="31"/>
                      <a:pt x="238" y="87"/>
                    </a:cubicBezTo>
                    <a:cubicBezTo>
                      <a:pt x="238" y="117"/>
                      <a:pt x="221" y="184"/>
                      <a:pt x="185" y="322"/>
                    </a:cubicBezTo>
                    <a:cubicBezTo>
                      <a:pt x="171" y="380"/>
                      <a:pt x="137" y="422"/>
                      <a:pt x="92" y="422"/>
                    </a:cubicBezTo>
                    <a:cubicBezTo>
                      <a:pt x="87" y="422"/>
                      <a:pt x="64" y="422"/>
                      <a:pt x="45" y="411"/>
                    </a:cubicBezTo>
                    <a:cubicBezTo>
                      <a:pt x="67" y="405"/>
                      <a:pt x="90" y="386"/>
                      <a:pt x="90" y="358"/>
                    </a:cubicBezTo>
                    <a:cubicBezTo>
                      <a:pt x="90" y="330"/>
                      <a:pt x="67" y="322"/>
                      <a:pt x="53" y="322"/>
                    </a:cubicBezTo>
                    <a:cubicBezTo>
                      <a:pt x="25" y="322"/>
                      <a:pt x="0" y="350"/>
                      <a:pt x="0" y="380"/>
                    </a:cubicBezTo>
                    <a:cubicBezTo>
                      <a:pt x="0" y="425"/>
                      <a:pt x="48" y="445"/>
                      <a:pt x="92" y="445"/>
                    </a:cubicBezTo>
                    <a:cubicBezTo>
                      <a:pt x="157" y="445"/>
                      <a:pt x="193" y="375"/>
                      <a:pt x="196" y="369"/>
                    </a:cubicBezTo>
                    <a:cubicBezTo>
                      <a:pt x="207" y="405"/>
                      <a:pt x="244" y="445"/>
                      <a:pt x="302" y="445"/>
                    </a:cubicBezTo>
                    <a:cubicBezTo>
                      <a:pt x="403" y="445"/>
                      <a:pt x="459" y="319"/>
                      <a:pt x="459" y="294"/>
                    </a:cubicBezTo>
                    <a:cubicBezTo>
                      <a:pt x="459" y="282"/>
                      <a:pt x="451" y="282"/>
                      <a:pt x="448" y="282"/>
                    </a:cubicBezTo>
                    <a:cubicBezTo>
                      <a:pt x="437" y="282"/>
                      <a:pt x="437" y="288"/>
                      <a:pt x="434" y="294"/>
                    </a:cubicBezTo>
                    <a:cubicBezTo>
                      <a:pt x="400" y="400"/>
                      <a:pt x="336" y="422"/>
                      <a:pt x="302" y="422"/>
                    </a:cubicBezTo>
                    <a:cubicBezTo>
                      <a:pt x="266" y="422"/>
                      <a:pt x="249" y="391"/>
                      <a:pt x="249" y="358"/>
                    </a:cubicBezTo>
                    <a:cubicBezTo>
                      <a:pt x="249" y="336"/>
                      <a:pt x="255" y="316"/>
                      <a:pt x="266" y="271"/>
                    </a:cubicBezTo>
                    <a:cubicBezTo>
                      <a:pt x="277" y="226"/>
                      <a:pt x="288" y="182"/>
                      <a:pt x="300" y="137"/>
                    </a:cubicBezTo>
                    <a:close/>
                  </a:path>
                </a:pathLst>
              </a:custGeom>
              <a:solidFill>
                <a:srgbClr val="000000"/>
              </a:solidFill>
              <a:ln>
                <a:noFill/>
              </a:ln>
            </p:spPr>
          </p:sp>
          <p:sp>
            <p:nvSpPr>
              <p:cNvPr id="783" name="Freeform 29"/>
              <p:cNvSpPr/>
              <p:nvPr/>
            </p:nvSpPr>
            <p:spPr>
              <a:xfrm>
                <a:off x="3178440" y="3703680"/>
                <a:ext cx="74880" cy="166320"/>
              </a:xfrm>
              <a:custGeom>
                <a:avLst/>
                <a:gdLst/>
                <a:ahLst/>
                <a:rect l="0" t="0" r="r" b="b"/>
                <a:pathLst>
                  <a:path w="208" h="462">
                    <a:moveTo>
                      <a:pt x="190" y="25"/>
                    </a:moveTo>
                    <a:cubicBezTo>
                      <a:pt x="190" y="14"/>
                      <a:pt x="181" y="0"/>
                      <a:pt x="162" y="0"/>
                    </a:cubicBezTo>
                    <a:cubicBezTo>
                      <a:pt x="145" y="0"/>
                      <a:pt x="123" y="16"/>
                      <a:pt x="123" y="36"/>
                    </a:cubicBezTo>
                    <a:cubicBezTo>
                      <a:pt x="123" y="47"/>
                      <a:pt x="134" y="64"/>
                      <a:pt x="151" y="64"/>
                    </a:cubicBezTo>
                    <a:cubicBezTo>
                      <a:pt x="170" y="64"/>
                      <a:pt x="190" y="44"/>
                      <a:pt x="190" y="25"/>
                    </a:cubicBezTo>
                    <a:moveTo>
                      <a:pt x="50" y="375"/>
                    </a:moveTo>
                    <a:cubicBezTo>
                      <a:pt x="47" y="383"/>
                      <a:pt x="44" y="391"/>
                      <a:pt x="44" y="403"/>
                    </a:cubicBezTo>
                    <a:cubicBezTo>
                      <a:pt x="44" y="436"/>
                      <a:pt x="69" y="461"/>
                      <a:pt x="109" y="461"/>
                    </a:cubicBezTo>
                    <a:cubicBezTo>
                      <a:pt x="179" y="461"/>
                      <a:pt x="207" y="366"/>
                      <a:pt x="207" y="358"/>
                    </a:cubicBezTo>
                    <a:cubicBezTo>
                      <a:pt x="207" y="347"/>
                      <a:pt x="198" y="347"/>
                      <a:pt x="195" y="347"/>
                    </a:cubicBezTo>
                    <a:cubicBezTo>
                      <a:pt x="187" y="347"/>
                      <a:pt x="187" y="352"/>
                      <a:pt x="184" y="361"/>
                    </a:cubicBezTo>
                    <a:cubicBezTo>
                      <a:pt x="167" y="414"/>
                      <a:pt x="137" y="442"/>
                      <a:pt x="111" y="442"/>
                    </a:cubicBezTo>
                    <a:cubicBezTo>
                      <a:pt x="97" y="442"/>
                      <a:pt x="95" y="433"/>
                      <a:pt x="95" y="419"/>
                    </a:cubicBezTo>
                    <a:cubicBezTo>
                      <a:pt x="95" y="403"/>
                      <a:pt x="97" y="389"/>
                      <a:pt x="106" y="375"/>
                    </a:cubicBezTo>
                    <a:cubicBezTo>
                      <a:pt x="111" y="355"/>
                      <a:pt x="120" y="338"/>
                      <a:pt x="125" y="319"/>
                    </a:cubicBezTo>
                    <a:cubicBezTo>
                      <a:pt x="134" y="302"/>
                      <a:pt x="156" y="240"/>
                      <a:pt x="159" y="232"/>
                    </a:cubicBezTo>
                    <a:cubicBezTo>
                      <a:pt x="162" y="226"/>
                      <a:pt x="165" y="218"/>
                      <a:pt x="165" y="210"/>
                    </a:cubicBezTo>
                    <a:cubicBezTo>
                      <a:pt x="165" y="179"/>
                      <a:pt x="137" y="151"/>
                      <a:pt x="100" y="151"/>
                    </a:cubicBezTo>
                    <a:cubicBezTo>
                      <a:pt x="30" y="151"/>
                      <a:pt x="0" y="246"/>
                      <a:pt x="0" y="257"/>
                    </a:cubicBezTo>
                    <a:cubicBezTo>
                      <a:pt x="0" y="265"/>
                      <a:pt x="8" y="265"/>
                      <a:pt x="11" y="265"/>
                    </a:cubicBezTo>
                    <a:cubicBezTo>
                      <a:pt x="22" y="265"/>
                      <a:pt x="22" y="263"/>
                      <a:pt x="22" y="254"/>
                    </a:cubicBezTo>
                    <a:cubicBezTo>
                      <a:pt x="41" y="196"/>
                      <a:pt x="72" y="170"/>
                      <a:pt x="97" y="170"/>
                    </a:cubicBezTo>
                    <a:cubicBezTo>
                      <a:pt x="109" y="170"/>
                      <a:pt x="114" y="176"/>
                      <a:pt x="114" y="196"/>
                    </a:cubicBezTo>
                    <a:cubicBezTo>
                      <a:pt x="114" y="210"/>
                      <a:pt x="109" y="221"/>
                      <a:pt x="92" y="263"/>
                    </a:cubicBezTo>
                    <a:cubicBezTo>
                      <a:pt x="78" y="300"/>
                      <a:pt x="64" y="337"/>
                      <a:pt x="50" y="375"/>
                    </a:cubicBezTo>
                    <a:close/>
                  </a:path>
                </a:pathLst>
              </a:custGeom>
              <a:solidFill>
                <a:srgbClr val="000000"/>
              </a:solidFill>
              <a:ln>
                <a:noFill/>
              </a:ln>
            </p:spPr>
          </p:sp>
          <p:sp>
            <p:nvSpPr>
              <p:cNvPr id="784" name="Freeform 30"/>
              <p:cNvSpPr/>
              <p:nvPr/>
            </p:nvSpPr>
            <p:spPr>
              <a:xfrm>
                <a:off x="3315240" y="3777120"/>
                <a:ext cx="41760" cy="106200"/>
              </a:xfrm>
              <a:custGeom>
                <a:avLst/>
                <a:gdLst/>
                <a:ahLst/>
                <a:rect l="0" t="0" r="r" b="b"/>
                <a:pathLst>
                  <a:path w="116" h="295">
                    <a:moveTo>
                      <a:pt x="115" y="103"/>
                    </a:moveTo>
                    <a:cubicBezTo>
                      <a:pt x="115" y="39"/>
                      <a:pt x="90" y="0"/>
                      <a:pt x="51" y="0"/>
                    </a:cubicBezTo>
                    <a:cubicBezTo>
                      <a:pt x="20" y="0"/>
                      <a:pt x="0" y="25"/>
                      <a:pt x="0" y="50"/>
                    </a:cubicBezTo>
                    <a:cubicBezTo>
                      <a:pt x="0" y="78"/>
                      <a:pt x="20" y="103"/>
                      <a:pt x="51" y="103"/>
                    </a:cubicBezTo>
                    <a:cubicBezTo>
                      <a:pt x="62" y="103"/>
                      <a:pt x="76" y="101"/>
                      <a:pt x="84" y="92"/>
                    </a:cubicBezTo>
                    <a:cubicBezTo>
                      <a:pt x="87" y="89"/>
                      <a:pt x="88" y="89"/>
                      <a:pt x="90" y="87"/>
                    </a:cubicBezTo>
                    <a:cubicBezTo>
                      <a:pt x="93" y="87"/>
                      <a:pt x="93" y="89"/>
                      <a:pt x="93" y="103"/>
                    </a:cubicBezTo>
                    <a:cubicBezTo>
                      <a:pt x="93" y="176"/>
                      <a:pt x="59" y="235"/>
                      <a:pt x="25" y="266"/>
                    </a:cubicBezTo>
                    <a:cubicBezTo>
                      <a:pt x="14" y="277"/>
                      <a:pt x="14" y="280"/>
                      <a:pt x="14" y="283"/>
                    </a:cubicBezTo>
                    <a:cubicBezTo>
                      <a:pt x="14" y="288"/>
                      <a:pt x="20" y="294"/>
                      <a:pt x="25" y="294"/>
                    </a:cubicBezTo>
                    <a:cubicBezTo>
                      <a:pt x="37" y="294"/>
                      <a:pt x="115" y="218"/>
                      <a:pt x="115" y="103"/>
                    </a:cubicBezTo>
                    <a:close/>
                  </a:path>
                </a:pathLst>
              </a:custGeom>
              <a:solidFill>
                <a:srgbClr val="000000"/>
              </a:solidFill>
              <a:ln>
                <a:noFill/>
              </a:ln>
            </p:spPr>
          </p:sp>
          <p:sp>
            <p:nvSpPr>
              <p:cNvPr id="785" name="Freeform 31"/>
              <p:cNvSpPr/>
              <p:nvPr/>
            </p:nvSpPr>
            <p:spPr>
              <a:xfrm>
                <a:off x="3452400" y="3658320"/>
                <a:ext cx="181800" cy="160560"/>
              </a:xfrm>
              <a:custGeom>
                <a:avLst/>
                <a:gdLst/>
                <a:ahLst/>
                <a:rect l="0" t="0" r="r" b="b"/>
                <a:pathLst>
                  <a:path w="505" h="446">
                    <a:moveTo>
                      <a:pt x="313" y="378"/>
                    </a:moveTo>
                    <a:cubicBezTo>
                      <a:pt x="325" y="419"/>
                      <a:pt x="361" y="445"/>
                      <a:pt x="403" y="445"/>
                    </a:cubicBezTo>
                    <a:cubicBezTo>
                      <a:pt x="437" y="445"/>
                      <a:pt x="459" y="422"/>
                      <a:pt x="476" y="391"/>
                    </a:cubicBezTo>
                    <a:cubicBezTo>
                      <a:pt x="493" y="355"/>
                      <a:pt x="504" y="296"/>
                      <a:pt x="504" y="294"/>
                    </a:cubicBezTo>
                    <a:cubicBezTo>
                      <a:pt x="504" y="282"/>
                      <a:pt x="495" y="282"/>
                      <a:pt x="493" y="282"/>
                    </a:cubicBezTo>
                    <a:cubicBezTo>
                      <a:pt x="481" y="282"/>
                      <a:pt x="481" y="288"/>
                      <a:pt x="479" y="302"/>
                    </a:cubicBezTo>
                    <a:cubicBezTo>
                      <a:pt x="465" y="355"/>
                      <a:pt x="445" y="422"/>
                      <a:pt x="406" y="422"/>
                    </a:cubicBezTo>
                    <a:cubicBezTo>
                      <a:pt x="383" y="422"/>
                      <a:pt x="375" y="411"/>
                      <a:pt x="375" y="378"/>
                    </a:cubicBezTo>
                    <a:cubicBezTo>
                      <a:pt x="375" y="355"/>
                      <a:pt x="386" y="310"/>
                      <a:pt x="395" y="277"/>
                    </a:cubicBezTo>
                    <a:cubicBezTo>
                      <a:pt x="404" y="241"/>
                      <a:pt x="413" y="206"/>
                      <a:pt x="423" y="170"/>
                    </a:cubicBezTo>
                    <a:cubicBezTo>
                      <a:pt x="425" y="154"/>
                      <a:pt x="434" y="117"/>
                      <a:pt x="439" y="103"/>
                    </a:cubicBezTo>
                    <a:cubicBezTo>
                      <a:pt x="442" y="81"/>
                      <a:pt x="453" y="42"/>
                      <a:pt x="453" y="36"/>
                    </a:cubicBezTo>
                    <a:cubicBezTo>
                      <a:pt x="453" y="19"/>
                      <a:pt x="439" y="11"/>
                      <a:pt x="425" y="11"/>
                    </a:cubicBezTo>
                    <a:cubicBezTo>
                      <a:pt x="420" y="11"/>
                      <a:pt x="395" y="11"/>
                      <a:pt x="386" y="45"/>
                    </a:cubicBezTo>
                    <a:cubicBezTo>
                      <a:pt x="367" y="117"/>
                      <a:pt x="325" y="288"/>
                      <a:pt x="313" y="341"/>
                    </a:cubicBezTo>
                    <a:cubicBezTo>
                      <a:pt x="311" y="344"/>
                      <a:pt x="271" y="422"/>
                      <a:pt x="201" y="422"/>
                    </a:cubicBezTo>
                    <a:cubicBezTo>
                      <a:pt x="148" y="422"/>
                      <a:pt x="140" y="378"/>
                      <a:pt x="140" y="341"/>
                    </a:cubicBezTo>
                    <a:cubicBezTo>
                      <a:pt x="140" y="288"/>
                      <a:pt x="168" y="210"/>
                      <a:pt x="193" y="142"/>
                    </a:cubicBezTo>
                    <a:cubicBezTo>
                      <a:pt x="204" y="112"/>
                      <a:pt x="210" y="98"/>
                      <a:pt x="210" y="81"/>
                    </a:cubicBezTo>
                    <a:cubicBezTo>
                      <a:pt x="210" y="36"/>
                      <a:pt x="179" y="0"/>
                      <a:pt x="129" y="0"/>
                    </a:cubicBezTo>
                    <a:cubicBezTo>
                      <a:pt x="36" y="0"/>
                      <a:pt x="0" y="142"/>
                      <a:pt x="0" y="151"/>
                    </a:cubicBezTo>
                    <a:cubicBezTo>
                      <a:pt x="0" y="159"/>
                      <a:pt x="8" y="159"/>
                      <a:pt x="11" y="159"/>
                    </a:cubicBezTo>
                    <a:cubicBezTo>
                      <a:pt x="19" y="159"/>
                      <a:pt x="22" y="159"/>
                      <a:pt x="25" y="142"/>
                    </a:cubicBezTo>
                    <a:cubicBezTo>
                      <a:pt x="50" y="59"/>
                      <a:pt x="89" y="22"/>
                      <a:pt x="126" y="22"/>
                    </a:cubicBezTo>
                    <a:cubicBezTo>
                      <a:pt x="134" y="22"/>
                      <a:pt x="151" y="22"/>
                      <a:pt x="151" y="53"/>
                    </a:cubicBezTo>
                    <a:cubicBezTo>
                      <a:pt x="151" y="78"/>
                      <a:pt x="140" y="106"/>
                      <a:pt x="134" y="120"/>
                    </a:cubicBezTo>
                    <a:cubicBezTo>
                      <a:pt x="98" y="218"/>
                      <a:pt x="75" y="280"/>
                      <a:pt x="75" y="327"/>
                    </a:cubicBezTo>
                    <a:cubicBezTo>
                      <a:pt x="75" y="419"/>
                      <a:pt x="145" y="445"/>
                      <a:pt x="199" y="445"/>
                    </a:cubicBezTo>
                    <a:cubicBezTo>
                      <a:pt x="263" y="445"/>
                      <a:pt x="297" y="400"/>
                      <a:pt x="313" y="378"/>
                    </a:cubicBezTo>
                    <a:close/>
                  </a:path>
                </a:pathLst>
              </a:custGeom>
              <a:solidFill>
                <a:srgbClr val="000000"/>
              </a:solidFill>
              <a:ln>
                <a:noFill/>
              </a:ln>
            </p:spPr>
          </p:sp>
          <p:sp>
            <p:nvSpPr>
              <p:cNvPr id="786" name="Freeform 32"/>
              <p:cNvSpPr/>
              <p:nvPr/>
            </p:nvSpPr>
            <p:spPr>
              <a:xfrm>
                <a:off x="3655800" y="3703680"/>
                <a:ext cx="75960" cy="166320"/>
              </a:xfrm>
              <a:custGeom>
                <a:avLst/>
                <a:gdLst/>
                <a:ahLst/>
                <a:rect l="0" t="0" r="r" b="b"/>
                <a:pathLst>
                  <a:path w="211" h="462">
                    <a:moveTo>
                      <a:pt x="191" y="25"/>
                    </a:moveTo>
                    <a:cubicBezTo>
                      <a:pt x="191" y="14"/>
                      <a:pt x="182" y="0"/>
                      <a:pt x="163" y="0"/>
                    </a:cubicBezTo>
                    <a:cubicBezTo>
                      <a:pt x="146" y="0"/>
                      <a:pt x="126" y="16"/>
                      <a:pt x="126" y="36"/>
                    </a:cubicBezTo>
                    <a:cubicBezTo>
                      <a:pt x="126" y="47"/>
                      <a:pt x="135" y="64"/>
                      <a:pt x="151" y="64"/>
                    </a:cubicBezTo>
                    <a:cubicBezTo>
                      <a:pt x="174" y="64"/>
                      <a:pt x="191" y="44"/>
                      <a:pt x="191" y="25"/>
                    </a:cubicBezTo>
                    <a:moveTo>
                      <a:pt x="51" y="375"/>
                    </a:moveTo>
                    <a:cubicBezTo>
                      <a:pt x="48" y="383"/>
                      <a:pt x="45" y="391"/>
                      <a:pt x="45" y="403"/>
                    </a:cubicBezTo>
                    <a:cubicBezTo>
                      <a:pt x="45" y="436"/>
                      <a:pt x="73" y="461"/>
                      <a:pt x="109" y="461"/>
                    </a:cubicBezTo>
                    <a:cubicBezTo>
                      <a:pt x="179" y="461"/>
                      <a:pt x="210" y="366"/>
                      <a:pt x="210" y="358"/>
                    </a:cubicBezTo>
                    <a:cubicBezTo>
                      <a:pt x="210" y="347"/>
                      <a:pt x="203" y="350"/>
                      <a:pt x="199" y="347"/>
                    </a:cubicBezTo>
                    <a:cubicBezTo>
                      <a:pt x="188" y="347"/>
                      <a:pt x="188" y="352"/>
                      <a:pt x="185" y="361"/>
                    </a:cubicBezTo>
                    <a:cubicBezTo>
                      <a:pt x="168" y="414"/>
                      <a:pt x="140" y="442"/>
                      <a:pt x="112" y="442"/>
                    </a:cubicBezTo>
                    <a:cubicBezTo>
                      <a:pt x="98" y="442"/>
                      <a:pt x="95" y="433"/>
                      <a:pt x="95" y="419"/>
                    </a:cubicBezTo>
                    <a:cubicBezTo>
                      <a:pt x="95" y="403"/>
                      <a:pt x="101" y="389"/>
                      <a:pt x="107" y="375"/>
                    </a:cubicBezTo>
                    <a:cubicBezTo>
                      <a:pt x="112" y="355"/>
                      <a:pt x="121" y="338"/>
                      <a:pt x="129" y="319"/>
                    </a:cubicBezTo>
                    <a:cubicBezTo>
                      <a:pt x="135" y="302"/>
                      <a:pt x="160" y="240"/>
                      <a:pt x="163" y="232"/>
                    </a:cubicBezTo>
                    <a:cubicBezTo>
                      <a:pt x="163" y="226"/>
                      <a:pt x="165" y="218"/>
                      <a:pt x="165" y="210"/>
                    </a:cubicBezTo>
                    <a:cubicBezTo>
                      <a:pt x="165" y="179"/>
                      <a:pt x="137" y="151"/>
                      <a:pt x="101" y="151"/>
                    </a:cubicBezTo>
                    <a:cubicBezTo>
                      <a:pt x="31" y="151"/>
                      <a:pt x="0" y="246"/>
                      <a:pt x="0" y="257"/>
                    </a:cubicBezTo>
                    <a:cubicBezTo>
                      <a:pt x="0" y="265"/>
                      <a:pt x="8" y="263"/>
                      <a:pt x="12" y="265"/>
                    </a:cubicBezTo>
                    <a:cubicBezTo>
                      <a:pt x="23" y="265"/>
                      <a:pt x="23" y="263"/>
                      <a:pt x="25" y="254"/>
                    </a:cubicBezTo>
                    <a:cubicBezTo>
                      <a:pt x="42" y="196"/>
                      <a:pt x="73" y="170"/>
                      <a:pt x="98" y="170"/>
                    </a:cubicBezTo>
                    <a:cubicBezTo>
                      <a:pt x="109" y="170"/>
                      <a:pt x="115" y="176"/>
                      <a:pt x="115" y="196"/>
                    </a:cubicBezTo>
                    <a:cubicBezTo>
                      <a:pt x="115" y="210"/>
                      <a:pt x="112" y="221"/>
                      <a:pt x="95" y="263"/>
                    </a:cubicBezTo>
                    <a:cubicBezTo>
                      <a:pt x="81" y="300"/>
                      <a:pt x="66" y="337"/>
                      <a:pt x="51" y="375"/>
                    </a:cubicBezTo>
                    <a:close/>
                  </a:path>
                </a:pathLst>
              </a:custGeom>
              <a:solidFill>
                <a:srgbClr val="000000"/>
              </a:solidFill>
              <a:ln>
                <a:noFill/>
              </a:ln>
            </p:spPr>
          </p:sp>
          <p:sp>
            <p:nvSpPr>
              <p:cNvPr id="787" name="Freeform 33"/>
              <p:cNvSpPr/>
              <p:nvPr/>
            </p:nvSpPr>
            <p:spPr>
              <a:xfrm>
                <a:off x="3782880" y="3549600"/>
                <a:ext cx="82080" cy="353880"/>
              </a:xfrm>
              <a:custGeom>
                <a:avLst/>
                <a:gdLst/>
                <a:ahLst/>
                <a:rect l="0" t="0" r="r" b="b"/>
                <a:pathLst>
                  <a:path w="228" h="983">
                    <a:moveTo>
                      <a:pt x="227" y="489"/>
                    </a:moveTo>
                    <a:cubicBezTo>
                      <a:pt x="227" y="414"/>
                      <a:pt x="216" y="293"/>
                      <a:pt x="162" y="184"/>
                    </a:cubicBezTo>
                    <a:cubicBezTo>
                      <a:pt x="104" y="64"/>
                      <a:pt x="20" y="0"/>
                      <a:pt x="8" y="0"/>
                    </a:cubicBezTo>
                    <a:cubicBezTo>
                      <a:pt x="3" y="0"/>
                      <a:pt x="0" y="2"/>
                      <a:pt x="0" y="8"/>
                    </a:cubicBezTo>
                    <a:cubicBezTo>
                      <a:pt x="0" y="11"/>
                      <a:pt x="0" y="14"/>
                      <a:pt x="17" y="30"/>
                    </a:cubicBezTo>
                    <a:cubicBezTo>
                      <a:pt x="115" y="128"/>
                      <a:pt x="171" y="285"/>
                      <a:pt x="171" y="489"/>
                    </a:cubicBezTo>
                    <a:cubicBezTo>
                      <a:pt x="171" y="657"/>
                      <a:pt x="134" y="831"/>
                      <a:pt x="11" y="954"/>
                    </a:cubicBezTo>
                    <a:cubicBezTo>
                      <a:pt x="0" y="968"/>
                      <a:pt x="0" y="968"/>
                      <a:pt x="0" y="970"/>
                    </a:cubicBezTo>
                    <a:cubicBezTo>
                      <a:pt x="0" y="976"/>
                      <a:pt x="3" y="982"/>
                      <a:pt x="8" y="982"/>
                    </a:cubicBezTo>
                    <a:cubicBezTo>
                      <a:pt x="20" y="982"/>
                      <a:pt x="106" y="915"/>
                      <a:pt x="165" y="789"/>
                    </a:cubicBezTo>
                    <a:cubicBezTo>
                      <a:pt x="216" y="682"/>
                      <a:pt x="227" y="573"/>
                      <a:pt x="227" y="489"/>
                    </a:cubicBezTo>
                    <a:close/>
                  </a:path>
                </a:pathLst>
              </a:custGeom>
              <a:solidFill>
                <a:srgbClr val="000000"/>
              </a:solidFill>
              <a:ln>
                <a:noFill/>
              </a:ln>
            </p:spPr>
          </p:sp>
        </p:grpSp>
      </p:grpSp>
      <p:grpSp>
        <p:nvGrpSpPr>
          <p:cNvPr id="788" name="Group 34"/>
          <p:cNvGrpSpPr/>
          <p:nvPr/>
        </p:nvGrpSpPr>
        <p:grpSpPr>
          <a:xfrm>
            <a:off x="6865920" y="2701440"/>
            <a:ext cx="3137040" cy="1186560"/>
            <a:chOff x="6865920" y="2701440"/>
            <a:chExt cx="3137040" cy="1186560"/>
          </a:xfrm>
        </p:grpSpPr>
        <p:grpSp>
          <p:nvGrpSpPr>
            <p:cNvPr id="789" name="Group 35"/>
            <p:cNvGrpSpPr/>
            <p:nvPr/>
          </p:nvGrpSpPr>
          <p:grpSpPr>
            <a:xfrm>
              <a:off x="6865920" y="2701440"/>
              <a:ext cx="3137040" cy="1186560"/>
              <a:chOff x="6865920" y="2701440"/>
              <a:chExt cx="3137040" cy="1186560"/>
            </a:xfrm>
          </p:grpSpPr>
          <p:sp>
            <p:nvSpPr>
              <p:cNvPr id="790" name="Freeform 36"/>
              <p:cNvSpPr/>
              <p:nvPr/>
            </p:nvSpPr>
            <p:spPr>
              <a:xfrm>
                <a:off x="6883920" y="2719440"/>
                <a:ext cx="3101400" cy="1150920"/>
              </a:xfrm>
              <a:custGeom>
                <a:avLst/>
                <a:gdLst/>
                <a:ahLst/>
                <a:rect l="0" t="0" r="r" b="b"/>
                <a:pathLst>
                  <a:path w="8615" h="3197">
                    <a:moveTo>
                      <a:pt x="0" y="0"/>
                    </a:moveTo>
                    <a:cubicBezTo>
                      <a:pt x="2871" y="0"/>
                      <a:pt x="5743" y="0"/>
                      <a:pt x="8614" y="0"/>
                    </a:cubicBezTo>
                    <a:cubicBezTo>
                      <a:pt x="8614" y="1065"/>
                      <a:pt x="8614" y="2131"/>
                      <a:pt x="8614" y="3196"/>
                    </a:cubicBezTo>
                    <a:cubicBezTo>
                      <a:pt x="5743" y="3196"/>
                      <a:pt x="2871" y="3196"/>
                      <a:pt x="0" y="3196"/>
                    </a:cubicBezTo>
                    <a:cubicBezTo>
                      <a:pt x="0" y="2131"/>
                      <a:pt x="0" y="1065"/>
                      <a:pt x="0" y="0"/>
                    </a:cubicBezTo>
                    <a:close/>
                  </a:path>
                </a:pathLst>
              </a:custGeom>
              <a:solidFill>
                <a:srgbClr val="ffffff"/>
              </a:solidFill>
              <a:ln>
                <a:noFill/>
              </a:ln>
            </p:spPr>
          </p:sp>
          <p:sp>
            <p:nvSpPr>
              <p:cNvPr id="791" name="Freeform 37"/>
              <p:cNvSpPr/>
              <p:nvPr/>
            </p:nvSpPr>
            <p:spPr>
              <a:xfrm>
                <a:off x="7405920" y="2814120"/>
                <a:ext cx="178920" cy="152640"/>
              </a:xfrm>
              <a:custGeom>
                <a:avLst/>
                <a:gdLst/>
                <a:ahLst/>
                <a:rect l="0" t="0" r="r" b="b"/>
                <a:pathLst>
                  <a:path w="497" h="424">
                    <a:moveTo>
                      <a:pt x="269" y="193"/>
                    </a:moveTo>
                    <a:cubicBezTo>
                      <a:pt x="300" y="154"/>
                      <a:pt x="336" y="107"/>
                      <a:pt x="361" y="82"/>
                    </a:cubicBezTo>
                    <a:cubicBezTo>
                      <a:pt x="392" y="48"/>
                      <a:pt x="431" y="31"/>
                      <a:pt x="476" y="31"/>
                    </a:cubicBezTo>
                    <a:cubicBezTo>
                      <a:pt x="476" y="21"/>
                      <a:pt x="476" y="11"/>
                      <a:pt x="476" y="0"/>
                    </a:cubicBezTo>
                    <a:cubicBezTo>
                      <a:pt x="451" y="3"/>
                      <a:pt x="423" y="3"/>
                      <a:pt x="398" y="3"/>
                    </a:cubicBezTo>
                    <a:cubicBezTo>
                      <a:pt x="367" y="3"/>
                      <a:pt x="317" y="0"/>
                      <a:pt x="303" y="0"/>
                    </a:cubicBezTo>
                    <a:cubicBezTo>
                      <a:pt x="303" y="11"/>
                      <a:pt x="303" y="21"/>
                      <a:pt x="303" y="31"/>
                    </a:cubicBezTo>
                    <a:cubicBezTo>
                      <a:pt x="322" y="34"/>
                      <a:pt x="331" y="47"/>
                      <a:pt x="331" y="62"/>
                    </a:cubicBezTo>
                    <a:cubicBezTo>
                      <a:pt x="331" y="77"/>
                      <a:pt x="322" y="90"/>
                      <a:pt x="317" y="96"/>
                    </a:cubicBezTo>
                    <a:cubicBezTo>
                      <a:pt x="296" y="121"/>
                      <a:pt x="276" y="146"/>
                      <a:pt x="255" y="171"/>
                    </a:cubicBezTo>
                    <a:cubicBezTo>
                      <a:pt x="230" y="138"/>
                      <a:pt x="205" y="106"/>
                      <a:pt x="180" y="73"/>
                    </a:cubicBezTo>
                    <a:cubicBezTo>
                      <a:pt x="171" y="62"/>
                      <a:pt x="171" y="62"/>
                      <a:pt x="171" y="56"/>
                    </a:cubicBezTo>
                    <a:cubicBezTo>
                      <a:pt x="171" y="40"/>
                      <a:pt x="185" y="31"/>
                      <a:pt x="205" y="31"/>
                    </a:cubicBezTo>
                    <a:cubicBezTo>
                      <a:pt x="205" y="21"/>
                      <a:pt x="205" y="11"/>
                      <a:pt x="205" y="0"/>
                    </a:cubicBezTo>
                    <a:cubicBezTo>
                      <a:pt x="180" y="0"/>
                      <a:pt x="112" y="3"/>
                      <a:pt x="98" y="3"/>
                    </a:cubicBezTo>
                    <a:cubicBezTo>
                      <a:pt x="79" y="3"/>
                      <a:pt x="31" y="3"/>
                      <a:pt x="6" y="0"/>
                    </a:cubicBezTo>
                    <a:cubicBezTo>
                      <a:pt x="6" y="11"/>
                      <a:pt x="6" y="21"/>
                      <a:pt x="6" y="31"/>
                    </a:cubicBezTo>
                    <a:cubicBezTo>
                      <a:pt x="73" y="31"/>
                      <a:pt x="73" y="31"/>
                      <a:pt x="121" y="90"/>
                    </a:cubicBezTo>
                    <a:cubicBezTo>
                      <a:pt x="153" y="133"/>
                      <a:pt x="186" y="176"/>
                      <a:pt x="219" y="219"/>
                    </a:cubicBezTo>
                    <a:cubicBezTo>
                      <a:pt x="188" y="257"/>
                      <a:pt x="157" y="295"/>
                      <a:pt x="126" y="333"/>
                    </a:cubicBezTo>
                    <a:cubicBezTo>
                      <a:pt x="79" y="392"/>
                      <a:pt x="20" y="392"/>
                      <a:pt x="0" y="392"/>
                    </a:cubicBezTo>
                    <a:cubicBezTo>
                      <a:pt x="0" y="402"/>
                      <a:pt x="0" y="413"/>
                      <a:pt x="0" y="423"/>
                    </a:cubicBezTo>
                    <a:cubicBezTo>
                      <a:pt x="26" y="423"/>
                      <a:pt x="56" y="420"/>
                      <a:pt x="82" y="420"/>
                    </a:cubicBezTo>
                    <a:cubicBezTo>
                      <a:pt x="110" y="420"/>
                      <a:pt x="152" y="423"/>
                      <a:pt x="174" y="423"/>
                    </a:cubicBezTo>
                    <a:cubicBezTo>
                      <a:pt x="174" y="413"/>
                      <a:pt x="174" y="402"/>
                      <a:pt x="174" y="392"/>
                    </a:cubicBezTo>
                    <a:cubicBezTo>
                      <a:pt x="154" y="389"/>
                      <a:pt x="146" y="378"/>
                      <a:pt x="146" y="364"/>
                    </a:cubicBezTo>
                    <a:cubicBezTo>
                      <a:pt x="146" y="342"/>
                      <a:pt x="174" y="308"/>
                      <a:pt x="236" y="238"/>
                    </a:cubicBezTo>
                    <a:cubicBezTo>
                      <a:pt x="260" y="271"/>
                      <a:pt x="284" y="303"/>
                      <a:pt x="308" y="336"/>
                    </a:cubicBezTo>
                    <a:cubicBezTo>
                      <a:pt x="317" y="347"/>
                      <a:pt x="331" y="364"/>
                      <a:pt x="331" y="370"/>
                    </a:cubicBezTo>
                    <a:cubicBezTo>
                      <a:pt x="331" y="378"/>
                      <a:pt x="322" y="392"/>
                      <a:pt x="294" y="392"/>
                    </a:cubicBezTo>
                    <a:cubicBezTo>
                      <a:pt x="294" y="402"/>
                      <a:pt x="294" y="413"/>
                      <a:pt x="294" y="423"/>
                    </a:cubicBezTo>
                    <a:cubicBezTo>
                      <a:pt x="325" y="423"/>
                      <a:pt x="378" y="420"/>
                      <a:pt x="401" y="420"/>
                    </a:cubicBezTo>
                    <a:cubicBezTo>
                      <a:pt x="429" y="420"/>
                      <a:pt x="465" y="423"/>
                      <a:pt x="496" y="423"/>
                    </a:cubicBezTo>
                    <a:cubicBezTo>
                      <a:pt x="496" y="413"/>
                      <a:pt x="496" y="402"/>
                      <a:pt x="496" y="392"/>
                    </a:cubicBezTo>
                    <a:cubicBezTo>
                      <a:pt x="443" y="392"/>
                      <a:pt x="426" y="392"/>
                      <a:pt x="401" y="364"/>
                    </a:cubicBezTo>
                    <a:cubicBezTo>
                      <a:pt x="357" y="307"/>
                      <a:pt x="313" y="250"/>
                      <a:pt x="269" y="193"/>
                    </a:cubicBezTo>
                    <a:close/>
                  </a:path>
                </a:pathLst>
              </a:custGeom>
              <a:solidFill>
                <a:srgbClr val="000000"/>
              </a:solidFill>
              <a:ln>
                <a:noFill/>
              </a:ln>
            </p:spPr>
          </p:sp>
          <p:sp>
            <p:nvSpPr>
              <p:cNvPr id="792" name="Freeform 38"/>
              <p:cNvSpPr/>
              <p:nvPr/>
            </p:nvSpPr>
            <p:spPr>
              <a:xfrm>
                <a:off x="7598520" y="2864520"/>
                <a:ext cx="83880" cy="157680"/>
              </a:xfrm>
              <a:custGeom>
                <a:avLst/>
                <a:gdLst/>
                <a:ahLst/>
                <a:rect l="0" t="0" r="r" b="b"/>
                <a:pathLst>
                  <a:path w="233" h="438">
                    <a:moveTo>
                      <a:pt x="140" y="160"/>
                    </a:moveTo>
                    <a:cubicBezTo>
                      <a:pt x="164" y="160"/>
                      <a:pt x="189" y="160"/>
                      <a:pt x="213" y="160"/>
                    </a:cubicBezTo>
                    <a:cubicBezTo>
                      <a:pt x="224" y="160"/>
                      <a:pt x="232" y="160"/>
                      <a:pt x="232" y="146"/>
                    </a:cubicBezTo>
                    <a:cubicBezTo>
                      <a:pt x="232" y="135"/>
                      <a:pt x="224" y="135"/>
                      <a:pt x="213" y="135"/>
                    </a:cubicBezTo>
                    <a:cubicBezTo>
                      <a:pt x="191" y="135"/>
                      <a:pt x="170" y="135"/>
                      <a:pt x="148" y="135"/>
                    </a:cubicBezTo>
                    <a:cubicBezTo>
                      <a:pt x="157" y="101"/>
                      <a:pt x="165" y="67"/>
                      <a:pt x="174" y="34"/>
                    </a:cubicBezTo>
                    <a:cubicBezTo>
                      <a:pt x="174" y="28"/>
                      <a:pt x="174" y="25"/>
                      <a:pt x="174" y="23"/>
                    </a:cubicBezTo>
                    <a:cubicBezTo>
                      <a:pt x="174" y="11"/>
                      <a:pt x="165" y="0"/>
                      <a:pt x="151" y="0"/>
                    </a:cubicBezTo>
                    <a:cubicBezTo>
                      <a:pt x="134" y="0"/>
                      <a:pt x="123" y="14"/>
                      <a:pt x="120" y="31"/>
                    </a:cubicBezTo>
                    <a:cubicBezTo>
                      <a:pt x="115" y="48"/>
                      <a:pt x="123" y="14"/>
                      <a:pt x="92" y="135"/>
                    </a:cubicBezTo>
                    <a:cubicBezTo>
                      <a:pt x="69" y="135"/>
                      <a:pt x="46" y="135"/>
                      <a:pt x="22" y="135"/>
                    </a:cubicBezTo>
                    <a:cubicBezTo>
                      <a:pt x="8" y="135"/>
                      <a:pt x="0" y="135"/>
                      <a:pt x="0" y="149"/>
                    </a:cubicBezTo>
                    <a:cubicBezTo>
                      <a:pt x="0" y="160"/>
                      <a:pt x="8" y="160"/>
                      <a:pt x="22" y="160"/>
                    </a:cubicBezTo>
                    <a:cubicBezTo>
                      <a:pt x="44" y="160"/>
                      <a:pt x="65" y="160"/>
                      <a:pt x="87" y="160"/>
                    </a:cubicBezTo>
                    <a:cubicBezTo>
                      <a:pt x="74" y="214"/>
                      <a:pt x="61" y="268"/>
                      <a:pt x="48" y="322"/>
                    </a:cubicBezTo>
                    <a:cubicBezTo>
                      <a:pt x="42" y="339"/>
                      <a:pt x="36" y="364"/>
                      <a:pt x="36" y="372"/>
                    </a:cubicBezTo>
                    <a:cubicBezTo>
                      <a:pt x="36" y="414"/>
                      <a:pt x="70" y="437"/>
                      <a:pt x="109" y="437"/>
                    </a:cubicBezTo>
                    <a:cubicBezTo>
                      <a:pt x="185" y="437"/>
                      <a:pt x="230" y="342"/>
                      <a:pt x="230" y="333"/>
                    </a:cubicBezTo>
                    <a:cubicBezTo>
                      <a:pt x="230" y="325"/>
                      <a:pt x="221" y="325"/>
                      <a:pt x="218" y="325"/>
                    </a:cubicBezTo>
                    <a:cubicBezTo>
                      <a:pt x="210" y="325"/>
                      <a:pt x="210" y="325"/>
                      <a:pt x="204" y="336"/>
                    </a:cubicBezTo>
                    <a:cubicBezTo>
                      <a:pt x="185" y="381"/>
                      <a:pt x="148" y="420"/>
                      <a:pt x="112" y="420"/>
                    </a:cubicBezTo>
                    <a:cubicBezTo>
                      <a:pt x="98" y="420"/>
                      <a:pt x="87" y="409"/>
                      <a:pt x="87" y="386"/>
                    </a:cubicBezTo>
                    <a:cubicBezTo>
                      <a:pt x="87" y="378"/>
                      <a:pt x="90" y="364"/>
                      <a:pt x="92" y="356"/>
                    </a:cubicBezTo>
                    <a:cubicBezTo>
                      <a:pt x="108" y="290"/>
                      <a:pt x="124" y="225"/>
                      <a:pt x="140" y="160"/>
                    </a:cubicBezTo>
                    <a:close/>
                  </a:path>
                </a:pathLst>
              </a:custGeom>
              <a:solidFill>
                <a:srgbClr val="000000"/>
              </a:solidFill>
              <a:ln>
                <a:noFill/>
              </a:ln>
            </p:spPr>
          </p:sp>
          <p:sp>
            <p:nvSpPr>
              <p:cNvPr id="793" name="Freeform 39"/>
              <p:cNvSpPr/>
              <p:nvPr/>
            </p:nvSpPr>
            <p:spPr>
              <a:xfrm>
                <a:off x="7712280" y="2866680"/>
                <a:ext cx="182880" cy="182520"/>
              </a:xfrm>
              <a:custGeom>
                <a:avLst/>
                <a:gdLst/>
                <a:ahLst/>
                <a:rect l="0" t="0" r="r" b="b"/>
                <a:pathLst>
                  <a:path w="508" h="507">
                    <a:moveTo>
                      <a:pt x="272" y="268"/>
                    </a:moveTo>
                    <a:cubicBezTo>
                      <a:pt x="342" y="268"/>
                      <a:pt x="412" y="268"/>
                      <a:pt x="482" y="268"/>
                    </a:cubicBezTo>
                    <a:cubicBezTo>
                      <a:pt x="490" y="268"/>
                      <a:pt x="507" y="268"/>
                      <a:pt x="507" y="254"/>
                    </a:cubicBezTo>
                    <a:cubicBezTo>
                      <a:pt x="507" y="235"/>
                      <a:pt x="493" y="235"/>
                      <a:pt x="482" y="235"/>
                    </a:cubicBezTo>
                    <a:cubicBezTo>
                      <a:pt x="412" y="235"/>
                      <a:pt x="342" y="235"/>
                      <a:pt x="272" y="235"/>
                    </a:cubicBezTo>
                    <a:cubicBezTo>
                      <a:pt x="272" y="165"/>
                      <a:pt x="272" y="95"/>
                      <a:pt x="272" y="25"/>
                    </a:cubicBezTo>
                    <a:cubicBezTo>
                      <a:pt x="272" y="17"/>
                      <a:pt x="272" y="0"/>
                      <a:pt x="255" y="0"/>
                    </a:cubicBezTo>
                    <a:cubicBezTo>
                      <a:pt x="238" y="0"/>
                      <a:pt x="238" y="17"/>
                      <a:pt x="238" y="25"/>
                    </a:cubicBezTo>
                    <a:cubicBezTo>
                      <a:pt x="238" y="95"/>
                      <a:pt x="238" y="165"/>
                      <a:pt x="238" y="235"/>
                    </a:cubicBezTo>
                    <a:cubicBezTo>
                      <a:pt x="167" y="235"/>
                      <a:pt x="96" y="235"/>
                      <a:pt x="26" y="235"/>
                    </a:cubicBezTo>
                    <a:cubicBezTo>
                      <a:pt x="17" y="235"/>
                      <a:pt x="0" y="235"/>
                      <a:pt x="0" y="252"/>
                    </a:cubicBezTo>
                    <a:cubicBezTo>
                      <a:pt x="0" y="268"/>
                      <a:pt x="17" y="268"/>
                      <a:pt x="26" y="268"/>
                    </a:cubicBezTo>
                    <a:cubicBezTo>
                      <a:pt x="96" y="268"/>
                      <a:pt x="167" y="268"/>
                      <a:pt x="238" y="268"/>
                    </a:cubicBezTo>
                    <a:cubicBezTo>
                      <a:pt x="238" y="339"/>
                      <a:pt x="238" y="410"/>
                      <a:pt x="238" y="481"/>
                    </a:cubicBezTo>
                    <a:cubicBezTo>
                      <a:pt x="238" y="490"/>
                      <a:pt x="238" y="506"/>
                      <a:pt x="255" y="506"/>
                    </a:cubicBezTo>
                    <a:cubicBezTo>
                      <a:pt x="272" y="506"/>
                      <a:pt x="272" y="490"/>
                      <a:pt x="272" y="481"/>
                    </a:cubicBezTo>
                    <a:cubicBezTo>
                      <a:pt x="272" y="410"/>
                      <a:pt x="272" y="339"/>
                      <a:pt x="272" y="268"/>
                    </a:cubicBezTo>
                    <a:close/>
                  </a:path>
                </a:pathLst>
              </a:custGeom>
              <a:solidFill>
                <a:srgbClr val="000000"/>
              </a:solidFill>
              <a:ln>
                <a:noFill/>
              </a:ln>
            </p:spPr>
          </p:sp>
          <p:sp>
            <p:nvSpPr>
              <p:cNvPr id="794" name="Freeform 40"/>
              <p:cNvSpPr/>
              <p:nvPr/>
            </p:nvSpPr>
            <p:spPr>
              <a:xfrm>
                <a:off x="7940160" y="2855520"/>
                <a:ext cx="90000" cy="164520"/>
              </a:xfrm>
              <a:custGeom>
                <a:avLst/>
                <a:gdLst/>
                <a:ahLst/>
                <a:rect l="0" t="0" r="r" b="b"/>
                <a:pathLst>
                  <a:path w="250" h="457">
                    <a:moveTo>
                      <a:pt x="154" y="20"/>
                    </a:moveTo>
                    <a:cubicBezTo>
                      <a:pt x="154" y="0"/>
                      <a:pt x="154" y="0"/>
                      <a:pt x="134" y="0"/>
                    </a:cubicBezTo>
                    <a:cubicBezTo>
                      <a:pt x="90" y="42"/>
                      <a:pt x="28" y="45"/>
                      <a:pt x="0" y="45"/>
                    </a:cubicBezTo>
                    <a:cubicBezTo>
                      <a:pt x="0" y="52"/>
                      <a:pt x="0" y="60"/>
                      <a:pt x="0" y="67"/>
                    </a:cubicBezTo>
                    <a:cubicBezTo>
                      <a:pt x="14" y="67"/>
                      <a:pt x="62" y="67"/>
                      <a:pt x="98" y="50"/>
                    </a:cubicBezTo>
                    <a:cubicBezTo>
                      <a:pt x="98" y="167"/>
                      <a:pt x="98" y="284"/>
                      <a:pt x="98" y="400"/>
                    </a:cubicBezTo>
                    <a:cubicBezTo>
                      <a:pt x="98" y="423"/>
                      <a:pt x="98" y="431"/>
                      <a:pt x="31" y="431"/>
                    </a:cubicBezTo>
                    <a:cubicBezTo>
                      <a:pt x="21" y="431"/>
                      <a:pt x="12" y="431"/>
                      <a:pt x="3" y="431"/>
                    </a:cubicBezTo>
                    <a:cubicBezTo>
                      <a:pt x="3" y="439"/>
                      <a:pt x="3" y="448"/>
                      <a:pt x="3" y="456"/>
                    </a:cubicBezTo>
                    <a:cubicBezTo>
                      <a:pt x="17" y="456"/>
                      <a:pt x="101" y="453"/>
                      <a:pt x="126" y="453"/>
                    </a:cubicBezTo>
                    <a:cubicBezTo>
                      <a:pt x="148" y="453"/>
                      <a:pt x="235" y="456"/>
                      <a:pt x="249" y="456"/>
                    </a:cubicBezTo>
                    <a:cubicBezTo>
                      <a:pt x="249" y="448"/>
                      <a:pt x="249" y="439"/>
                      <a:pt x="249" y="431"/>
                    </a:cubicBezTo>
                    <a:cubicBezTo>
                      <a:pt x="241" y="431"/>
                      <a:pt x="232" y="431"/>
                      <a:pt x="224" y="431"/>
                    </a:cubicBezTo>
                    <a:cubicBezTo>
                      <a:pt x="154" y="431"/>
                      <a:pt x="154" y="423"/>
                      <a:pt x="154" y="400"/>
                    </a:cubicBezTo>
                    <a:cubicBezTo>
                      <a:pt x="154" y="273"/>
                      <a:pt x="154" y="147"/>
                      <a:pt x="154" y="20"/>
                    </a:cubicBezTo>
                    <a:close/>
                  </a:path>
                </a:pathLst>
              </a:custGeom>
              <a:solidFill>
                <a:srgbClr val="000000"/>
              </a:solidFill>
              <a:ln>
                <a:noFill/>
              </a:ln>
            </p:spPr>
          </p:sp>
          <p:sp>
            <p:nvSpPr>
              <p:cNvPr id="795" name="Freeform 41"/>
              <p:cNvSpPr/>
              <p:nvPr/>
            </p:nvSpPr>
            <p:spPr>
              <a:xfrm>
                <a:off x="8190000" y="2836440"/>
                <a:ext cx="235080" cy="83880"/>
              </a:xfrm>
              <a:custGeom>
                <a:avLst/>
                <a:gdLst/>
                <a:ahLst/>
                <a:rect l="0" t="0" r="r" b="b"/>
                <a:pathLst>
                  <a:path w="653" h="233">
                    <a:moveTo>
                      <a:pt x="619" y="42"/>
                    </a:moveTo>
                    <a:cubicBezTo>
                      <a:pt x="636" y="42"/>
                      <a:pt x="652" y="43"/>
                      <a:pt x="652" y="22"/>
                    </a:cubicBezTo>
                    <a:cubicBezTo>
                      <a:pt x="652" y="1"/>
                      <a:pt x="636" y="0"/>
                      <a:pt x="622" y="0"/>
                    </a:cubicBezTo>
                    <a:cubicBezTo>
                      <a:pt x="425" y="0"/>
                      <a:pt x="228" y="0"/>
                      <a:pt x="31" y="0"/>
                    </a:cubicBezTo>
                    <a:cubicBezTo>
                      <a:pt x="17" y="0"/>
                      <a:pt x="0" y="1"/>
                      <a:pt x="0" y="22"/>
                    </a:cubicBezTo>
                    <a:cubicBezTo>
                      <a:pt x="0" y="43"/>
                      <a:pt x="17" y="42"/>
                      <a:pt x="34" y="42"/>
                    </a:cubicBezTo>
                    <a:cubicBezTo>
                      <a:pt x="229" y="42"/>
                      <a:pt x="424" y="42"/>
                      <a:pt x="619" y="42"/>
                    </a:cubicBezTo>
                    <a:moveTo>
                      <a:pt x="622" y="232"/>
                    </a:moveTo>
                    <a:cubicBezTo>
                      <a:pt x="636" y="232"/>
                      <a:pt x="652" y="232"/>
                      <a:pt x="652" y="213"/>
                    </a:cubicBezTo>
                    <a:cubicBezTo>
                      <a:pt x="652" y="193"/>
                      <a:pt x="636" y="193"/>
                      <a:pt x="619" y="193"/>
                    </a:cubicBezTo>
                    <a:cubicBezTo>
                      <a:pt x="424" y="193"/>
                      <a:pt x="229" y="193"/>
                      <a:pt x="34" y="193"/>
                    </a:cubicBezTo>
                    <a:cubicBezTo>
                      <a:pt x="17" y="193"/>
                      <a:pt x="0" y="193"/>
                      <a:pt x="0" y="213"/>
                    </a:cubicBezTo>
                    <a:cubicBezTo>
                      <a:pt x="0" y="232"/>
                      <a:pt x="17" y="232"/>
                      <a:pt x="31" y="232"/>
                    </a:cubicBezTo>
                    <a:cubicBezTo>
                      <a:pt x="228" y="232"/>
                      <a:pt x="425" y="232"/>
                      <a:pt x="622" y="232"/>
                    </a:cubicBezTo>
                    <a:close/>
                  </a:path>
                </a:pathLst>
              </a:custGeom>
              <a:solidFill>
                <a:srgbClr val="000000"/>
              </a:solidFill>
              <a:ln>
                <a:noFill/>
              </a:ln>
            </p:spPr>
          </p:sp>
          <p:sp>
            <p:nvSpPr>
              <p:cNvPr id="796" name="Freeform 42"/>
              <p:cNvSpPr/>
              <p:nvPr/>
            </p:nvSpPr>
            <p:spPr>
              <a:xfrm>
                <a:off x="8561880" y="2717640"/>
                <a:ext cx="177840" cy="321480"/>
              </a:xfrm>
              <a:custGeom>
                <a:avLst/>
                <a:gdLst/>
                <a:ahLst/>
                <a:rect l="0" t="0" r="r" b="b"/>
                <a:pathLst>
                  <a:path w="494" h="893">
                    <a:moveTo>
                      <a:pt x="311" y="299"/>
                    </a:moveTo>
                    <a:cubicBezTo>
                      <a:pt x="339" y="299"/>
                      <a:pt x="367" y="299"/>
                      <a:pt x="395" y="299"/>
                    </a:cubicBezTo>
                    <a:cubicBezTo>
                      <a:pt x="414" y="299"/>
                      <a:pt x="423" y="299"/>
                      <a:pt x="423" y="280"/>
                    </a:cubicBezTo>
                    <a:cubicBezTo>
                      <a:pt x="423" y="268"/>
                      <a:pt x="414" y="268"/>
                      <a:pt x="398" y="268"/>
                    </a:cubicBezTo>
                    <a:cubicBezTo>
                      <a:pt x="371" y="268"/>
                      <a:pt x="343" y="268"/>
                      <a:pt x="316" y="268"/>
                    </a:cubicBezTo>
                    <a:cubicBezTo>
                      <a:pt x="323" y="231"/>
                      <a:pt x="329" y="194"/>
                      <a:pt x="336" y="156"/>
                    </a:cubicBezTo>
                    <a:cubicBezTo>
                      <a:pt x="342" y="137"/>
                      <a:pt x="353" y="67"/>
                      <a:pt x="361" y="53"/>
                    </a:cubicBezTo>
                    <a:cubicBezTo>
                      <a:pt x="370" y="36"/>
                      <a:pt x="386" y="22"/>
                      <a:pt x="406" y="22"/>
                    </a:cubicBezTo>
                    <a:cubicBezTo>
                      <a:pt x="412" y="22"/>
                      <a:pt x="437" y="22"/>
                      <a:pt x="454" y="39"/>
                    </a:cubicBezTo>
                    <a:cubicBezTo>
                      <a:pt x="412" y="42"/>
                      <a:pt x="400" y="78"/>
                      <a:pt x="400" y="92"/>
                    </a:cubicBezTo>
                    <a:cubicBezTo>
                      <a:pt x="400" y="114"/>
                      <a:pt x="420" y="126"/>
                      <a:pt x="437" y="126"/>
                    </a:cubicBezTo>
                    <a:cubicBezTo>
                      <a:pt x="462" y="126"/>
                      <a:pt x="493" y="103"/>
                      <a:pt x="493" y="67"/>
                    </a:cubicBezTo>
                    <a:cubicBezTo>
                      <a:pt x="493" y="22"/>
                      <a:pt x="448" y="0"/>
                      <a:pt x="406" y="0"/>
                    </a:cubicBezTo>
                    <a:cubicBezTo>
                      <a:pt x="372" y="0"/>
                      <a:pt x="311" y="17"/>
                      <a:pt x="280" y="114"/>
                    </a:cubicBezTo>
                    <a:cubicBezTo>
                      <a:pt x="274" y="134"/>
                      <a:pt x="272" y="145"/>
                      <a:pt x="249" y="268"/>
                    </a:cubicBezTo>
                    <a:cubicBezTo>
                      <a:pt x="227" y="268"/>
                      <a:pt x="204" y="268"/>
                      <a:pt x="182" y="268"/>
                    </a:cubicBezTo>
                    <a:cubicBezTo>
                      <a:pt x="162" y="268"/>
                      <a:pt x="151" y="268"/>
                      <a:pt x="151" y="288"/>
                    </a:cubicBezTo>
                    <a:cubicBezTo>
                      <a:pt x="151" y="299"/>
                      <a:pt x="160" y="299"/>
                      <a:pt x="179" y="299"/>
                    </a:cubicBezTo>
                    <a:cubicBezTo>
                      <a:pt x="201" y="299"/>
                      <a:pt x="222" y="299"/>
                      <a:pt x="244" y="299"/>
                    </a:cubicBezTo>
                    <a:cubicBezTo>
                      <a:pt x="219" y="429"/>
                      <a:pt x="195" y="558"/>
                      <a:pt x="171" y="688"/>
                    </a:cubicBezTo>
                    <a:cubicBezTo>
                      <a:pt x="151" y="783"/>
                      <a:pt x="134" y="873"/>
                      <a:pt x="84" y="873"/>
                    </a:cubicBezTo>
                    <a:cubicBezTo>
                      <a:pt x="81" y="873"/>
                      <a:pt x="56" y="873"/>
                      <a:pt x="36" y="853"/>
                    </a:cubicBezTo>
                    <a:cubicBezTo>
                      <a:pt x="84" y="850"/>
                      <a:pt x="92" y="817"/>
                      <a:pt x="92" y="800"/>
                    </a:cubicBezTo>
                    <a:cubicBezTo>
                      <a:pt x="92" y="778"/>
                      <a:pt x="73" y="766"/>
                      <a:pt x="56" y="766"/>
                    </a:cubicBezTo>
                    <a:cubicBezTo>
                      <a:pt x="31" y="766"/>
                      <a:pt x="0" y="789"/>
                      <a:pt x="0" y="825"/>
                    </a:cubicBezTo>
                    <a:cubicBezTo>
                      <a:pt x="0" y="870"/>
                      <a:pt x="45" y="892"/>
                      <a:pt x="84" y="892"/>
                    </a:cubicBezTo>
                    <a:cubicBezTo>
                      <a:pt x="140" y="892"/>
                      <a:pt x="179" y="836"/>
                      <a:pt x="196" y="797"/>
                    </a:cubicBezTo>
                    <a:cubicBezTo>
                      <a:pt x="227" y="736"/>
                      <a:pt x="249" y="618"/>
                      <a:pt x="252" y="610"/>
                    </a:cubicBezTo>
                    <a:cubicBezTo>
                      <a:pt x="272" y="506"/>
                      <a:pt x="291" y="403"/>
                      <a:pt x="311" y="299"/>
                    </a:cubicBezTo>
                    <a:close/>
                  </a:path>
                </a:pathLst>
              </a:custGeom>
              <a:solidFill>
                <a:srgbClr val="000000"/>
              </a:solidFill>
              <a:ln>
                <a:noFill/>
              </a:ln>
            </p:spPr>
          </p:sp>
          <p:sp>
            <p:nvSpPr>
              <p:cNvPr id="797" name="Freeform 43"/>
              <p:cNvSpPr/>
              <p:nvPr/>
            </p:nvSpPr>
            <p:spPr>
              <a:xfrm>
                <a:off x="8789760" y="2701440"/>
                <a:ext cx="82800" cy="353880"/>
              </a:xfrm>
              <a:custGeom>
                <a:avLst/>
                <a:gdLst/>
                <a:ahLst/>
                <a:rect l="0" t="0" r="r" b="b"/>
                <a:pathLst>
                  <a:path w="230" h="983">
                    <a:moveTo>
                      <a:pt x="229" y="974"/>
                    </a:moveTo>
                    <a:cubicBezTo>
                      <a:pt x="229" y="971"/>
                      <a:pt x="229" y="968"/>
                      <a:pt x="212" y="951"/>
                    </a:cubicBezTo>
                    <a:cubicBezTo>
                      <a:pt x="89" y="828"/>
                      <a:pt x="59" y="641"/>
                      <a:pt x="59" y="492"/>
                    </a:cubicBezTo>
                    <a:cubicBezTo>
                      <a:pt x="59" y="319"/>
                      <a:pt x="95" y="148"/>
                      <a:pt x="215" y="25"/>
                    </a:cubicBezTo>
                    <a:cubicBezTo>
                      <a:pt x="229" y="14"/>
                      <a:pt x="229" y="14"/>
                      <a:pt x="229" y="11"/>
                    </a:cubicBezTo>
                    <a:cubicBezTo>
                      <a:pt x="229" y="3"/>
                      <a:pt x="224" y="0"/>
                      <a:pt x="218" y="0"/>
                    </a:cubicBezTo>
                    <a:cubicBezTo>
                      <a:pt x="210" y="0"/>
                      <a:pt x="120" y="67"/>
                      <a:pt x="61" y="190"/>
                    </a:cubicBezTo>
                    <a:cubicBezTo>
                      <a:pt x="14" y="299"/>
                      <a:pt x="0" y="409"/>
                      <a:pt x="0" y="492"/>
                    </a:cubicBezTo>
                    <a:cubicBezTo>
                      <a:pt x="0" y="568"/>
                      <a:pt x="11" y="686"/>
                      <a:pt x="67" y="797"/>
                    </a:cubicBezTo>
                    <a:cubicBezTo>
                      <a:pt x="126" y="918"/>
                      <a:pt x="210" y="982"/>
                      <a:pt x="218" y="982"/>
                    </a:cubicBezTo>
                    <a:cubicBezTo>
                      <a:pt x="224" y="982"/>
                      <a:pt x="229" y="979"/>
                      <a:pt x="229" y="974"/>
                    </a:cubicBezTo>
                    <a:close/>
                  </a:path>
                </a:pathLst>
              </a:custGeom>
              <a:solidFill>
                <a:srgbClr val="000000"/>
              </a:solidFill>
              <a:ln>
                <a:noFill/>
              </a:ln>
            </p:spPr>
          </p:sp>
          <p:sp>
            <p:nvSpPr>
              <p:cNvPr id="798" name="Freeform 44"/>
              <p:cNvSpPr/>
              <p:nvPr/>
            </p:nvSpPr>
            <p:spPr>
              <a:xfrm>
                <a:off x="8902440" y="2810160"/>
                <a:ext cx="176760" cy="160560"/>
              </a:xfrm>
              <a:custGeom>
                <a:avLst/>
                <a:gdLst/>
                <a:ahLst/>
                <a:rect l="0" t="0" r="r" b="b"/>
                <a:pathLst>
                  <a:path w="491" h="446">
                    <a:moveTo>
                      <a:pt x="303" y="137"/>
                    </a:moveTo>
                    <a:cubicBezTo>
                      <a:pt x="308" y="112"/>
                      <a:pt x="331" y="23"/>
                      <a:pt x="398" y="23"/>
                    </a:cubicBezTo>
                    <a:cubicBezTo>
                      <a:pt x="403" y="23"/>
                      <a:pt x="426" y="23"/>
                      <a:pt x="448" y="34"/>
                    </a:cubicBezTo>
                    <a:cubicBezTo>
                      <a:pt x="420" y="39"/>
                      <a:pt x="401" y="65"/>
                      <a:pt x="401" y="87"/>
                    </a:cubicBezTo>
                    <a:cubicBezTo>
                      <a:pt x="401" y="104"/>
                      <a:pt x="412" y="123"/>
                      <a:pt x="437" y="123"/>
                    </a:cubicBezTo>
                    <a:cubicBezTo>
                      <a:pt x="459" y="123"/>
                      <a:pt x="490" y="104"/>
                      <a:pt x="490" y="65"/>
                    </a:cubicBezTo>
                    <a:cubicBezTo>
                      <a:pt x="490" y="14"/>
                      <a:pt x="434" y="0"/>
                      <a:pt x="401" y="0"/>
                    </a:cubicBezTo>
                    <a:cubicBezTo>
                      <a:pt x="342" y="0"/>
                      <a:pt x="308" y="53"/>
                      <a:pt x="297" y="76"/>
                    </a:cubicBezTo>
                    <a:cubicBezTo>
                      <a:pt x="272" y="11"/>
                      <a:pt x="219" y="0"/>
                      <a:pt x="191" y="0"/>
                    </a:cubicBezTo>
                    <a:cubicBezTo>
                      <a:pt x="87" y="0"/>
                      <a:pt x="31" y="126"/>
                      <a:pt x="31" y="151"/>
                    </a:cubicBezTo>
                    <a:cubicBezTo>
                      <a:pt x="31" y="162"/>
                      <a:pt x="38" y="159"/>
                      <a:pt x="42" y="162"/>
                    </a:cubicBezTo>
                    <a:cubicBezTo>
                      <a:pt x="51" y="162"/>
                      <a:pt x="53" y="160"/>
                      <a:pt x="56" y="151"/>
                    </a:cubicBezTo>
                    <a:cubicBezTo>
                      <a:pt x="90" y="48"/>
                      <a:pt x="154" y="23"/>
                      <a:pt x="188" y="23"/>
                    </a:cubicBezTo>
                    <a:cubicBezTo>
                      <a:pt x="207" y="23"/>
                      <a:pt x="241" y="31"/>
                      <a:pt x="241" y="87"/>
                    </a:cubicBezTo>
                    <a:cubicBezTo>
                      <a:pt x="241" y="118"/>
                      <a:pt x="224" y="185"/>
                      <a:pt x="188" y="322"/>
                    </a:cubicBezTo>
                    <a:cubicBezTo>
                      <a:pt x="171" y="384"/>
                      <a:pt x="137" y="423"/>
                      <a:pt x="95" y="423"/>
                    </a:cubicBezTo>
                    <a:cubicBezTo>
                      <a:pt x="90" y="423"/>
                      <a:pt x="67" y="423"/>
                      <a:pt x="45" y="411"/>
                    </a:cubicBezTo>
                    <a:cubicBezTo>
                      <a:pt x="70" y="406"/>
                      <a:pt x="93" y="386"/>
                      <a:pt x="93" y="358"/>
                    </a:cubicBezTo>
                    <a:cubicBezTo>
                      <a:pt x="93" y="330"/>
                      <a:pt x="70" y="325"/>
                      <a:pt x="56" y="325"/>
                    </a:cubicBezTo>
                    <a:cubicBezTo>
                      <a:pt x="25" y="325"/>
                      <a:pt x="0" y="350"/>
                      <a:pt x="0" y="381"/>
                    </a:cubicBezTo>
                    <a:cubicBezTo>
                      <a:pt x="0" y="425"/>
                      <a:pt x="51" y="445"/>
                      <a:pt x="93" y="445"/>
                    </a:cubicBezTo>
                    <a:cubicBezTo>
                      <a:pt x="160" y="445"/>
                      <a:pt x="193" y="378"/>
                      <a:pt x="196" y="372"/>
                    </a:cubicBezTo>
                    <a:cubicBezTo>
                      <a:pt x="207" y="409"/>
                      <a:pt x="244" y="445"/>
                      <a:pt x="303" y="445"/>
                    </a:cubicBezTo>
                    <a:cubicBezTo>
                      <a:pt x="403" y="445"/>
                      <a:pt x="459" y="319"/>
                      <a:pt x="459" y="294"/>
                    </a:cubicBezTo>
                    <a:cubicBezTo>
                      <a:pt x="459" y="286"/>
                      <a:pt x="451" y="286"/>
                      <a:pt x="448" y="286"/>
                    </a:cubicBezTo>
                    <a:cubicBezTo>
                      <a:pt x="440" y="286"/>
                      <a:pt x="437" y="288"/>
                      <a:pt x="437" y="294"/>
                    </a:cubicBezTo>
                    <a:cubicBezTo>
                      <a:pt x="403" y="400"/>
                      <a:pt x="336" y="423"/>
                      <a:pt x="305" y="423"/>
                    </a:cubicBezTo>
                    <a:cubicBezTo>
                      <a:pt x="266" y="423"/>
                      <a:pt x="252" y="392"/>
                      <a:pt x="252" y="358"/>
                    </a:cubicBezTo>
                    <a:cubicBezTo>
                      <a:pt x="252" y="339"/>
                      <a:pt x="258" y="316"/>
                      <a:pt x="269" y="272"/>
                    </a:cubicBezTo>
                    <a:cubicBezTo>
                      <a:pt x="280" y="227"/>
                      <a:pt x="291" y="182"/>
                      <a:pt x="303" y="137"/>
                    </a:cubicBezTo>
                    <a:close/>
                  </a:path>
                </a:pathLst>
              </a:custGeom>
              <a:solidFill>
                <a:srgbClr val="000000"/>
              </a:solidFill>
              <a:ln>
                <a:noFill/>
              </a:ln>
            </p:spPr>
          </p:sp>
          <p:sp>
            <p:nvSpPr>
              <p:cNvPr id="799" name="Freeform 45"/>
              <p:cNvSpPr/>
              <p:nvPr/>
            </p:nvSpPr>
            <p:spPr>
              <a:xfrm>
                <a:off x="9105120" y="2864520"/>
                <a:ext cx="83880" cy="157680"/>
              </a:xfrm>
              <a:custGeom>
                <a:avLst/>
                <a:gdLst/>
                <a:ahLst/>
                <a:rect l="0" t="0" r="r" b="b"/>
                <a:pathLst>
                  <a:path w="233" h="438">
                    <a:moveTo>
                      <a:pt x="140" y="160"/>
                    </a:moveTo>
                    <a:cubicBezTo>
                      <a:pt x="164" y="160"/>
                      <a:pt x="188" y="160"/>
                      <a:pt x="213" y="160"/>
                    </a:cubicBezTo>
                    <a:cubicBezTo>
                      <a:pt x="224" y="160"/>
                      <a:pt x="232" y="160"/>
                      <a:pt x="232" y="146"/>
                    </a:cubicBezTo>
                    <a:cubicBezTo>
                      <a:pt x="232" y="135"/>
                      <a:pt x="224" y="135"/>
                      <a:pt x="213" y="135"/>
                    </a:cubicBezTo>
                    <a:cubicBezTo>
                      <a:pt x="191" y="135"/>
                      <a:pt x="170" y="135"/>
                      <a:pt x="148" y="135"/>
                    </a:cubicBezTo>
                    <a:cubicBezTo>
                      <a:pt x="157" y="101"/>
                      <a:pt x="165" y="67"/>
                      <a:pt x="173" y="34"/>
                    </a:cubicBezTo>
                    <a:cubicBezTo>
                      <a:pt x="173" y="28"/>
                      <a:pt x="176" y="25"/>
                      <a:pt x="176" y="23"/>
                    </a:cubicBezTo>
                    <a:cubicBezTo>
                      <a:pt x="176" y="11"/>
                      <a:pt x="165" y="0"/>
                      <a:pt x="151" y="0"/>
                    </a:cubicBezTo>
                    <a:cubicBezTo>
                      <a:pt x="134" y="0"/>
                      <a:pt x="123" y="14"/>
                      <a:pt x="120" y="31"/>
                    </a:cubicBezTo>
                    <a:cubicBezTo>
                      <a:pt x="115" y="48"/>
                      <a:pt x="123" y="14"/>
                      <a:pt x="92" y="135"/>
                    </a:cubicBezTo>
                    <a:cubicBezTo>
                      <a:pt x="69" y="135"/>
                      <a:pt x="46" y="135"/>
                      <a:pt x="22" y="135"/>
                    </a:cubicBezTo>
                    <a:cubicBezTo>
                      <a:pt x="8" y="135"/>
                      <a:pt x="0" y="135"/>
                      <a:pt x="0" y="149"/>
                    </a:cubicBezTo>
                    <a:cubicBezTo>
                      <a:pt x="0" y="160"/>
                      <a:pt x="8" y="160"/>
                      <a:pt x="22" y="160"/>
                    </a:cubicBezTo>
                    <a:cubicBezTo>
                      <a:pt x="44" y="160"/>
                      <a:pt x="65" y="160"/>
                      <a:pt x="87" y="160"/>
                    </a:cubicBezTo>
                    <a:cubicBezTo>
                      <a:pt x="74" y="214"/>
                      <a:pt x="61" y="268"/>
                      <a:pt x="47" y="322"/>
                    </a:cubicBezTo>
                    <a:cubicBezTo>
                      <a:pt x="42" y="339"/>
                      <a:pt x="36" y="364"/>
                      <a:pt x="36" y="372"/>
                    </a:cubicBezTo>
                    <a:cubicBezTo>
                      <a:pt x="36" y="414"/>
                      <a:pt x="70" y="437"/>
                      <a:pt x="109" y="437"/>
                    </a:cubicBezTo>
                    <a:cubicBezTo>
                      <a:pt x="185" y="437"/>
                      <a:pt x="229" y="342"/>
                      <a:pt x="229" y="333"/>
                    </a:cubicBezTo>
                    <a:cubicBezTo>
                      <a:pt x="229" y="325"/>
                      <a:pt x="221" y="325"/>
                      <a:pt x="218" y="325"/>
                    </a:cubicBezTo>
                    <a:cubicBezTo>
                      <a:pt x="210" y="325"/>
                      <a:pt x="210" y="325"/>
                      <a:pt x="204" y="336"/>
                    </a:cubicBezTo>
                    <a:cubicBezTo>
                      <a:pt x="185" y="381"/>
                      <a:pt x="148" y="420"/>
                      <a:pt x="112" y="420"/>
                    </a:cubicBezTo>
                    <a:cubicBezTo>
                      <a:pt x="98" y="420"/>
                      <a:pt x="87" y="409"/>
                      <a:pt x="87" y="386"/>
                    </a:cubicBezTo>
                    <a:cubicBezTo>
                      <a:pt x="87" y="378"/>
                      <a:pt x="89" y="364"/>
                      <a:pt x="92" y="356"/>
                    </a:cubicBezTo>
                    <a:cubicBezTo>
                      <a:pt x="108" y="290"/>
                      <a:pt x="124" y="225"/>
                      <a:pt x="140" y="160"/>
                    </a:cubicBezTo>
                    <a:close/>
                  </a:path>
                </a:pathLst>
              </a:custGeom>
              <a:solidFill>
                <a:srgbClr val="000000"/>
              </a:solidFill>
              <a:ln>
                <a:noFill/>
              </a:ln>
            </p:spPr>
          </p:sp>
          <p:sp>
            <p:nvSpPr>
              <p:cNvPr id="800" name="Freeform 46"/>
              <p:cNvSpPr/>
              <p:nvPr/>
            </p:nvSpPr>
            <p:spPr>
              <a:xfrm>
                <a:off x="9250200" y="2928960"/>
                <a:ext cx="41760" cy="106200"/>
              </a:xfrm>
              <a:custGeom>
                <a:avLst/>
                <a:gdLst/>
                <a:ahLst/>
                <a:rect l="0" t="0" r="r" b="b"/>
                <a:pathLst>
                  <a:path w="116" h="295">
                    <a:moveTo>
                      <a:pt x="115" y="104"/>
                    </a:moveTo>
                    <a:cubicBezTo>
                      <a:pt x="115" y="40"/>
                      <a:pt x="90" y="0"/>
                      <a:pt x="50" y="0"/>
                    </a:cubicBezTo>
                    <a:cubicBezTo>
                      <a:pt x="20" y="0"/>
                      <a:pt x="0" y="26"/>
                      <a:pt x="0" y="54"/>
                    </a:cubicBezTo>
                    <a:cubicBezTo>
                      <a:pt x="0" y="79"/>
                      <a:pt x="20" y="104"/>
                      <a:pt x="50" y="104"/>
                    </a:cubicBezTo>
                    <a:cubicBezTo>
                      <a:pt x="64" y="104"/>
                      <a:pt x="76" y="101"/>
                      <a:pt x="87" y="93"/>
                    </a:cubicBezTo>
                    <a:cubicBezTo>
                      <a:pt x="90" y="90"/>
                      <a:pt x="90" y="90"/>
                      <a:pt x="92" y="90"/>
                    </a:cubicBezTo>
                    <a:cubicBezTo>
                      <a:pt x="92" y="95"/>
                      <a:pt x="92" y="90"/>
                      <a:pt x="92" y="104"/>
                    </a:cubicBezTo>
                    <a:cubicBezTo>
                      <a:pt x="92" y="177"/>
                      <a:pt x="60" y="236"/>
                      <a:pt x="25" y="269"/>
                    </a:cubicBezTo>
                    <a:cubicBezTo>
                      <a:pt x="15" y="279"/>
                      <a:pt x="14" y="280"/>
                      <a:pt x="14" y="283"/>
                    </a:cubicBezTo>
                    <a:cubicBezTo>
                      <a:pt x="14" y="291"/>
                      <a:pt x="20" y="294"/>
                      <a:pt x="25" y="294"/>
                    </a:cubicBezTo>
                    <a:cubicBezTo>
                      <a:pt x="36" y="294"/>
                      <a:pt x="115" y="219"/>
                      <a:pt x="115" y="104"/>
                    </a:cubicBezTo>
                    <a:close/>
                  </a:path>
                </a:pathLst>
              </a:custGeom>
              <a:solidFill>
                <a:srgbClr val="000000"/>
              </a:solidFill>
              <a:ln>
                <a:noFill/>
              </a:ln>
            </p:spPr>
          </p:sp>
          <p:sp>
            <p:nvSpPr>
              <p:cNvPr id="801" name="Freeform 47"/>
              <p:cNvSpPr/>
              <p:nvPr/>
            </p:nvSpPr>
            <p:spPr>
              <a:xfrm>
                <a:off x="9387360" y="2810160"/>
                <a:ext cx="182520" cy="160560"/>
              </a:xfrm>
              <a:custGeom>
                <a:avLst/>
                <a:gdLst/>
                <a:ahLst/>
                <a:rect l="0" t="0" r="r" b="b"/>
                <a:pathLst>
                  <a:path w="507" h="446">
                    <a:moveTo>
                      <a:pt x="316" y="381"/>
                    </a:moveTo>
                    <a:cubicBezTo>
                      <a:pt x="327" y="420"/>
                      <a:pt x="361" y="445"/>
                      <a:pt x="403" y="445"/>
                    </a:cubicBezTo>
                    <a:cubicBezTo>
                      <a:pt x="436" y="445"/>
                      <a:pt x="459" y="423"/>
                      <a:pt x="476" y="392"/>
                    </a:cubicBezTo>
                    <a:cubicBezTo>
                      <a:pt x="492" y="356"/>
                      <a:pt x="506" y="297"/>
                      <a:pt x="506" y="294"/>
                    </a:cubicBezTo>
                    <a:cubicBezTo>
                      <a:pt x="506" y="286"/>
                      <a:pt x="495" y="286"/>
                      <a:pt x="492" y="286"/>
                    </a:cubicBezTo>
                    <a:cubicBezTo>
                      <a:pt x="484" y="286"/>
                      <a:pt x="481" y="288"/>
                      <a:pt x="478" y="302"/>
                    </a:cubicBezTo>
                    <a:cubicBezTo>
                      <a:pt x="464" y="358"/>
                      <a:pt x="448" y="423"/>
                      <a:pt x="406" y="423"/>
                    </a:cubicBezTo>
                    <a:cubicBezTo>
                      <a:pt x="386" y="423"/>
                      <a:pt x="375" y="411"/>
                      <a:pt x="375" y="378"/>
                    </a:cubicBezTo>
                    <a:cubicBezTo>
                      <a:pt x="375" y="358"/>
                      <a:pt x="386" y="311"/>
                      <a:pt x="394" y="277"/>
                    </a:cubicBezTo>
                    <a:cubicBezTo>
                      <a:pt x="404" y="242"/>
                      <a:pt x="413" y="206"/>
                      <a:pt x="422" y="171"/>
                    </a:cubicBezTo>
                    <a:cubicBezTo>
                      <a:pt x="425" y="157"/>
                      <a:pt x="436" y="118"/>
                      <a:pt x="439" y="104"/>
                    </a:cubicBezTo>
                    <a:cubicBezTo>
                      <a:pt x="445" y="81"/>
                      <a:pt x="453" y="45"/>
                      <a:pt x="453" y="37"/>
                    </a:cubicBezTo>
                    <a:cubicBezTo>
                      <a:pt x="453" y="20"/>
                      <a:pt x="439" y="11"/>
                      <a:pt x="425" y="11"/>
                    </a:cubicBezTo>
                    <a:cubicBezTo>
                      <a:pt x="420" y="11"/>
                      <a:pt x="394" y="11"/>
                      <a:pt x="386" y="45"/>
                    </a:cubicBezTo>
                    <a:cubicBezTo>
                      <a:pt x="369" y="118"/>
                      <a:pt x="324" y="288"/>
                      <a:pt x="313" y="342"/>
                    </a:cubicBezTo>
                    <a:cubicBezTo>
                      <a:pt x="313" y="344"/>
                      <a:pt x="274" y="423"/>
                      <a:pt x="201" y="423"/>
                    </a:cubicBezTo>
                    <a:cubicBezTo>
                      <a:pt x="151" y="423"/>
                      <a:pt x="140" y="381"/>
                      <a:pt x="140" y="344"/>
                    </a:cubicBezTo>
                    <a:cubicBezTo>
                      <a:pt x="140" y="288"/>
                      <a:pt x="168" y="210"/>
                      <a:pt x="193" y="143"/>
                    </a:cubicBezTo>
                    <a:cubicBezTo>
                      <a:pt x="204" y="115"/>
                      <a:pt x="210" y="101"/>
                      <a:pt x="210" y="81"/>
                    </a:cubicBezTo>
                    <a:cubicBezTo>
                      <a:pt x="210" y="37"/>
                      <a:pt x="179" y="0"/>
                      <a:pt x="128" y="0"/>
                    </a:cubicBezTo>
                    <a:cubicBezTo>
                      <a:pt x="36" y="0"/>
                      <a:pt x="0" y="143"/>
                      <a:pt x="0" y="151"/>
                    </a:cubicBezTo>
                    <a:cubicBezTo>
                      <a:pt x="0" y="162"/>
                      <a:pt x="8" y="162"/>
                      <a:pt x="11" y="162"/>
                    </a:cubicBezTo>
                    <a:cubicBezTo>
                      <a:pt x="22" y="162"/>
                      <a:pt x="22" y="160"/>
                      <a:pt x="28" y="143"/>
                    </a:cubicBezTo>
                    <a:cubicBezTo>
                      <a:pt x="53" y="59"/>
                      <a:pt x="89" y="23"/>
                      <a:pt x="126" y="23"/>
                    </a:cubicBezTo>
                    <a:cubicBezTo>
                      <a:pt x="134" y="23"/>
                      <a:pt x="151" y="23"/>
                      <a:pt x="151" y="53"/>
                    </a:cubicBezTo>
                    <a:cubicBezTo>
                      <a:pt x="151" y="79"/>
                      <a:pt x="140" y="107"/>
                      <a:pt x="134" y="120"/>
                    </a:cubicBezTo>
                    <a:cubicBezTo>
                      <a:pt x="98" y="218"/>
                      <a:pt x="78" y="280"/>
                      <a:pt x="78" y="328"/>
                    </a:cubicBezTo>
                    <a:cubicBezTo>
                      <a:pt x="78" y="420"/>
                      <a:pt x="145" y="445"/>
                      <a:pt x="198" y="445"/>
                    </a:cubicBezTo>
                    <a:cubicBezTo>
                      <a:pt x="263" y="445"/>
                      <a:pt x="299" y="400"/>
                      <a:pt x="316" y="381"/>
                    </a:cubicBezTo>
                    <a:close/>
                  </a:path>
                </a:pathLst>
              </a:custGeom>
              <a:solidFill>
                <a:srgbClr val="000000"/>
              </a:solidFill>
              <a:ln>
                <a:noFill/>
              </a:ln>
            </p:spPr>
          </p:sp>
          <p:sp>
            <p:nvSpPr>
              <p:cNvPr id="802" name="Freeform 48"/>
              <p:cNvSpPr/>
              <p:nvPr/>
            </p:nvSpPr>
            <p:spPr>
              <a:xfrm>
                <a:off x="9589680" y="2864520"/>
                <a:ext cx="84240" cy="157680"/>
              </a:xfrm>
              <a:custGeom>
                <a:avLst/>
                <a:gdLst/>
                <a:ahLst/>
                <a:rect l="0" t="0" r="r" b="b"/>
                <a:pathLst>
                  <a:path w="234" h="438">
                    <a:moveTo>
                      <a:pt x="140" y="160"/>
                    </a:moveTo>
                    <a:cubicBezTo>
                      <a:pt x="164" y="160"/>
                      <a:pt x="187" y="160"/>
                      <a:pt x="210" y="160"/>
                    </a:cubicBezTo>
                    <a:cubicBezTo>
                      <a:pt x="224" y="160"/>
                      <a:pt x="233" y="160"/>
                      <a:pt x="233" y="146"/>
                    </a:cubicBezTo>
                    <a:cubicBezTo>
                      <a:pt x="233" y="135"/>
                      <a:pt x="224" y="135"/>
                      <a:pt x="213" y="135"/>
                    </a:cubicBezTo>
                    <a:cubicBezTo>
                      <a:pt x="192" y="135"/>
                      <a:pt x="170" y="135"/>
                      <a:pt x="149" y="135"/>
                    </a:cubicBezTo>
                    <a:cubicBezTo>
                      <a:pt x="157" y="101"/>
                      <a:pt x="165" y="67"/>
                      <a:pt x="174" y="34"/>
                    </a:cubicBezTo>
                    <a:cubicBezTo>
                      <a:pt x="174" y="28"/>
                      <a:pt x="174" y="25"/>
                      <a:pt x="174" y="23"/>
                    </a:cubicBezTo>
                    <a:cubicBezTo>
                      <a:pt x="174" y="11"/>
                      <a:pt x="165" y="0"/>
                      <a:pt x="151" y="0"/>
                    </a:cubicBezTo>
                    <a:cubicBezTo>
                      <a:pt x="135" y="0"/>
                      <a:pt x="123" y="14"/>
                      <a:pt x="121" y="31"/>
                    </a:cubicBezTo>
                    <a:cubicBezTo>
                      <a:pt x="115" y="48"/>
                      <a:pt x="123" y="14"/>
                      <a:pt x="93" y="135"/>
                    </a:cubicBezTo>
                    <a:cubicBezTo>
                      <a:pt x="69" y="135"/>
                      <a:pt x="46" y="135"/>
                      <a:pt x="23" y="135"/>
                    </a:cubicBezTo>
                    <a:cubicBezTo>
                      <a:pt x="9" y="135"/>
                      <a:pt x="0" y="135"/>
                      <a:pt x="0" y="149"/>
                    </a:cubicBezTo>
                    <a:cubicBezTo>
                      <a:pt x="0" y="160"/>
                      <a:pt x="9" y="160"/>
                      <a:pt x="23" y="160"/>
                    </a:cubicBezTo>
                    <a:cubicBezTo>
                      <a:pt x="44" y="160"/>
                      <a:pt x="66" y="160"/>
                      <a:pt x="87" y="160"/>
                    </a:cubicBezTo>
                    <a:cubicBezTo>
                      <a:pt x="73" y="214"/>
                      <a:pt x="59" y="268"/>
                      <a:pt x="45" y="322"/>
                    </a:cubicBezTo>
                    <a:cubicBezTo>
                      <a:pt x="42" y="339"/>
                      <a:pt x="37" y="364"/>
                      <a:pt x="37" y="372"/>
                    </a:cubicBezTo>
                    <a:cubicBezTo>
                      <a:pt x="37" y="414"/>
                      <a:pt x="70" y="437"/>
                      <a:pt x="109" y="437"/>
                    </a:cubicBezTo>
                    <a:cubicBezTo>
                      <a:pt x="185" y="437"/>
                      <a:pt x="230" y="342"/>
                      <a:pt x="230" y="333"/>
                    </a:cubicBezTo>
                    <a:cubicBezTo>
                      <a:pt x="230" y="325"/>
                      <a:pt x="221" y="325"/>
                      <a:pt x="219" y="325"/>
                    </a:cubicBezTo>
                    <a:cubicBezTo>
                      <a:pt x="210" y="325"/>
                      <a:pt x="210" y="325"/>
                      <a:pt x="205" y="336"/>
                    </a:cubicBezTo>
                    <a:cubicBezTo>
                      <a:pt x="185" y="381"/>
                      <a:pt x="149" y="420"/>
                      <a:pt x="112" y="420"/>
                    </a:cubicBezTo>
                    <a:cubicBezTo>
                      <a:pt x="98" y="420"/>
                      <a:pt x="87" y="409"/>
                      <a:pt x="87" y="386"/>
                    </a:cubicBezTo>
                    <a:cubicBezTo>
                      <a:pt x="87" y="378"/>
                      <a:pt x="90" y="364"/>
                      <a:pt x="93" y="356"/>
                    </a:cubicBezTo>
                    <a:cubicBezTo>
                      <a:pt x="109" y="290"/>
                      <a:pt x="124" y="225"/>
                      <a:pt x="140" y="160"/>
                    </a:cubicBezTo>
                    <a:close/>
                  </a:path>
                </a:pathLst>
              </a:custGeom>
              <a:solidFill>
                <a:srgbClr val="000000"/>
              </a:solidFill>
              <a:ln>
                <a:noFill/>
              </a:ln>
            </p:spPr>
          </p:sp>
          <p:sp>
            <p:nvSpPr>
              <p:cNvPr id="803" name="Freeform 49"/>
              <p:cNvSpPr/>
              <p:nvPr/>
            </p:nvSpPr>
            <p:spPr>
              <a:xfrm>
                <a:off x="9724680" y="2701440"/>
                <a:ext cx="82080" cy="353880"/>
              </a:xfrm>
              <a:custGeom>
                <a:avLst/>
                <a:gdLst/>
                <a:ahLst/>
                <a:rect l="0" t="0" r="r" b="b"/>
                <a:pathLst>
                  <a:path w="228" h="983">
                    <a:moveTo>
                      <a:pt x="227" y="492"/>
                    </a:moveTo>
                    <a:cubicBezTo>
                      <a:pt x="227" y="414"/>
                      <a:pt x="216" y="297"/>
                      <a:pt x="163" y="185"/>
                    </a:cubicBezTo>
                    <a:cubicBezTo>
                      <a:pt x="104" y="64"/>
                      <a:pt x="20" y="0"/>
                      <a:pt x="9" y="0"/>
                    </a:cubicBezTo>
                    <a:cubicBezTo>
                      <a:pt x="3" y="0"/>
                      <a:pt x="0" y="3"/>
                      <a:pt x="0" y="11"/>
                    </a:cubicBezTo>
                    <a:cubicBezTo>
                      <a:pt x="0" y="14"/>
                      <a:pt x="0" y="14"/>
                      <a:pt x="17" y="34"/>
                    </a:cubicBezTo>
                    <a:cubicBezTo>
                      <a:pt x="115" y="129"/>
                      <a:pt x="171" y="285"/>
                      <a:pt x="171" y="492"/>
                    </a:cubicBezTo>
                    <a:cubicBezTo>
                      <a:pt x="171" y="660"/>
                      <a:pt x="135" y="831"/>
                      <a:pt x="12" y="957"/>
                    </a:cubicBezTo>
                    <a:cubicBezTo>
                      <a:pt x="0" y="968"/>
                      <a:pt x="0" y="971"/>
                      <a:pt x="0" y="974"/>
                    </a:cubicBezTo>
                    <a:cubicBezTo>
                      <a:pt x="0" y="979"/>
                      <a:pt x="3" y="982"/>
                      <a:pt x="9" y="982"/>
                    </a:cubicBezTo>
                    <a:cubicBezTo>
                      <a:pt x="20" y="982"/>
                      <a:pt x="107" y="915"/>
                      <a:pt x="166" y="792"/>
                    </a:cubicBezTo>
                    <a:cubicBezTo>
                      <a:pt x="216" y="683"/>
                      <a:pt x="227" y="574"/>
                      <a:pt x="227" y="492"/>
                    </a:cubicBezTo>
                    <a:close/>
                  </a:path>
                </a:pathLst>
              </a:custGeom>
              <a:solidFill>
                <a:srgbClr val="000000"/>
              </a:solidFill>
              <a:ln>
                <a:noFill/>
              </a:ln>
            </p:spPr>
          </p:sp>
          <p:sp>
            <p:nvSpPr>
              <p:cNvPr id="804" name="Freeform 50"/>
              <p:cNvSpPr/>
              <p:nvPr/>
            </p:nvSpPr>
            <p:spPr>
              <a:xfrm>
                <a:off x="9871920" y="2928960"/>
                <a:ext cx="42840" cy="106200"/>
              </a:xfrm>
              <a:custGeom>
                <a:avLst/>
                <a:gdLst/>
                <a:ahLst/>
                <a:rect l="0" t="0" r="r" b="b"/>
                <a:pathLst>
                  <a:path w="119" h="295">
                    <a:moveTo>
                      <a:pt x="118" y="104"/>
                    </a:moveTo>
                    <a:cubicBezTo>
                      <a:pt x="118" y="40"/>
                      <a:pt x="92" y="0"/>
                      <a:pt x="53" y="0"/>
                    </a:cubicBezTo>
                    <a:cubicBezTo>
                      <a:pt x="20" y="0"/>
                      <a:pt x="0" y="26"/>
                      <a:pt x="0" y="54"/>
                    </a:cubicBezTo>
                    <a:cubicBezTo>
                      <a:pt x="0" y="79"/>
                      <a:pt x="20" y="104"/>
                      <a:pt x="53" y="104"/>
                    </a:cubicBezTo>
                    <a:cubicBezTo>
                      <a:pt x="64" y="104"/>
                      <a:pt x="78" y="101"/>
                      <a:pt x="87" y="93"/>
                    </a:cubicBezTo>
                    <a:cubicBezTo>
                      <a:pt x="90" y="90"/>
                      <a:pt x="91" y="91"/>
                      <a:pt x="92" y="90"/>
                    </a:cubicBezTo>
                    <a:cubicBezTo>
                      <a:pt x="93" y="95"/>
                      <a:pt x="95" y="90"/>
                      <a:pt x="95" y="104"/>
                    </a:cubicBezTo>
                    <a:cubicBezTo>
                      <a:pt x="95" y="177"/>
                      <a:pt x="63" y="236"/>
                      <a:pt x="28" y="269"/>
                    </a:cubicBezTo>
                    <a:cubicBezTo>
                      <a:pt x="18" y="279"/>
                      <a:pt x="17" y="280"/>
                      <a:pt x="17" y="283"/>
                    </a:cubicBezTo>
                    <a:cubicBezTo>
                      <a:pt x="17" y="291"/>
                      <a:pt x="22" y="294"/>
                      <a:pt x="28" y="294"/>
                    </a:cubicBezTo>
                    <a:cubicBezTo>
                      <a:pt x="36" y="294"/>
                      <a:pt x="118" y="219"/>
                      <a:pt x="118" y="104"/>
                    </a:cubicBezTo>
                    <a:close/>
                  </a:path>
                </a:pathLst>
              </a:custGeom>
              <a:solidFill>
                <a:srgbClr val="000000"/>
              </a:solidFill>
              <a:ln>
                <a:noFill/>
              </a:ln>
            </p:spPr>
          </p:sp>
          <p:sp>
            <p:nvSpPr>
              <p:cNvPr id="805" name="Freeform 51"/>
              <p:cNvSpPr/>
              <p:nvPr/>
            </p:nvSpPr>
            <p:spPr>
              <a:xfrm>
                <a:off x="6865920" y="3157560"/>
                <a:ext cx="145440" cy="306720"/>
              </a:xfrm>
              <a:custGeom>
                <a:avLst/>
                <a:gdLst/>
                <a:ahLst/>
                <a:rect l="0" t="0" r="r" b="b"/>
                <a:pathLst>
                  <a:path w="404" h="852">
                    <a:moveTo>
                      <a:pt x="403" y="34"/>
                    </a:moveTo>
                    <a:cubicBezTo>
                      <a:pt x="403" y="17"/>
                      <a:pt x="389" y="0"/>
                      <a:pt x="367" y="0"/>
                    </a:cubicBezTo>
                    <a:cubicBezTo>
                      <a:pt x="344" y="0"/>
                      <a:pt x="314" y="23"/>
                      <a:pt x="314" y="51"/>
                    </a:cubicBezTo>
                    <a:cubicBezTo>
                      <a:pt x="314" y="70"/>
                      <a:pt x="328" y="87"/>
                      <a:pt x="350" y="87"/>
                    </a:cubicBezTo>
                    <a:cubicBezTo>
                      <a:pt x="378" y="87"/>
                      <a:pt x="403" y="62"/>
                      <a:pt x="403" y="34"/>
                    </a:cubicBezTo>
                    <a:moveTo>
                      <a:pt x="204" y="697"/>
                    </a:moveTo>
                    <a:cubicBezTo>
                      <a:pt x="188" y="773"/>
                      <a:pt x="140" y="829"/>
                      <a:pt x="84" y="829"/>
                    </a:cubicBezTo>
                    <a:cubicBezTo>
                      <a:pt x="78" y="829"/>
                      <a:pt x="64" y="829"/>
                      <a:pt x="48" y="820"/>
                    </a:cubicBezTo>
                    <a:cubicBezTo>
                      <a:pt x="76" y="812"/>
                      <a:pt x="90" y="787"/>
                      <a:pt x="90" y="767"/>
                    </a:cubicBezTo>
                    <a:cubicBezTo>
                      <a:pt x="90" y="753"/>
                      <a:pt x="78" y="734"/>
                      <a:pt x="53" y="734"/>
                    </a:cubicBezTo>
                    <a:cubicBezTo>
                      <a:pt x="28" y="734"/>
                      <a:pt x="0" y="753"/>
                      <a:pt x="0" y="790"/>
                    </a:cubicBezTo>
                    <a:cubicBezTo>
                      <a:pt x="0" y="829"/>
                      <a:pt x="39" y="851"/>
                      <a:pt x="87" y="851"/>
                    </a:cubicBezTo>
                    <a:cubicBezTo>
                      <a:pt x="157" y="851"/>
                      <a:pt x="246" y="798"/>
                      <a:pt x="272" y="700"/>
                    </a:cubicBezTo>
                    <a:cubicBezTo>
                      <a:pt x="301" y="581"/>
                      <a:pt x="331" y="461"/>
                      <a:pt x="361" y="342"/>
                    </a:cubicBezTo>
                    <a:cubicBezTo>
                      <a:pt x="367" y="322"/>
                      <a:pt x="367" y="308"/>
                      <a:pt x="367" y="305"/>
                    </a:cubicBezTo>
                    <a:cubicBezTo>
                      <a:pt x="367" y="249"/>
                      <a:pt x="325" y="213"/>
                      <a:pt x="277" y="213"/>
                    </a:cubicBezTo>
                    <a:cubicBezTo>
                      <a:pt x="176" y="213"/>
                      <a:pt x="120" y="356"/>
                      <a:pt x="120" y="367"/>
                    </a:cubicBezTo>
                    <a:cubicBezTo>
                      <a:pt x="120" y="375"/>
                      <a:pt x="129" y="375"/>
                      <a:pt x="132" y="375"/>
                    </a:cubicBezTo>
                    <a:cubicBezTo>
                      <a:pt x="140" y="375"/>
                      <a:pt x="143" y="375"/>
                      <a:pt x="148" y="356"/>
                    </a:cubicBezTo>
                    <a:cubicBezTo>
                      <a:pt x="174" y="297"/>
                      <a:pt x="218" y="236"/>
                      <a:pt x="274" y="236"/>
                    </a:cubicBezTo>
                    <a:cubicBezTo>
                      <a:pt x="288" y="236"/>
                      <a:pt x="305" y="241"/>
                      <a:pt x="305" y="280"/>
                    </a:cubicBezTo>
                    <a:cubicBezTo>
                      <a:pt x="305" y="303"/>
                      <a:pt x="302" y="314"/>
                      <a:pt x="297" y="331"/>
                    </a:cubicBezTo>
                    <a:cubicBezTo>
                      <a:pt x="266" y="453"/>
                      <a:pt x="235" y="575"/>
                      <a:pt x="204" y="697"/>
                    </a:cubicBezTo>
                    <a:close/>
                  </a:path>
                </a:pathLst>
              </a:custGeom>
              <a:solidFill>
                <a:srgbClr val="000000"/>
              </a:solidFill>
              <a:ln>
                <a:noFill/>
              </a:ln>
            </p:spPr>
          </p:sp>
          <p:sp>
            <p:nvSpPr>
              <p:cNvPr id="806" name="Freeform 52"/>
              <p:cNvSpPr/>
              <p:nvPr/>
            </p:nvSpPr>
            <p:spPr>
              <a:xfrm>
                <a:off x="7027200" y="3289680"/>
                <a:ext cx="83880" cy="157320"/>
              </a:xfrm>
              <a:custGeom>
                <a:avLst/>
                <a:gdLst/>
                <a:ahLst/>
                <a:rect l="0" t="0" r="r" b="b"/>
                <a:pathLst>
                  <a:path w="233" h="437">
                    <a:moveTo>
                      <a:pt x="140" y="157"/>
                    </a:moveTo>
                    <a:cubicBezTo>
                      <a:pt x="163" y="157"/>
                      <a:pt x="186" y="157"/>
                      <a:pt x="210" y="157"/>
                    </a:cubicBezTo>
                    <a:cubicBezTo>
                      <a:pt x="221" y="157"/>
                      <a:pt x="232" y="157"/>
                      <a:pt x="232" y="143"/>
                    </a:cubicBezTo>
                    <a:cubicBezTo>
                      <a:pt x="232" y="132"/>
                      <a:pt x="221" y="132"/>
                      <a:pt x="210" y="132"/>
                    </a:cubicBezTo>
                    <a:cubicBezTo>
                      <a:pt x="188" y="132"/>
                      <a:pt x="167" y="132"/>
                      <a:pt x="145" y="132"/>
                    </a:cubicBezTo>
                    <a:cubicBezTo>
                      <a:pt x="154" y="98"/>
                      <a:pt x="162" y="64"/>
                      <a:pt x="171" y="31"/>
                    </a:cubicBezTo>
                    <a:cubicBezTo>
                      <a:pt x="171" y="28"/>
                      <a:pt x="173" y="25"/>
                      <a:pt x="173" y="22"/>
                    </a:cubicBezTo>
                    <a:cubicBezTo>
                      <a:pt x="173" y="8"/>
                      <a:pt x="162" y="0"/>
                      <a:pt x="148" y="0"/>
                    </a:cubicBezTo>
                    <a:cubicBezTo>
                      <a:pt x="131" y="0"/>
                      <a:pt x="123" y="11"/>
                      <a:pt x="117" y="28"/>
                    </a:cubicBezTo>
                    <a:cubicBezTo>
                      <a:pt x="112" y="45"/>
                      <a:pt x="120" y="14"/>
                      <a:pt x="92" y="132"/>
                    </a:cubicBezTo>
                    <a:cubicBezTo>
                      <a:pt x="68" y="132"/>
                      <a:pt x="44" y="132"/>
                      <a:pt x="19" y="132"/>
                    </a:cubicBezTo>
                    <a:cubicBezTo>
                      <a:pt x="8" y="132"/>
                      <a:pt x="0" y="132"/>
                      <a:pt x="0" y="148"/>
                    </a:cubicBezTo>
                    <a:cubicBezTo>
                      <a:pt x="0" y="157"/>
                      <a:pt x="8" y="157"/>
                      <a:pt x="19" y="157"/>
                    </a:cubicBezTo>
                    <a:cubicBezTo>
                      <a:pt x="41" y="157"/>
                      <a:pt x="62" y="157"/>
                      <a:pt x="84" y="157"/>
                    </a:cubicBezTo>
                    <a:cubicBezTo>
                      <a:pt x="71" y="211"/>
                      <a:pt x="58" y="265"/>
                      <a:pt x="45" y="319"/>
                    </a:cubicBezTo>
                    <a:cubicBezTo>
                      <a:pt x="39" y="336"/>
                      <a:pt x="33" y="361"/>
                      <a:pt x="33" y="369"/>
                    </a:cubicBezTo>
                    <a:cubicBezTo>
                      <a:pt x="33" y="411"/>
                      <a:pt x="67" y="436"/>
                      <a:pt x="106" y="436"/>
                    </a:cubicBezTo>
                    <a:cubicBezTo>
                      <a:pt x="185" y="436"/>
                      <a:pt x="227" y="339"/>
                      <a:pt x="227" y="330"/>
                    </a:cubicBezTo>
                    <a:cubicBezTo>
                      <a:pt x="227" y="322"/>
                      <a:pt x="218" y="322"/>
                      <a:pt x="215" y="322"/>
                    </a:cubicBezTo>
                    <a:cubicBezTo>
                      <a:pt x="207" y="322"/>
                      <a:pt x="207" y="322"/>
                      <a:pt x="201" y="336"/>
                    </a:cubicBezTo>
                    <a:cubicBezTo>
                      <a:pt x="182" y="378"/>
                      <a:pt x="148" y="417"/>
                      <a:pt x="109" y="417"/>
                    </a:cubicBezTo>
                    <a:cubicBezTo>
                      <a:pt x="95" y="417"/>
                      <a:pt x="87" y="409"/>
                      <a:pt x="87" y="383"/>
                    </a:cubicBezTo>
                    <a:cubicBezTo>
                      <a:pt x="87" y="375"/>
                      <a:pt x="89" y="361"/>
                      <a:pt x="89" y="355"/>
                    </a:cubicBezTo>
                    <a:cubicBezTo>
                      <a:pt x="106" y="289"/>
                      <a:pt x="123" y="223"/>
                      <a:pt x="140" y="157"/>
                    </a:cubicBezTo>
                    <a:close/>
                  </a:path>
                </a:pathLst>
              </a:custGeom>
              <a:solidFill>
                <a:srgbClr val="000000"/>
              </a:solidFill>
              <a:ln>
                <a:noFill/>
              </a:ln>
            </p:spPr>
          </p:sp>
          <p:sp>
            <p:nvSpPr>
              <p:cNvPr id="807" name="Freeform 53"/>
              <p:cNvSpPr/>
              <p:nvPr/>
            </p:nvSpPr>
            <p:spPr>
              <a:xfrm>
                <a:off x="7140960" y="3290760"/>
                <a:ext cx="182880" cy="182520"/>
              </a:xfrm>
              <a:custGeom>
                <a:avLst/>
                <a:gdLst/>
                <a:ahLst/>
                <a:rect l="0" t="0" r="r" b="b"/>
                <a:pathLst>
                  <a:path w="508" h="507">
                    <a:moveTo>
                      <a:pt x="269" y="271"/>
                    </a:moveTo>
                    <a:cubicBezTo>
                      <a:pt x="339" y="271"/>
                      <a:pt x="409" y="271"/>
                      <a:pt x="479" y="271"/>
                    </a:cubicBezTo>
                    <a:cubicBezTo>
                      <a:pt x="490" y="271"/>
                      <a:pt x="507" y="271"/>
                      <a:pt x="507" y="254"/>
                    </a:cubicBezTo>
                    <a:cubicBezTo>
                      <a:pt x="507" y="238"/>
                      <a:pt x="490" y="238"/>
                      <a:pt x="479" y="238"/>
                    </a:cubicBezTo>
                    <a:cubicBezTo>
                      <a:pt x="409" y="238"/>
                      <a:pt x="339" y="238"/>
                      <a:pt x="269" y="238"/>
                    </a:cubicBezTo>
                    <a:cubicBezTo>
                      <a:pt x="269" y="167"/>
                      <a:pt x="269" y="96"/>
                      <a:pt x="269" y="25"/>
                    </a:cubicBezTo>
                    <a:cubicBezTo>
                      <a:pt x="269" y="17"/>
                      <a:pt x="269" y="0"/>
                      <a:pt x="252" y="0"/>
                    </a:cubicBezTo>
                    <a:cubicBezTo>
                      <a:pt x="235" y="0"/>
                      <a:pt x="235" y="17"/>
                      <a:pt x="235" y="25"/>
                    </a:cubicBezTo>
                    <a:cubicBezTo>
                      <a:pt x="235" y="96"/>
                      <a:pt x="235" y="167"/>
                      <a:pt x="235" y="238"/>
                    </a:cubicBezTo>
                    <a:cubicBezTo>
                      <a:pt x="165" y="238"/>
                      <a:pt x="95" y="238"/>
                      <a:pt x="25" y="238"/>
                    </a:cubicBezTo>
                    <a:cubicBezTo>
                      <a:pt x="14" y="238"/>
                      <a:pt x="0" y="238"/>
                      <a:pt x="0" y="254"/>
                    </a:cubicBezTo>
                    <a:cubicBezTo>
                      <a:pt x="0" y="271"/>
                      <a:pt x="14" y="271"/>
                      <a:pt x="25" y="271"/>
                    </a:cubicBezTo>
                    <a:cubicBezTo>
                      <a:pt x="95" y="271"/>
                      <a:pt x="165" y="271"/>
                      <a:pt x="235" y="271"/>
                    </a:cubicBezTo>
                    <a:cubicBezTo>
                      <a:pt x="235" y="341"/>
                      <a:pt x="235" y="411"/>
                      <a:pt x="235" y="481"/>
                    </a:cubicBezTo>
                    <a:cubicBezTo>
                      <a:pt x="235" y="489"/>
                      <a:pt x="235" y="506"/>
                      <a:pt x="252" y="506"/>
                    </a:cubicBezTo>
                    <a:cubicBezTo>
                      <a:pt x="269" y="506"/>
                      <a:pt x="269" y="492"/>
                      <a:pt x="269" y="481"/>
                    </a:cubicBezTo>
                    <a:cubicBezTo>
                      <a:pt x="269" y="411"/>
                      <a:pt x="269" y="341"/>
                      <a:pt x="269" y="271"/>
                    </a:cubicBezTo>
                    <a:close/>
                  </a:path>
                </a:pathLst>
              </a:custGeom>
              <a:solidFill>
                <a:srgbClr val="000000"/>
              </a:solidFill>
              <a:ln>
                <a:noFill/>
              </a:ln>
            </p:spPr>
          </p:sp>
          <p:sp>
            <p:nvSpPr>
              <p:cNvPr id="808" name="Freeform 54"/>
              <p:cNvSpPr/>
              <p:nvPr/>
            </p:nvSpPr>
            <p:spPr>
              <a:xfrm>
                <a:off x="7367760" y="3279600"/>
                <a:ext cx="90000" cy="164520"/>
              </a:xfrm>
              <a:custGeom>
                <a:avLst/>
                <a:gdLst/>
                <a:ahLst/>
                <a:rect l="0" t="0" r="r" b="b"/>
                <a:pathLst>
                  <a:path w="250" h="457">
                    <a:moveTo>
                      <a:pt x="154" y="20"/>
                    </a:moveTo>
                    <a:cubicBezTo>
                      <a:pt x="154" y="0"/>
                      <a:pt x="154" y="0"/>
                      <a:pt x="134" y="0"/>
                    </a:cubicBezTo>
                    <a:cubicBezTo>
                      <a:pt x="90" y="45"/>
                      <a:pt x="28" y="45"/>
                      <a:pt x="0" y="45"/>
                    </a:cubicBezTo>
                    <a:cubicBezTo>
                      <a:pt x="0" y="53"/>
                      <a:pt x="0" y="62"/>
                      <a:pt x="0" y="70"/>
                    </a:cubicBezTo>
                    <a:cubicBezTo>
                      <a:pt x="17" y="70"/>
                      <a:pt x="62" y="70"/>
                      <a:pt x="98" y="50"/>
                    </a:cubicBezTo>
                    <a:cubicBezTo>
                      <a:pt x="98" y="167"/>
                      <a:pt x="98" y="284"/>
                      <a:pt x="98" y="400"/>
                    </a:cubicBezTo>
                    <a:cubicBezTo>
                      <a:pt x="98" y="423"/>
                      <a:pt x="98" y="431"/>
                      <a:pt x="31" y="431"/>
                    </a:cubicBezTo>
                    <a:cubicBezTo>
                      <a:pt x="22" y="431"/>
                      <a:pt x="14" y="431"/>
                      <a:pt x="6" y="431"/>
                    </a:cubicBezTo>
                    <a:cubicBezTo>
                      <a:pt x="6" y="439"/>
                      <a:pt x="6" y="448"/>
                      <a:pt x="6" y="456"/>
                    </a:cubicBezTo>
                    <a:cubicBezTo>
                      <a:pt x="17" y="456"/>
                      <a:pt x="101" y="453"/>
                      <a:pt x="126" y="453"/>
                    </a:cubicBezTo>
                    <a:cubicBezTo>
                      <a:pt x="148" y="453"/>
                      <a:pt x="235" y="456"/>
                      <a:pt x="249" y="456"/>
                    </a:cubicBezTo>
                    <a:cubicBezTo>
                      <a:pt x="249" y="448"/>
                      <a:pt x="249" y="439"/>
                      <a:pt x="249" y="431"/>
                    </a:cubicBezTo>
                    <a:cubicBezTo>
                      <a:pt x="241" y="431"/>
                      <a:pt x="232" y="431"/>
                      <a:pt x="224" y="431"/>
                    </a:cubicBezTo>
                    <a:cubicBezTo>
                      <a:pt x="154" y="431"/>
                      <a:pt x="154" y="423"/>
                      <a:pt x="154" y="400"/>
                    </a:cubicBezTo>
                    <a:cubicBezTo>
                      <a:pt x="154" y="273"/>
                      <a:pt x="154" y="146"/>
                      <a:pt x="154" y="20"/>
                    </a:cubicBezTo>
                    <a:close/>
                  </a:path>
                </a:pathLst>
              </a:custGeom>
              <a:solidFill>
                <a:srgbClr val="000000"/>
              </a:solidFill>
              <a:ln>
                <a:noFill/>
              </a:ln>
            </p:spPr>
          </p:sp>
          <p:sp>
            <p:nvSpPr>
              <p:cNvPr id="809" name="Freeform 55"/>
              <p:cNvSpPr/>
              <p:nvPr/>
            </p:nvSpPr>
            <p:spPr>
              <a:xfrm>
                <a:off x="7617600" y="3261600"/>
                <a:ext cx="236160" cy="82800"/>
              </a:xfrm>
              <a:custGeom>
                <a:avLst/>
                <a:gdLst/>
                <a:ahLst/>
                <a:rect l="0" t="0" r="r" b="b"/>
                <a:pathLst>
                  <a:path w="656" h="230">
                    <a:moveTo>
                      <a:pt x="622" y="39"/>
                    </a:moveTo>
                    <a:cubicBezTo>
                      <a:pt x="636" y="39"/>
                      <a:pt x="655" y="39"/>
                      <a:pt x="655" y="19"/>
                    </a:cubicBezTo>
                    <a:cubicBezTo>
                      <a:pt x="655" y="0"/>
                      <a:pt x="636" y="0"/>
                      <a:pt x="622" y="0"/>
                    </a:cubicBezTo>
                    <a:cubicBezTo>
                      <a:pt x="425" y="0"/>
                      <a:pt x="228" y="0"/>
                      <a:pt x="31" y="0"/>
                    </a:cubicBezTo>
                    <a:cubicBezTo>
                      <a:pt x="20" y="0"/>
                      <a:pt x="0" y="0"/>
                      <a:pt x="0" y="19"/>
                    </a:cubicBezTo>
                    <a:cubicBezTo>
                      <a:pt x="0" y="39"/>
                      <a:pt x="20" y="39"/>
                      <a:pt x="34" y="39"/>
                    </a:cubicBezTo>
                    <a:cubicBezTo>
                      <a:pt x="230" y="39"/>
                      <a:pt x="426" y="39"/>
                      <a:pt x="622" y="39"/>
                    </a:cubicBezTo>
                    <a:moveTo>
                      <a:pt x="622" y="229"/>
                    </a:moveTo>
                    <a:cubicBezTo>
                      <a:pt x="636" y="229"/>
                      <a:pt x="655" y="229"/>
                      <a:pt x="655" y="210"/>
                    </a:cubicBezTo>
                    <a:cubicBezTo>
                      <a:pt x="655" y="190"/>
                      <a:pt x="636" y="190"/>
                      <a:pt x="622" y="190"/>
                    </a:cubicBezTo>
                    <a:cubicBezTo>
                      <a:pt x="426" y="190"/>
                      <a:pt x="230" y="190"/>
                      <a:pt x="34" y="190"/>
                    </a:cubicBezTo>
                    <a:cubicBezTo>
                      <a:pt x="20" y="190"/>
                      <a:pt x="0" y="190"/>
                      <a:pt x="0" y="210"/>
                    </a:cubicBezTo>
                    <a:cubicBezTo>
                      <a:pt x="0" y="229"/>
                      <a:pt x="20" y="229"/>
                      <a:pt x="31" y="229"/>
                    </a:cubicBezTo>
                    <a:cubicBezTo>
                      <a:pt x="228" y="229"/>
                      <a:pt x="425" y="229"/>
                      <a:pt x="622" y="229"/>
                    </a:cubicBezTo>
                    <a:close/>
                  </a:path>
                </a:pathLst>
              </a:custGeom>
              <a:solidFill>
                <a:srgbClr val="000000"/>
              </a:solidFill>
              <a:ln>
                <a:noFill/>
              </a:ln>
            </p:spPr>
          </p:sp>
          <p:sp>
            <p:nvSpPr>
              <p:cNvPr id="810" name="Freeform 56"/>
              <p:cNvSpPr/>
              <p:nvPr/>
            </p:nvSpPr>
            <p:spPr>
              <a:xfrm>
                <a:off x="7966440" y="3157560"/>
                <a:ext cx="146520" cy="306720"/>
              </a:xfrm>
              <a:custGeom>
                <a:avLst/>
                <a:gdLst/>
                <a:ahLst/>
                <a:rect l="0" t="0" r="r" b="b"/>
                <a:pathLst>
                  <a:path w="407" h="852">
                    <a:moveTo>
                      <a:pt x="406" y="34"/>
                    </a:moveTo>
                    <a:cubicBezTo>
                      <a:pt x="406" y="17"/>
                      <a:pt x="392" y="0"/>
                      <a:pt x="366" y="0"/>
                    </a:cubicBezTo>
                    <a:cubicBezTo>
                      <a:pt x="344" y="0"/>
                      <a:pt x="316" y="23"/>
                      <a:pt x="316" y="51"/>
                    </a:cubicBezTo>
                    <a:cubicBezTo>
                      <a:pt x="316" y="70"/>
                      <a:pt x="327" y="87"/>
                      <a:pt x="352" y="87"/>
                    </a:cubicBezTo>
                    <a:cubicBezTo>
                      <a:pt x="378" y="87"/>
                      <a:pt x="406" y="62"/>
                      <a:pt x="406" y="34"/>
                    </a:cubicBezTo>
                    <a:moveTo>
                      <a:pt x="207" y="697"/>
                    </a:moveTo>
                    <a:cubicBezTo>
                      <a:pt x="187" y="773"/>
                      <a:pt x="140" y="829"/>
                      <a:pt x="87" y="829"/>
                    </a:cubicBezTo>
                    <a:cubicBezTo>
                      <a:pt x="81" y="829"/>
                      <a:pt x="64" y="829"/>
                      <a:pt x="47" y="820"/>
                    </a:cubicBezTo>
                    <a:cubicBezTo>
                      <a:pt x="78" y="812"/>
                      <a:pt x="92" y="787"/>
                      <a:pt x="92" y="767"/>
                    </a:cubicBezTo>
                    <a:cubicBezTo>
                      <a:pt x="92" y="753"/>
                      <a:pt x="81" y="734"/>
                      <a:pt x="53" y="734"/>
                    </a:cubicBezTo>
                    <a:cubicBezTo>
                      <a:pt x="31" y="734"/>
                      <a:pt x="0" y="753"/>
                      <a:pt x="0" y="790"/>
                    </a:cubicBezTo>
                    <a:cubicBezTo>
                      <a:pt x="0" y="829"/>
                      <a:pt x="42" y="851"/>
                      <a:pt x="87" y="851"/>
                    </a:cubicBezTo>
                    <a:cubicBezTo>
                      <a:pt x="157" y="851"/>
                      <a:pt x="249" y="798"/>
                      <a:pt x="271" y="700"/>
                    </a:cubicBezTo>
                    <a:cubicBezTo>
                      <a:pt x="302" y="581"/>
                      <a:pt x="333" y="461"/>
                      <a:pt x="364" y="342"/>
                    </a:cubicBezTo>
                    <a:cubicBezTo>
                      <a:pt x="369" y="322"/>
                      <a:pt x="369" y="308"/>
                      <a:pt x="369" y="305"/>
                    </a:cubicBezTo>
                    <a:cubicBezTo>
                      <a:pt x="369" y="249"/>
                      <a:pt x="327" y="213"/>
                      <a:pt x="277" y="213"/>
                    </a:cubicBezTo>
                    <a:cubicBezTo>
                      <a:pt x="176" y="213"/>
                      <a:pt x="120" y="356"/>
                      <a:pt x="120" y="367"/>
                    </a:cubicBezTo>
                    <a:cubicBezTo>
                      <a:pt x="120" y="375"/>
                      <a:pt x="131" y="375"/>
                      <a:pt x="134" y="375"/>
                    </a:cubicBezTo>
                    <a:cubicBezTo>
                      <a:pt x="143" y="375"/>
                      <a:pt x="143" y="375"/>
                      <a:pt x="151" y="356"/>
                    </a:cubicBezTo>
                    <a:cubicBezTo>
                      <a:pt x="176" y="297"/>
                      <a:pt x="221" y="236"/>
                      <a:pt x="274" y="236"/>
                    </a:cubicBezTo>
                    <a:cubicBezTo>
                      <a:pt x="288" y="236"/>
                      <a:pt x="305" y="241"/>
                      <a:pt x="305" y="280"/>
                    </a:cubicBezTo>
                    <a:cubicBezTo>
                      <a:pt x="305" y="303"/>
                      <a:pt x="302" y="314"/>
                      <a:pt x="299" y="331"/>
                    </a:cubicBezTo>
                    <a:cubicBezTo>
                      <a:pt x="268" y="453"/>
                      <a:pt x="238" y="575"/>
                      <a:pt x="207" y="697"/>
                    </a:cubicBezTo>
                    <a:close/>
                  </a:path>
                </a:pathLst>
              </a:custGeom>
              <a:solidFill>
                <a:srgbClr val="000000"/>
              </a:solidFill>
              <a:ln>
                <a:noFill/>
              </a:ln>
            </p:spPr>
          </p:sp>
          <p:sp>
            <p:nvSpPr>
              <p:cNvPr id="811" name="Freeform 57"/>
              <p:cNvSpPr/>
              <p:nvPr/>
            </p:nvSpPr>
            <p:spPr>
              <a:xfrm>
                <a:off x="8127720" y="3289680"/>
                <a:ext cx="83880" cy="157320"/>
              </a:xfrm>
              <a:custGeom>
                <a:avLst/>
                <a:gdLst/>
                <a:ahLst/>
                <a:rect l="0" t="0" r="r" b="b"/>
                <a:pathLst>
                  <a:path w="233" h="437">
                    <a:moveTo>
                      <a:pt x="140" y="157"/>
                    </a:moveTo>
                    <a:cubicBezTo>
                      <a:pt x="163" y="157"/>
                      <a:pt x="186" y="157"/>
                      <a:pt x="210" y="157"/>
                    </a:cubicBezTo>
                    <a:cubicBezTo>
                      <a:pt x="224" y="157"/>
                      <a:pt x="232" y="157"/>
                      <a:pt x="232" y="143"/>
                    </a:cubicBezTo>
                    <a:cubicBezTo>
                      <a:pt x="232" y="132"/>
                      <a:pt x="224" y="132"/>
                      <a:pt x="212" y="132"/>
                    </a:cubicBezTo>
                    <a:cubicBezTo>
                      <a:pt x="190" y="132"/>
                      <a:pt x="168" y="132"/>
                      <a:pt x="145" y="132"/>
                    </a:cubicBezTo>
                    <a:cubicBezTo>
                      <a:pt x="155" y="98"/>
                      <a:pt x="164" y="64"/>
                      <a:pt x="173" y="31"/>
                    </a:cubicBezTo>
                    <a:cubicBezTo>
                      <a:pt x="173" y="28"/>
                      <a:pt x="173" y="25"/>
                      <a:pt x="173" y="22"/>
                    </a:cubicBezTo>
                    <a:cubicBezTo>
                      <a:pt x="173" y="8"/>
                      <a:pt x="165" y="0"/>
                      <a:pt x="151" y="0"/>
                    </a:cubicBezTo>
                    <a:cubicBezTo>
                      <a:pt x="134" y="0"/>
                      <a:pt x="123" y="11"/>
                      <a:pt x="117" y="28"/>
                    </a:cubicBezTo>
                    <a:cubicBezTo>
                      <a:pt x="114" y="45"/>
                      <a:pt x="123" y="14"/>
                      <a:pt x="92" y="132"/>
                    </a:cubicBezTo>
                    <a:cubicBezTo>
                      <a:pt x="69" y="132"/>
                      <a:pt x="45" y="132"/>
                      <a:pt x="22" y="132"/>
                    </a:cubicBezTo>
                    <a:cubicBezTo>
                      <a:pt x="8" y="132"/>
                      <a:pt x="0" y="132"/>
                      <a:pt x="0" y="148"/>
                    </a:cubicBezTo>
                    <a:cubicBezTo>
                      <a:pt x="0" y="157"/>
                      <a:pt x="8" y="157"/>
                      <a:pt x="19" y="157"/>
                    </a:cubicBezTo>
                    <a:cubicBezTo>
                      <a:pt x="42" y="157"/>
                      <a:pt x="64" y="157"/>
                      <a:pt x="86" y="157"/>
                    </a:cubicBezTo>
                    <a:cubicBezTo>
                      <a:pt x="72" y="211"/>
                      <a:pt x="58" y="265"/>
                      <a:pt x="44" y="319"/>
                    </a:cubicBezTo>
                    <a:cubicBezTo>
                      <a:pt x="42" y="336"/>
                      <a:pt x="36" y="361"/>
                      <a:pt x="36" y="369"/>
                    </a:cubicBezTo>
                    <a:cubicBezTo>
                      <a:pt x="36" y="411"/>
                      <a:pt x="70" y="436"/>
                      <a:pt x="109" y="436"/>
                    </a:cubicBezTo>
                    <a:cubicBezTo>
                      <a:pt x="184" y="436"/>
                      <a:pt x="229" y="339"/>
                      <a:pt x="229" y="330"/>
                    </a:cubicBezTo>
                    <a:cubicBezTo>
                      <a:pt x="229" y="322"/>
                      <a:pt x="222" y="325"/>
                      <a:pt x="218" y="322"/>
                    </a:cubicBezTo>
                    <a:cubicBezTo>
                      <a:pt x="210" y="322"/>
                      <a:pt x="210" y="322"/>
                      <a:pt x="204" y="336"/>
                    </a:cubicBezTo>
                    <a:cubicBezTo>
                      <a:pt x="184" y="378"/>
                      <a:pt x="148" y="417"/>
                      <a:pt x="112" y="417"/>
                    </a:cubicBezTo>
                    <a:cubicBezTo>
                      <a:pt x="95" y="417"/>
                      <a:pt x="86" y="409"/>
                      <a:pt x="86" y="383"/>
                    </a:cubicBezTo>
                    <a:cubicBezTo>
                      <a:pt x="86" y="375"/>
                      <a:pt x="89" y="361"/>
                      <a:pt x="92" y="355"/>
                    </a:cubicBezTo>
                    <a:cubicBezTo>
                      <a:pt x="108" y="289"/>
                      <a:pt x="124" y="223"/>
                      <a:pt x="140" y="157"/>
                    </a:cubicBezTo>
                    <a:close/>
                  </a:path>
                </a:pathLst>
              </a:custGeom>
              <a:solidFill>
                <a:srgbClr val="000000"/>
              </a:solidFill>
              <a:ln>
                <a:noFill/>
              </a:ln>
            </p:spPr>
          </p:sp>
          <p:sp>
            <p:nvSpPr>
              <p:cNvPr id="812" name="Freeform 58"/>
              <p:cNvSpPr/>
              <p:nvPr/>
            </p:nvSpPr>
            <p:spPr>
              <a:xfrm>
                <a:off x="8340120" y="3184920"/>
                <a:ext cx="236160" cy="236160"/>
              </a:xfrm>
              <a:custGeom>
                <a:avLst/>
                <a:gdLst/>
                <a:ahLst/>
                <a:rect l="0" t="0" r="r" b="b"/>
                <a:pathLst>
                  <a:path w="656" h="656">
                    <a:moveTo>
                      <a:pt x="347" y="347"/>
                    </a:moveTo>
                    <a:cubicBezTo>
                      <a:pt x="439" y="347"/>
                      <a:pt x="530" y="347"/>
                      <a:pt x="622" y="347"/>
                    </a:cubicBezTo>
                    <a:cubicBezTo>
                      <a:pt x="636" y="347"/>
                      <a:pt x="655" y="347"/>
                      <a:pt x="655" y="327"/>
                    </a:cubicBezTo>
                    <a:cubicBezTo>
                      <a:pt x="655" y="308"/>
                      <a:pt x="636" y="308"/>
                      <a:pt x="622" y="308"/>
                    </a:cubicBezTo>
                    <a:cubicBezTo>
                      <a:pt x="530" y="308"/>
                      <a:pt x="439" y="308"/>
                      <a:pt x="347" y="308"/>
                    </a:cubicBezTo>
                    <a:cubicBezTo>
                      <a:pt x="347" y="216"/>
                      <a:pt x="347" y="125"/>
                      <a:pt x="347" y="34"/>
                    </a:cubicBezTo>
                    <a:cubicBezTo>
                      <a:pt x="347" y="20"/>
                      <a:pt x="347" y="0"/>
                      <a:pt x="328" y="0"/>
                    </a:cubicBezTo>
                    <a:cubicBezTo>
                      <a:pt x="308" y="0"/>
                      <a:pt x="308" y="20"/>
                      <a:pt x="308" y="34"/>
                    </a:cubicBezTo>
                    <a:cubicBezTo>
                      <a:pt x="308" y="125"/>
                      <a:pt x="308" y="216"/>
                      <a:pt x="308" y="308"/>
                    </a:cubicBezTo>
                    <a:cubicBezTo>
                      <a:pt x="217" y="308"/>
                      <a:pt x="125" y="308"/>
                      <a:pt x="34" y="308"/>
                    </a:cubicBezTo>
                    <a:cubicBezTo>
                      <a:pt x="20" y="308"/>
                      <a:pt x="0" y="308"/>
                      <a:pt x="0" y="327"/>
                    </a:cubicBezTo>
                    <a:cubicBezTo>
                      <a:pt x="0" y="347"/>
                      <a:pt x="20" y="347"/>
                      <a:pt x="34" y="347"/>
                    </a:cubicBezTo>
                    <a:cubicBezTo>
                      <a:pt x="125" y="347"/>
                      <a:pt x="217" y="347"/>
                      <a:pt x="308" y="347"/>
                    </a:cubicBezTo>
                    <a:cubicBezTo>
                      <a:pt x="308" y="438"/>
                      <a:pt x="308" y="530"/>
                      <a:pt x="308" y="621"/>
                    </a:cubicBezTo>
                    <a:cubicBezTo>
                      <a:pt x="308" y="635"/>
                      <a:pt x="308" y="655"/>
                      <a:pt x="328" y="655"/>
                    </a:cubicBezTo>
                    <a:cubicBezTo>
                      <a:pt x="347" y="655"/>
                      <a:pt x="347" y="635"/>
                      <a:pt x="347" y="621"/>
                    </a:cubicBezTo>
                    <a:cubicBezTo>
                      <a:pt x="347" y="530"/>
                      <a:pt x="347" y="438"/>
                      <a:pt x="347" y="347"/>
                    </a:cubicBezTo>
                    <a:close/>
                  </a:path>
                </a:pathLst>
              </a:custGeom>
              <a:solidFill>
                <a:srgbClr val="000000"/>
              </a:solidFill>
              <a:ln>
                <a:noFill/>
              </a:ln>
            </p:spPr>
          </p:sp>
          <p:sp>
            <p:nvSpPr>
              <p:cNvPr id="813" name="Freeform 59"/>
              <p:cNvSpPr/>
              <p:nvPr/>
            </p:nvSpPr>
            <p:spPr>
              <a:xfrm>
                <a:off x="8685000" y="3234240"/>
                <a:ext cx="144360" cy="161640"/>
              </a:xfrm>
              <a:custGeom>
                <a:avLst/>
                <a:gdLst/>
                <a:ahLst/>
                <a:rect l="0" t="0" r="r" b="b"/>
                <a:pathLst>
                  <a:path w="401" h="449">
                    <a:moveTo>
                      <a:pt x="58" y="378"/>
                    </a:moveTo>
                    <a:cubicBezTo>
                      <a:pt x="56" y="392"/>
                      <a:pt x="50" y="414"/>
                      <a:pt x="50" y="420"/>
                    </a:cubicBezTo>
                    <a:cubicBezTo>
                      <a:pt x="50" y="437"/>
                      <a:pt x="61" y="448"/>
                      <a:pt x="78" y="448"/>
                    </a:cubicBezTo>
                    <a:cubicBezTo>
                      <a:pt x="89" y="448"/>
                      <a:pt x="106" y="439"/>
                      <a:pt x="114" y="420"/>
                    </a:cubicBezTo>
                    <a:cubicBezTo>
                      <a:pt x="114" y="414"/>
                      <a:pt x="148" y="283"/>
                      <a:pt x="154" y="263"/>
                    </a:cubicBezTo>
                    <a:cubicBezTo>
                      <a:pt x="162" y="232"/>
                      <a:pt x="179" y="162"/>
                      <a:pt x="184" y="137"/>
                    </a:cubicBezTo>
                    <a:cubicBezTo>
                      <a:pt x="187" y="123"/>
                      <a:pt x="215" y="78"/>
                      <a:pt x="240" y="56"/>
                    </a:cubicBezTo>
                    <a:cubicBezTo>
                      <a:pt x="246" y="48"/>
                      <a:pt x="277" y="23"/>
                      <a:pt x="319" y="23"/>
                    </a:cubicBezTo>
                    <a:cubicBezTo>
                      <a:pt x="344" y="23"/>
                      <a:pt x="358" y="34"/>
                      <a:pt x="361" y="34"/>
                    </a:cubicBezTo>
                    <a:cubicBezTo>
                      <a:pt x="330" y="39"/>
                      <a:pt x="308" y="64"/>
                      <a:pt x="308" y="90"/>
                    </a:cubicBezTo>
                    <a:cubicBezTo>
                      <a:pt x="308" y="104"/>
                      <a:pt x="320" y="123"/>
                      <a:pt x="347" y="123"/>
                    </a:cubicBezTo>
                    <a:cubicBezTo>
                      <a:pt x="373" y="123"/>
                      <a:pt x="400" y="101"/>
                      <a:pt x="400" y="64"/>
                    </a:cubicBezTo>
                    <a:cubicBezTo>
                      <a:pt x="400" y="31"/>
                      <a:pt x="369" y="0"/>
                      <a:pt x="319" y="0"/>
                    </a:cubicBezTo>
                    <a:cubicBezTo>
                      <a:pt x="254" y="0"/>
                      <a:pt x="210" y="50"/>
                      <a:pt x="193" y="78"/>
                    </a:cubicBezTo>
                    <a:cubicBezTo>
                      <a:pt x="184" y="34"/>
                      <a:pt x="148" y="0"/>
                      <a:pt x="103" y="0"/>
                    </a:cubicBezTo>
                    <a:cubicBezTo>
                      <a:pt x="58" y="0"/>
                      <a:pt x="39" y="39"/>
                      <a:pt x="30" y="56"/>
                    </a:cubicBezTo>
                    <a:cubicBezTo>
                      <a:pt x="14" y="90"/>
                      <a:pt x="0" y="151"/>
                      <a:pt x="0" y="154"/>
                    </a:cubicBezTo>
                    <a:cubicBezTo>
                      <a:pt x="0" y="162"/>
                      <a:pt x="8" y="162"/>
                      <a:pt x="11" y="162"/>
                    </a:cubicBezTo>
                    <a:cubicBezTo>
                      <a:pt x="22" y="162"/>
                      <a:pt x="22" y="162"/>
                      <a:pt x="28" y="140"/>
                    </a:cubicBezTo>
                    <a:cubicBezTo>
                      <a:pt x="44" y="70"/>
                      <a:pt x="64" y="23"/>
                      <a:pt x="100" y="23"/>
                    </a:cubicBezTo>
                    <a:cubicBezTo>
                      <a:pt x="117" y="23"/>
                      <a:pt x="131" y="31"/>
                      <a:pt x="131" y="67"/>
                    </a:cubicBezTo>
                    <a:cubicBezTo>
                      <a:pt x="131" y="90"/>
                      <a:pt x="128" y="101"/>
                      <a:pt x="114" y="151"/>
                    </a:cubicBezTo>
                    <a:cubicBezTo>
                      <a:pt x="96" y="227"/>
                      <a:pt x="77" y="302"/>
                      <a:pt x="58" y="378"/>
                    </a:cubicBezTo>
                    <a:close/>
                  </a:path>
                </a:pathLst>
              </a:custGeom>
              <a:solidFill>
                <a:srgbClr val="000000"/>
              </a:solidFill>
              <a:ln>
                <a:noFill/>
              </a:ln>
            </p:spPr>
          </p:sp>
          <p:sp>
            <p:nvSpPr>
              <p:cNvPr id="814" name="Freeform 60"/>
              <p:cNvSpPr/>
              <p:nvPr/>
            </p:nvSpPr>
            <p:spPr>
              <a:xfrm>
                <a:off x="8879400" y="3125520"/>
                <a:ext cx="82080" cy="353880"/>
              </a:xfrm>
              <a:custGeom>
                <a:avLst/>
                <a:gdLst/>
                <a:ahLst/>
                <a:rect l="0" t="0" r="r" b="b"/>
                <a:pathLst>
                  <a:path w="228" h="983">
                    <a:moveTo>
                      <a:pt x="227" y="974"/>
                    </a:moveTo>
                    <a:cubicBezTo>
                      <a:pt x="227" y="971"/>
                      <a:pt x="227" y="968"/>
                      <a:pt x="210" y="951"/>
                    </a:cubicBezTo>
                    <a:cubicBezTo>
                      <a:pt x="87" y="828"/>
                      <a:pt x="56" y="643"/>
                      <a:pt x="56" y="492"/>
                    </a:cubicBezTo>
                    <a:cubicBezTo>
                      <a:pt x="56" y="322"/>
                      <a:pt x="95" y="151"/>
                      <a:pt x="215" y="28"/>
                    </a:cubicBezTo>
                    <a:cubicBezTo>
                      <a:pt x="227" y="17"/>
                      <a:pt x="227" y="14"/>
                      <a:pt x="227" y="11"/>
                    </a:cubicBezTo>
                    <a:cubicBezTo>
                      <a:pt x="227" y="3"/>
                      <a:pt x="224" y="0"/>
                      <a:pt x="218" y="0"/>
                    </a:cubicBezTo>
                    <a:cubicBezTo>
                      <a:pt x="207" y="0"/>
                      <a:pt x="120" y="67"/>
                      <a:pt x="61" y="193"/>
                    </a:cubicBezTo>
                    <a:cubicBezTo>
                      <a:pt x="11" y="299"/>
                      <a:pt x="0" y="408"/>
                      <a:pt x="0" y="492"/>
                    </a:cubicBezTo>
                    <a:cubicBezTo>
                      <a:pt x="0" y="568"/>
                      <a:pt x="11" y="688"/>
                      <a:pt x="64" y="797"/>
                    </a:cubicBezTo>
                    <a:cubicBezTo>
                      <a:pt x="123" y="920"/>
                      <a:pt x="207" y="982"/>
                      <a:pt x="218" y="982"/>
                    </a:cubicBezTo>
                    <a:cubicBezTo>
                      <a:pt x="224" y="982"/>
                      <a:pt x="227" y="979"/>
                      <a:pt x="227" y="974"/>
                    </a:cubicBezTo>
                    <a:close/>
                  </a:path>
                </a:pathLst>
              </a:custGeom>
              <a:solidFill>
                <a:srgbClr val="000000"/>
              </a:solidFill>
              <a:ln>
                <a:noFill/>
              </a:ln>
            </p:spPr>
          </p:sp>
          <p:sp>
            <p:nvSpPr>
              <p:cNvPr id="815" name="Freeform 61"/>
              <p:cNvSpPr/>
              <p:nvPr/>
            </p:nvSpPr>
            <p:spPr>
              <a:xfrm>
                <a:off x="8992080" y="3234240"/>
                <a:ext cx="176760" cy="161640"/>
              </a:xfrm>
              <a:custGeom>
                <a:avLst/>
                <a:gdLst/>
                <a:ahLst/>
                <a:rect l="0" t="0" r="r" b="b"/>
                <a:pathLst>
                  <a:path w="491" h="449">
                    <a:moveTo>
                      <a:pt x="300" y="140"/>
                    </a:moveTo>
                    <a:cubicBezTo>
                      <a:pt x="305" y="115"/>
                      <a:pt x="328" y="23"/>
                      <a:pt x="398" y="23"/>
                    </a:cubicBezTo>
                    <a:cubicBezTo>
                      <a:pt x="403" y="23"/>
                      <a:pt x="426" y="23"/>
                      <a:pt x="445" y="36"/>
                    </a:cubicBezTo>
                    <a:cubicBezTo>
                      <a:pt x="417" y="42"/>
                      <a:pt x="398" y="64"/>
                      <a:pt x="398" y="90"/>
                    </a:cubicBezTo>
                    <a:cubicBezTo>
                      <a:pt x="398" y="104"/>
                      <a:pt x="409" y="123"/>
                      <a:pt x="437" y="123"/>
                    </a:cubicBezTo>
                    <a:cubicBezTo>
                      <a:pt x="459" y="123"/>
                      <a:pt x="490" y="106"/>
                      <a:pt x="490" y="67"/>
                    </a:cubicBezTo>
                    <a:cubicBezTo>
                      <a:pt x="490" y="14"/>
                      <a:pt x="431" y="0"/>
                      <a:pt x="398" y="0"/>
                    </a:cubicBezTo>
                    <a:cubicBezTo>
                      <a:pt x="342" y="0"/>
                      <a:pt x="305" y="53"/>
                      <a:pt x="294" y="76"/>
                    </a:cubicBezTo>
                    <a:cubicBezTo>
                      <a:pt x="269" y="11"/>
                      <a:pt x="216" y="0"/>
                      <a:pt x="188" y="0"/>
                    </a:cubicBezTo>
                    <a:cubicBezTo>
                      <a:pt x="87" y="0"/>
                      <a:pt x="31" y="129"/>
                      <a:pt x="31" y="154"/>
                    </a:cubicBezTo>
                    <a:cubicBezTo>
                      <a:pt x="31" y="162"/>
                      <a:pt x="40" y="162"/>
                      <a:pt x="42" y="162"/>
                    </a:cubicBezTo>
                    <a:cubicBezTo>
                      <a:pt x="51" y="162"/>
                      <a:pt x="54" y="160"/>
                      <a:pt x="56" y="151"/>
                    </a:cubicBezTo>
                    <a:cubicBezTo>
                      <a:pt x="87" y="48"/>
                      <a:pt x="154" y="23"/>
                      <a:pt x="188" y="23"/>
                    </a:cubicBezTo>
                    <a:cubicBezTo>
                      <a:pt x="205" y="23"/>
                      <a:pt x="241" y="31"/>
                      <a:pt x="241" y="90"/>
                    </a:cubicBezTo>
                    <a:cubicBezTo>
                      <a:pt x="241" y="120"/>
                      <a:pt x="224" y="185"/>
                      <a:pt x="188" y="322"/>
                    </a:cubicBezTo>
                    <a:cubicBezTo>
                      <a:pt x="171" y="383"/>
                      <a:pt x="138" y="425"/>
                      <a:pt x="93" y="425"/>
                    </a:cubicBezTo>
                    <a:cubicBezTo>
                      <a:pt x="87" y="425"/>
                      <a:pt x="65" y="425"/>
                      <a:pt x="45" y="411"/>
                    </a:cubicBezTo>
                    <a:cubicBezTo>
                      <a:pt x="68" y="406"/>
                      <a:pt x="90" y="386"/>
                      <a:pt x="90" y="358"/>
                    </a:cubicBezTo>
                    <a:cubicBezTo>
                      <a:pt x="90" y="333"/>
                      <a:pt x="68" y="325"/>
                      <a:pt x="54" y="325"/>
                    </a:cubicBezTo>
                    <a:cubicBezTo>
                      <a:pt x="26" y="325"/>
                      <a:pt x="0" y="350"/>
                      <a:pt x="0" y="381"/>
                    </a:cubicBezTo>
                    <a:cubicBezTo>
                      <a:pt x="0" y="428"/>
                      <a:pt x="48" y="448"/>
                      <a:pt x="93" y="448"/>
                    </a:cubicBezTo>
                    <a:cubicBezTo>
                      <a:pt x="157" y="448"/>
                      <a:pt x="194" y="378"/>
                      <a:pt x="196" y="372"/>
                    </a:cubicBezTo>
                    <a:cubicBezTo>
                      <a:pt x="208" y="409"/>
                      <a:pt x="244" y="448"/>
                      <a:pt x="303" y="448"/>
                    </a:cubicBezTo>
                    <a:cubicBezTo>
                      <a:pt x="403" y="448"/>
                      <a:pt x="459" y="319"/>
                      <a:pt x="459" y="294"/>
                    </a:cubicBezTo>
                    <a:cubicBezTo>
                      <a:pt x="459" y="286"/>
                      <a:pt x="451" y="286"/>
                      <a:pt x="448" y="286"/>
                    </a:cubicBezTo>
                    <a:cubicBezTo>
                      <a:pt x="440" y="286"/>
                      <a:pt x="437" y="288"/>
                      <a:pt x="434" y="297"/>
                    </a:cubicBezTo>
                    <a:cubicBezTo>
                      <a:pt x="403" y="400"/>
                      <a:pt x="336" y="425"/>
                      <a:pt x="303" y="425"/>
                    </a:cubicBezTo>
                    <a:cubicBezTo>
                      <a:pt x="266" y="425"/>
                      <a:pt x="250" y="395"/>
                      <a:pt x="250" y="361"/>
                    </a:cubicBezTo>
                    <a:cubicBezTo>
                      <a:pt x="250" y="339"/>
                      <a:pt x="255" y="316"/>
                      <a:pt x="266" y="274"/>
                    </a:cubicBezTo>
                    <a:cubicBezTo>
                      <a:pt x="277" y="230"/>
                      <a:pt x="289" y="185"/>
                      <a:pt x="300" y="140"/>
                    </a:cubicBezTo>
                    <a:close/>
                  </a:path>
                </a:pathLst>
              </a:custGeom>
              <a:solidFill>
                <a:srgbClr val="000000"/>
              </a:solidFill>
              <a:ln>
                <a:noFill/>
              </a:ln>
            </p:spPr>
          </p:sp>
          <p:sp>
            <p:nvSpPr>
              <p:cNvPr id="816" name="Freeform 62"/>
              <p:cNvSpPr/>
              <p:nvPr/>
            </p:nvSpPr>
            <p:spPr>
              <a:xfrm>
                <a:off x="9194760" y="3289680"/>
                <a:ext cx="83880" cy="157320"/>
              </a:xfrm>
              <a:custGeom>
                <a:avLst/>
                <a:gdLst/>
                <a:ahLst/>
                <a:rect l="0" t="0" r="r" b="b"/>
                <a:pathLst>
                  <a:path w="233" h="437">
                    <a:moveTo>
                      <a:pt x="140" y="157"/>
                    </a:moveTo>
                    <a:cubicBezTo>
                      <a:pt x="163" y="157"/>
                      <a:pt x="187" y="157"/>
                      <a:pt x="210" y="157"/>
                    </a:cubicBezTo>
                    <a:cubicBezTo>
                      <a:pt x="224" y="157"/>
                      <a:pt x="232" y="157"/>
                      <a:pt x="232" y="143"/>
                    </a:cubicBezTo>
                    <a:cubicBezTo>
                      <a:pt x="232" y="132"/>
                      <a:pt x="224" y="132"/>
                      <a:pt x="213" y="132"/>
                    </a:cubicBezTo>
                    <a:cubicBezTo>
                      <a:pt x="190" y="132"/>
                      <a:pt x="168" y="132"/>
                      <a:pt x="146" y="132"/>
                    </a:cubicBezTo>
                    <a:cubicBezTo>
                      <a:pt x="154" y="98"/>
                      <a:pt x="162" y="64"/>
                      <a:pt x="171" y="31"/>
                    </a:cubicBezTo>
                    <a:cubicBezTo>
                      <a:pt x="171" y="28"/>
                      <a:pt x="174" y="25"/>
                      <a:pt x="174" y="22"/>
                    </a:cubicBezTo>
                    <a:cubicBezTo>
                      <a:pt x="174" y="8"/>
                      <a:pt x="165" y="0"/>
                      <a:pt x="151" y="0"/>
                    </a:cubicBezTo>
                    <a:cubicBezTo>
                      <a:pt x="132" y="0"/>
                      <a:pt x="123" y="11"/>
                      <a:pt x="118" y="28"/>
                    </a:cubicBezTo>
                    <a:cubicBezTo>
                      <a:pt x="112" y="45"/>
                      <a:pt x="123" y="14"/>
                      <a:pt x="92" y="132"/>
                    </a:cubicBezTo>
                    <a:cubicBezTo>
                      <a:pt x="69" y="132"/>
                      <a:pt x="46" y="132"/>
                      <a:pt x="22" y="132"/>
                    </a:cubicBezTo>
                    <a:cubicBezTo>
                      <a:pt x="8" y="132"/>
                      <a:pt x="0" y="132"/>
                      <a:pt x="0" y="148"/>
                    </a:cubicBezTo>
                    <a:cubicBezTo>
                      <a:pt x="0" y="157"/>
                      <a:pt x="8" y="157"/>
                      <a:pt x="20" y="157"/>
                    </a:cubicBezTo>
                    <a:cubicBezTo>
                      <a:pt x="42" y="157"/>
                      <a:pt x="64" y="157"/>
                      <a:pt x="87" y="157"/>
                    </a:cubicBezTo>
                    <a:cubicBezTo>
                      <a:pt x="73" y="211"/>
                      <a:pt x="59" y="265"/>
                      <a:pt x="45" y="319"/>
                    </a:cubicBezTo>
                    <a:cubicBezTo>
                      <a:pt x="42" y="336"/>
                      <a:pt x="34" y="361"/>
                      <a:pt x="34" y="369"/>
                    </a:cubicBezTo>
                    <a:cubicBezTo>
                      <a:pt x="34" y="411"/>
                      <a:pt x="70" y="436"/>
                      <a:pt x="109" y="436"/>
                    </a:cubicBezTo>
                    <a:cubicBezTo>
                      <a:pt x="185" y="436"/>
                      <a:pt x="227" y="339"/>
                      <a:pt x="227" y="330"/>
                    </a:cubicBezTo>
                    <a:cubicBezTo>
                      <a:pt x="227" y="322"/>
                      <a:pt x="218" y="322"/>
                      <a:pt x="216" y="322"/>
                    </a:cubicBezTo>
                    <a:cubicBezTo>
                      <a:pt x="210" y="322"/>
                      <a:pt x="207" y="322"/>
                      <a:pt x="202" y="336"/>
                    </a:cubicBezTo>
                    <a:cubicBezTo>
                      <a:pt x="182" y="378"/>
                      <a:pt x="148" y="417"/>
                      <a:pt x="109" y="417"/>
                    </a:cubicBezTo>
                    <a:cubicBezTo>
                      <a:pt x="95" y="417"/>
                      <a:pt x="87" y="409"/>
                      <a:pt x="87" y="383"/>
                    </a:cubicBezTo>
                    <a:cubicBezTo>
                      <a:pt x="87" y="375"/>
                      <a:pt x="90" y="361"/>
                      <a:pt x="90" y="355"/>
                    </a:cubicBezTo>
                    <a:cubicBezTo>
                      <a:pt x="106" y="289"/>
                      <a:pt x="123" y="223"/>
                      <a:pt x="140" y="157"/>
                    </a:cubicBezTo>
                    <a:close/>
                  </a:path>
                </a:pathLst>
              </a:custGeom>
              <a:solidFill>
                <a:srgbClr val="000000"/>
              </a:solidFill>
              <a:ln>
                <a:noFill/>
              </a:ln>
            </p:spPr>
          </p:sp>
          <p:sp>
            <p:nvSpPr>
              <p:cNvPr id="817" name="Freeform 63"/>
              <p:cNvSpPr/>
              <p:nvPr/>
            </p:nvSpPr>
            <p:spPr>
              <a:xfrm>
                <a:off x="9338760" y="3353040"/>
                <a:ext cx="41760" cy="106200"/>
              </a:xfrm>
              <a:custGeom>
                <a:avLst/>
                <a:gdLst/>
                <a:ahLst/>
                <a:rect l="0" t="0" r="r" b="b"/>
                <a:pathLst>
                  <a:path w="116" h="295">
                    <a:moveTo>
                      <a:pt x="115" y="104"/>
                    </a:moveTo>
                    <a:cubicBezTo>
                      <a:pt x="115" y="39"/>
                      <a:pt x="93" y="0"/>
                      <a:pt x="53" y="0"/>
                    </a:cubicBezTo>
                    <a:cubicBezTo>
                      <a:pt x="20" y="0"/>
                      <a:pt x="0" y="25"/>
                      <a:pt x="0" y="53"/>
                    </a:cubicBezTo>
                    <a:cubicBezTo>
                      <a:pt x="0" y="81"/>
                      <a:pt x="20" y="107"/>
                      <a:pt x="53" y="107"/>
                    </a:cubicBezTo>
                    <a:cubicBezTo>
                      <a:pt x="65" y="107"/>
                      <a:pt x="79" y="101"/>
                      <a:pt x="87" y="93"/>
                    </a:cubicBezTo>
                    <a:cubicBezTo>
                      <a:pt x="90" y="90"/>
                      <a:pt x="91" y="91"/>
                      <a:pt x="93" y="90"/>
                    </a:cubicBezTo>
                    <a:cubicBezTo>
                      <a:pt x="94" y="94"/>
                      <a:pt x="95" y="90"/>
                      <a:pt x="95" y="104"/>
                    </a:cubicBezTo>
                    <a:cubicBezTo>
                      <a:pt x="95" y="177"/>
                      <a:pt x="59" y="235"/>
                      <a:pt x="28" y="269"/>
                    </a:cubicBezTo>
                    <a:cubicBezTo>
                      <a:pt x="17" y="280"/>
                      <a:pt x="17" y="283"/>
                      <a:pt x="17" y="286"/>
                    </a:cubicBezTo>
                    <a:cubicBezTo>
                      <a:pt x="17" y="291"/>
                      <a:pt x="23" y="294"/>
                      <a:pt x="26" y="294"/>
                    </a:cubicBezTo>
                    <a:cubicBezTo>
                      <a:pt x="37" y="294"/>
                      <a:pt x="115" y="219"/>
                      <a:pt x="115" y="104"/>
                    </a:cubicBezTo>
                    <a:close/>
                  </a:path>
                </a:pathLst>
              </a:custGeom>
              <a:solidFill>
                <a:srgbClr val="000000"/>
              </a:solidFill>
              <a:ln>
                <a:noFill/>
              </a:ln>
            </p:spPr>
          </p:sp>
          <p:sp>
            <p:nvSpPr>
              <p:cNvPr id="818" name="Freeform 64"/>
              <p:cNvSpPr/>
              <p:nvPr/>
            </p:nvSpPr>
            <p:spPr>
              <a:xfrm>
                <a:off x="9475920" y="3234240"/>
                <a:ext cx="182880" cy="161640"/>
              </a:xfrm>
              <a:custGeom>
                <a:avLst/>
                <a:gdLst/>
                <a:ahLst/>
                <a:rect l="0" t="0" r="r" b="b"/>
                <a:pathLst>
                  <a:path w="508" h="449">
                    <a:moveTo>
                      <a:pt x="316" y="381"/>
                    </a:moveTo>
                    <a:cubicBezTo>
                      <a:pt x="328" y="420"/>
                      <a:pt x="361" y="448"/>
                      <a:pt x="403" y="448"/>
                    </a:cubicBezTo>
                    <a:cubicBezTo>
                      <a:pt x="439" y="448"/>
                      <a:pt x="462" y="423"/>
                      <a:pt x="476" y="392"/>
                    </a:cubicBezTo>
                    <a:cubicBezTo>
                      <a:pt x="493" y="358"/>
                      <a:pt x="507" y="297"/>
                      <a:pt x="507" y="294"/>
                    </a:cubicBezTo>
                    <a:cubicBezTo>
                      <a:pt x="507" y="286"/>
                      <a:pt x="498" y="286"/>
                      <a:pt x="495" y="286"/>
                    </a:cubicBezTo>
                    <a:cubicBezTo>
                      <a:pt x="484" y="286"/>
                      <a:pt x="484" y="288"/>
                      <a:pt x="481" y="302"/>
                    </a:cubicBezTo>
                    <a:cubicBezTo>
                      <a:pt x="467" y="358"/>
                      <a:pt x="448" y="425"/>
                      <a:pt x="409" y="425"/>
                    </a:cubicBezTo>
                    <a:cubicBezTo>
                      <a:pt x="386" y="425"/>
                      <a:pt x="378" y="411"/>
                      <a:pt x="378" y="381"/>
                    </a:cubicBezTo>
                    <a:cubicBezTo>
                      <a:pt x="378" y="358"/>
                      <a:pt x="389" y="311"/>
                      <a:pt x="397" y="277"/>
                    </a:cubicBezTo>
                    <a:cubicBezTo>
                      <a:pt x="407" y="242"/>
                      <a:pt x="416" y="206"/>
                      <a:pt x="425" y="171"/>
                    </a:cubicBezTo>
                    <a:cubicBezTo>
                      <a:pt x="428" y="157"/>
                      <a:pt x="437" y="120"/>
                      <a:pt x="439" y="104"/>
                    </a:cubicBezTo>
                    <a:cubicBezTo>
                      <a:pt x="445" y="81"/>
                      <a:pt x="456" y="45"/>
                      <a:pt x="456" y="39"/>
                    </a:cubicBezTo>
                    <a:cubicBezTo>
                      <a:pt x="456" y="23"/>
                      <a:pt x="442" y="11"/>
                      <a:pt x="428" y="11"/>
                    </a:cubicBezTo>
                    <a:cubicBezTo>
                      <a:pt x="423" y="11"/>
                      <a:pt x="397" y="14"/>
                      <a:pt x="389" y="48"/>
                    </a:cubicBezTo>
                    <a:cubicBezTo>
                      <a:pt x="370" y="118"/>
                      <a:pt x="328" y="291"/>
                      <a:pt x="316" y="341"/>
                    </a:cubicBezTo>
                    <a:cubicBezTo>
                      <a:pt x="314" y="347"/>
                      <a:pt x="274" y="425"/>
                      <a:pt x="202" y="425"/>
                    </a:cubicBezTo>
                    <a:cubicBezTo>
                      <a:pt x="151" y="425"/>
                      <a:pt x="143" y="381"/>
                      <a:pt x="143" y="344"/>
                    </a:cubicBezTo>
                    <a:cubicBezTo>
                      <a:pt x="143" y="288"/>
                      <a:pt x="171" y="213"/>
                      <a:pt x="196" y="143"/>
                    </a:cubicBezTo>
                    <a:cubicBezTo>
                      <a:pt x="207" y="115"/>
                      <a:pt x="213" y="101"/>
                      <a:pt x="213" y="81"/>
                    </a:cubicBezTo>
                    <a:cubicBezTo>
                      <a:pt x="213" y="36"/>
                      <a:pt x="179" y="0"/>
                      <a:pt x="132" y="0"/>
                    </a:cubicBezTo>
                    <a:cubicBezTo>
                      <a:pt x="36" y="0"/>
                      <a:pt x="0" y="143"/>
                      <a:pt x="0" y="154"/>
                    </a:cubicBezTo>
                    <a:cubicBezTo>
                      <a:pt x="0" y="162"/>
                      <a:pt x="11" y="162"/>
                      <a:pt x="14" y="162"/>
                    </a:cubicBezTo>
                    <a:cubicBezTo>
                      <a:pt x="22" y="162"/>
                      <a:pt x="25" y="160"/>
                      <a:pt x="28" y="146"/>
                    </a:cubicBezTo>
                    <a:cubicBezTo>
                      <a:pt x="53" y="59"/>
                      <a:pt x="90" y="23"/>
                      <a:pt x="129" y="23"/>
                    </a:cubicBezTo>
                    <a:cubicBezTo>
                      <a:pt x="137" y="23"/>
                      <a:pt x="154" y="25"/>
                      <a:pt x="154" y="56"/>
                    </a:cubicBezTo>
                    <a:cubicBezTo>
                      <a:pt x="154" y="78"/>
                      <a:pt x="143" y="106"/>
                      <a:pt x="137" y="123"/>
                    </a:cubicBezTo>
                    <a:cubicBezTo>
                      <a:pt x="101" y="218"/>
                      <a:pt x="78" y="280"/>
                      <a:pt x="78" y="327"/>
                    </a:cubicBezTo>
                    <a:cubicBezTo>
                      <a:pt x="78" y="423"/>
                      <a:pt x="146" y="448"/>
                      <a:pt x="199" y="448"/>
                    </a:cubicBezTo>
                    <a:cubicBezTo>
                      <a:pt x="266" y="448"/>
                      <a:pt x="300" y="403"/>
                      <a:pt x="316" y="381"/>
                    </a:cubicBezTo>
                    <a:close/>
                  </a:path>
                </a:pathLst>
              </a:custGeom>
              <a:solidFill>
                <a:srgbClr val="000000"/>
              </a:solidFill>
              <a:ln>
                <a:noFill/>
              </a:ln>
            </p:spPr>
          </p:sp>
          <p:sp>
            <p:nvSpPr>
              <p:cNvPr id="819" name="Freeform 65"/>
              <p:cNvSpPr/>
              <p:nvPr/>
            </p:nvSpPr>
            <p:spPr>
              <a:xfrm>
                <a:off x="9679320" y="3289680"/>
                <a:ext cx="84240" cy="157320"/>
              </a:xfrm>
              <a:custGeom>
                <a:avLst/>
                <a:gdLst/>
                <a:ahLst/>
                <a:rect l="0" t="0" r="r" b="b"/>
                <a:pathLst>
                  <a:path w="234" h="437">
                    <a:moveTo>
                      <a:pt x="140" y="157"/>
                    </a:moveTo>
                    <a:cubicBezTo>
                      <a:pt x="164" y="157"/>
                      <a:pt x="187" y="157"/>
                      <a:pt x="210" y="157"/>
                    </a:cubicBezTo>
                    <a:cubicBezTo>
                      <a:pt x="224" y="157"/>
                      <a:pt x="233" y="157"/>
                      <a:pt x="233" y="143"/>
                    </a:cubicBezTo>
                    <a:cubicBezTo>
                      <a:pt x="233" y="132"/>
                      <a:pt x="224" y="132"/>
                      <a:pt x="210" y="132"/>
                    </a:cubicBezTo>
                    <a:cubicBezTo>
                      <a:pt x="189" y="132"/>
                      <a:pt x="167" y="132"/>
                      <a:pt x="146" y="132"/>
                    </a:cubicBezTo>
                    <a:cubicBezTo>
                      <a:pt x="154" y="98"/>
                      <a:pt x="163" y="64"/>
                      <a:pt x="171" y="31"/>
                    </a:cubicBezTo>
                    <a:cubicBezTo>
                      <a:pt x="171" y="28"/>
                      <a:pt x="174" y="25"/>
                      <a:pt x="174" y="22"/>
                    </a:cubicBezTo>
                    <a:cubicBezTo>
                      <a:pt x="174" y="8"/>
                      <a:pt x="163" y="0"/>
                      <a:pt x="152" y="0"/>
                    </a:cubicBezTo>
                    <a:cubicBezTo>
                      <a:pt x="132" y="0"/>
                      <a:pt x="124" y="11"/>
                      <a:pt x="118" y="28"/>
                    </a:cubicBezTo>
                    <a:cubicBezTo>
                      <a:pt x="112" y="45"/>
                      <a:pt x="121" y="14"/>
                      <a:pt x="93" y="132"/>
                    </a:cubicBezTo>
                    <a:cubicBezTo>
                      <a:pt x="69" y="132"/>
                      <a:pt x="46" y="132"/>
                      <a:pt x="23" y="132"/>
                    </a:cubicBezTo>
                    <a:cubicBezTo>
                      <a:pt x="9" y="132"/>
                      <a:pt x="0" y="132"/>
                      <a:pt x="0" y="148"/>
                    </a:cubicBezTo>
                    <a:cubicBezTo>
                      <a:pt x="0" y="157"/>
                      <a:pt x="9" y="157"/>
                      <a:pt x="20" y="157"/>
                    </a:cubicBezTo>
                    <a:cubicBezTo>
                      <a:pt x="42" y="157"/>
                      <a:pt x="63" y="157"/>
                      <a:pt x="84" y="157"/>
                    </a:cubicBezTo>
                    <a:cubicBezTo>
                      <a:pt x="71" y="211"/>
                      <a:pt x="58" y="265"/>
                      <a:pt x="45" y="319"/>
                    </a:cubicBezTo>
                    <a:cubicBezTo>
                      <a:pt x="40" y="336"/>
                      <a:pt x="34" y="361"/>
                      <a:pt x="34" y="369"/>
                    </a:cubicBezTo>
                    <a:cubicBezTo>
                      <a:pt x="34" y="411"/>
                      <a:pt x="70" y="436"/>
                      <a:pt x="110" y="436"/>
                    </a:cubicBezTo>
                    <a:cubicBezTo>
                      <a:pt x="185" y="436"/>
                      <a:pt x="227" y="339"/>
                      <a:pt x="227" y="330"/>
                    </a:cubicBezTo>
                    <a:cubicBezTo>
                      <a:pt x="227" y="322"/>
                      <a:pt x="219" y="322"/>
                      <a:pt x="216" y="322"/>
                    </a:cubicBezTo>
                    <a:cubicBezTo>
                      <a:pt x="208" y="322"/>
                      <a:pt x="208" y="322"/>
                      <a:pt x="202" y="336"/>
                    </a:cubicBezTo>
                    <a:cubicBezTo>
                      <a:pt x="182" y="378"/>
                      <a:pt x="149" y="417"/>
                      <a:pt x="110" y="417"/>
                    </a:cubicBezTo>
                    <a:cubicBezTo>
                      <a:pt x="96" y="417"/>
                      <a:pt x="87" y="409"/>
                      <a:pt x="87" y="383"/>
                    </a:cubicBezTo>
                    <a:cubicBezTo>
                      <a:pt x="87" y="375"/>
                      <a:pt x="90" y="361"/>
                      <a:pt x="90" y="355"/>
                    </a:cubicBezTo>
                    <a:cubicBezTo>
                      <a:pt x="107" y="289"/>
                      <a:pt x="124" y="223"/>
                      <a:pt x="140" y="157"/>
                    </a:cubicBezTo>
                    <a:close/>
                  </a:path>
                </a:pathLst>
              </a:custGeom>
              <a:solidFill>
                <a:srgbClr val="000000"/>
              </a:solidFill>
              <a:ln>
                <a:noFill/>
              </a:ln>
            </p:spPr>
          </p:sp>
          <p:sp>
            <p:nvSpPr>
              <p:cNvPr id="820" name="Freeform 66"/>
              <p:cNvSpPr/>
              <p:nvPr/>
            </p:nvSpPr>
            <p:spPr>
              <a:xfrm>
                <a:off x="9813600" y="3125520"/>
                <a:ext cx="82800" cy="353880"/>
              </a:xfrm>
              <a:custGeom>
                <a:avLst/>
                <a:gdLst/>
                <a:ahLst/>
                <a:rect l="0" t="0" r="r" b="b"/>
                <a:pathLst>
                  <a:path w="230" h="983">
                    <a:moveTo>
                      <a:pt x="229" y="492"/>
                    </a:moveTo>
                    <a:cubicBezTo>
                      <a:pt x="229" y="417"/>
                      <a:pt x="218" y="297"/>
                      <a:pt x="162" y="185"/>
                    </a:cubicBezTo>
                    <a:cubicBezTo>
                      <a:pt x="103" y="64"/>
                      <a:pt x="19" y="0"/>
                      <a:pt x="11" y="0"/>
                    </a:cubicBezTo>
                    <a:cubicBezTo>
                      <a:pt x="3" y="0"/>
                      <a:pt x="0" y="6"/>
                      <a:pt x="0" y="11"/>
                    </a:cubicBezTo>
                    <a:cubicBezTo>
                      <a:pt x="0" y="14"/>
                      <a:pt x="0" y="17"/>
                      <a:pt x="19" y="34"/>
                    </a:cubicBezTo>
                    <a:cubicBezTo>
                      <a:pt x="115" y="131"/>
                      <a:pt x="170" y="288"/>
                      <a:pt x="170" y="492"/>
                    </a:cubicBezTo>
                    <a:cubicBezTo>
                      <a:pt x="170" y="660"/>
                      <a:pt x="134" y="834"/>
                      <a:pt x="14" y="957"/>
                    </a:cubicBezTo>
                    <a:cubicBezTo>
                      <a:pt x="0" y="968"/>
                      <a:pt x="0" y="971"/>
                      <a:pt x="0" y="974"/>
                    </a:cubicBezTo>
                    <a:cubicBezTo>
                      <a:pt x="0" y="979"/>
                      <a:pt x="3" y="982"/>
                      <a:pt x="11" y="982"/>
                    </a:cubicBezTo>
                    <a:cubicBezTo>
                      <a:pt x="19" y="982"/>
                      <a:pt x="109" y="918"/>
                      <a:pt x="165" y="792"/>
                    </a:cubicBezTo>
                    <a:cubicBezTo>
                      <a:pt x="215" y="683"/>
                      <a:pt x="229" y="574"/>
                      <a:pt x="229" y="492"/>
                    </a:cubicBezTo>
                    <a:close/>
                  </a:path>
                </a:pathLst>
              </a:custGeom>
              <a:solidFill>
                <a:srgbClr val="000000"/>
              </a:solidFill>
              <a:ln>
                <a:noFill/>
              </a:ln>
            </p:spPr>
          </p:sp>
          <p:sp>
            <p:nvSpPr>
              <p:cNvPr id="821" name="Freeform 67"/>
              <p:cNvSpPr/>
              <p:nvPr/>
            </p:nvSpPr>
            <p:spPr>
              <a:xfrm>
                <a:off x="9961560" y="3353040"/>
                <a:ext cx="41760" cy="106200"/>
              </a:xfrm>
              <a:custGeom>
                <a:avLst/>
                <a:gdLst/>
                <a:ahLst/>
                <a:rect l="0" t="0" r="r" b="b"/>
                <a:pathLst>
                  <a:path w="116" h="295">
                    <a:moveTo>
                      <a:pt x="115" y="104"/>
                    </a:moveTo>
                    <a:cubicBezTo>
                      <a:pt x="115" y="39"/>
                      <a:pt x="90" y="0"/>
                      <a:pt x="53" y="0"/>
                    </a:cubicBezTo>
                    <a:cubicBezTo>
                      <a:pt x="20" y="0"/>
                      <a:pt x="0" y="25"/>
                      <a:pt x="0" y="53"/>
                    </a:cubicBezTo>
                    <a:cubicBezTo>
                      <a:pt x="0" y="81"/>
                      <a:pt x="20" y="107"/>
                      <a:pt x="53" y="107"/>
                    </a:cubicBezTo>
                    <a:cubicBezTo>
                      <a:pt x="65" y="107"/>
                      <a:pt x="76" y="101"/>
                      <a:pt x="87" y="93"/>
                    </a:cubicBezTo>
                    <a:cubicBezTo>
                      <a:pt x="90" y="90"/>
                      <a:pt x="90" y="90"/>
                      <a:pt x="93" y="90"/>
                    </a:cubicBezTo>
                    <a:cubicBezTo>
                      <a:pt x="93" y="94"/>
                      <a:pt x="93" y="90"/>
                      <a:pt x="93" y="104"/>
                    </a:cubicBezTo>
                    <a:cubicBezTo>
                      <a:pt x="93" y="177"/>
                      <a:pt x="59" y="235"/>
                      <a:pt x="25" y="269"/>
                    </a:cubicBezTo>
                    <a:cubicBezTo>
                      <a:pt x="17" y="280"/>
                      <a:pt x="17" y="283"/>
                      <a:pt x="17" y="286"/>
                    </a:cubicBezTo>
                    <a:cubicBezTo>
                      <a:pt x="17" y="291"/>
                      <a:pt x="20" y="294"/>
                      <a:pt x="25" y="294"/>
                    </a:cubicBezTo>
                    <a:cubicBezTo>
                      <a:pt x="37" y="294"/>
                      <a:pt x="115" y="219"/>
                      <a:pt x="115" y="104"/>
                    </a:cubicBezTo>
                    <a:close/>
                  </a:path>
                </a:pathLst>
              </a:custGeom>
              <a:solidFill>
                <a:srgbClr val="000000"/>
              </a:solidFill>
              <a:ln>
                <a:noFill/>
              </a:ln>
            </p:spPr>
          </p:sp>
          <p:sp>
            <p:nvSpPr>
              <p:cNvPr id="822" name="Freeform 68"/>
              <p:cNvSpPr/>
              <p:nvPr/>
            </p:nvSpPr>
            <p:spPr>
              <a:xfrm>
                <a:off x="6896160" y="3573720"/>
                <a:ext cx="198720" cy="250200"/>
              </a:xfrm>
              <a:custGeom>
                <a:avLst/>
                <a:gdLst/>
                <a:ahLst/>
                <a:rect l="0" t="0" r="r" b="b"/>
                <a:pathLst>
                  <a:path w="552" h="695">
                    <a:moveTo>
                      <a:pt x="462" y="73"/>
                    </a:moveTo>
                    <a:cubicBezTo>
                      <a:pt x="467" y="39"/>
                      <a:pt x="470" y="31"/>
                      <a:pt x="523" y="31"/>
                    </a:cubicBezTo>
                    <a:cubicBezTo>
                      <a:pt x="540" y="31"/>
                      <a:pt x="551" y="31"/>
                      <a:pt x="551" y="11"/>
                    </a:cubicBezTo>
                    <a:cubicBezTo>
                      <a:pt x="551" y="3"/>
                      <a:pt x="546" y="0"/>
                      <a:pt x="537" y="0"/>
                    </a:cubicBezTo>
                    <a:cubicBezTo>
                      <a:pt x="512" y="0"/>
                      <a:pt x="453" y="3"/>
                      <a:pt x="428" y="3"/>
                    </a:cubicBezTo>
                    <a:cubicBezTo>
                      <a:pt x="395" y="3"/>
                      <a:pt x="316" y="0"/>
                      <a:pt x="283" y="0"/>
                    </a:cubicBezTo>
                    <a:cubicBezTo>
                      <a:pt x="274" y="0"/>
                      <a:pt x="263" y="0"/>
                      <a:pt x="263" y="20"/>
                    </a:cubicBezTo>
                    <a:cubicBezTo>
                      <a:pt x="263" y="31"/>
                      <a:pt x="272" y="31"/>
                      <a:pt x="297" y="31"/>
                    </a:cubicBezTo>
                    <a:cubicBezTo>
                      <a:pt x="319" y="31"/>
                      <a:pt x="330" y="31"/>
                      <a:pt x="353" y="34"/>
                    </a:cubicBezTo>
                    <a:cubicBezTo>
                      <a:pt x="378" y="36"/>
                      <a:pt x="383" y="39"/>
                      <a:pt x="383" y="53"/>
                    </a:cubicBezTo>
                    <a:cubicBezTo>
                      <a:pt x="383" y="59"/>
                      <a:pt x="383" y="64"/>
                      <a:pt x="381" y="73"/>
                    </a:cubicBezTo>
                    <a:cubicBezTo>
                      <a:pt x="342" y="223"/>
                      <a:pt x="304" y="373"/>
                      <a:pt x="266" y="523"/>
                    </a:cubicBezTo>
                    <a:cubicBezTo>
                      <a:pt x="244" y="618"/>
                      <a:pt x="176" y="672"/>
                      <a:pt x="126" y="672"/>
                    </a:cubicBezTo>
                    <a:cubicBezTo>
                      <a:pt x="101" y="672"/>
                      <a:pt x="48" y="663"/>
                      <a:pt x="31" y="610"/>
                    </a:cubicBezTo>
                    <a:cubicBezTo>
                      <a:pt x="36" y="613"/>
                      <a:pt x="42" y="613"/>
                      <a:pt x="45" y="613"/>
                    </a:cubicBezTo>
                    <a:cubicBezTo>
                      <a:pt x="81" y="613"/>
                      <a:pt x="109" y="579"/>
                      <a:pt x="109" y="548"/>
                    </a:cubicBezTo>
                    <a:cubicBezTo>
                      <a:pt x="109" y="518"/>
                      <a:pt x="81" y="506"/>
                      <a:pt x="64" y="506"/>
                    </a:cubicBezTo>
                    <a:cubicBezTo>
                      <a:pt x="48" y="506"/>
                      <a:pt x="0" y="520"/>
                      <a:pt x="0" y="585"/>
                    </a:cubicBezTo>
                    <a:cubicBezTo>
                      <a:pt x="0" y="646"/>
                      <a:pt x="50" y="694"/>
                      <a:pt x="129" y="694"/>
                    </a:cubicBezTo>
                    <a:cubicBezTo>
                      <a:pt x="218" y="694"/>
                      <a:pt x="322" y="630"/>
                      <a:pt x="347" y="532"/>
                    </a:cubicBezTo>
                    <a:cubicBezTo>
                      <a:pt x="385" y="379"/>
                      <a:pt x="424" y="226"/>
                      <a:pt x="462" y="73"/>
                    </a:cubicBezTo>
                    <a:close/>
                  </a:path>
                </a:pathLst>
              </a:custGeom>
              <a:solidFill>
                <a:srgbClr val="000000"/>
              </a:solidFill>
              <a:ln>
                <a:noFill/>
              </a:ln>
            </p:spPr>
          </p:sp>
          <p:sp>
            <p:nvSpPr>
              <p:cNvPr id="823" name="Freeform 69"/>
              <p:cNvSpPr/>
              <p:nvPr/>
            </p:nvSpPr>
            <p:spPr>
              <a:xfrm>
                <a:off x="7218720" y="3685680"/>
                <a:ext cx="236160" cy="82800"/>
              </a:xfrm>
              <a:custGeom>
                <a:avLst/>
                <a:gdLst/>
                <a:ahLst/>
                <a:rect l="0" t="0" r="r" b="b"/>
                <a:pathLst>
                  <a:path w="656" h="230">
                    <a:moveTo>
                      <a:pt x="621" y="39"/>
                    </a:moveTo>
                    <a:cubicBezTo>
                      <a:pt x="635" y="39"/>
                      <a:pt x="655" y="39"/>
                      <a:pt x="655" y="19"/>
                    </a:cubicBezTo>
                    <a:cubicBezTo>
                      <a:pt x="655" y="0"/>
                      <a:pt x="635" y="0"/>
                      <a:pt x="621" y="0"/>
                    </a:cubicBezTo>
                    <a:cubicBezTo>
                      <a:pt x="425" y="0"/>
                      <a:pt x="229" y="0"/>
                      <a:pt x="33" y="0"/>
                    </a:cubicBezTo>
                    <a:cubicBezTo>
                      <a:pt x="19" y="0"/>
                      <a:pt x="0" y="0"/>
                      <a:pt x="0" y="19"/>
                    </a:cubicBezTo>
                    <a:cubicBezTo>
                      <a:pt x="0" y="39"/>
                      <a:pt x="19" y="39"/>
                      <a:pt x="33" y="39"/>
                    </a:cubicBezTo>
                    <a:cubicBezTo>
                      <a:pt x="229" y="39"/>
                      <a:pt x="425" y="39"/>
                      <a:pt x="621" y="39"/>
                    </a:cubicBezTo>
                    <a:moveTo>
                      <a:pt x="621" y="229"/>
                    </a:moveTo>
                    <a:cubicBezTo>
                      <a:pt x="635" y="229"/>
                      <a:pt x="655" y="229"/>
                      <a:pt x="655" y="209"/>
                    </a:cubicBezTo>
                    <a:cubicBezTo>
                      <a:pt x="655" y="190"/>
                      <a:pt x="635" y="190"/>
                      <a:pt x="621" y="190"/>
                    </a:cubicBezTo>
                    <a:cubicBezTo>
                      <a:pt x="425" y="190"/>
                      <a:pt x="229" y="190"/>
                      <a:pt x="33" y="190"/>
                    </a:cubicBezTo>
                    <a:cubicBezTo>
                      <a:pt x="19" y="190"/>
                      <a:pt x="0" y="190"/>
                      <a:pt x="0" y="209"/>
                    </a:cubicBezTo>
                    <a:cubicBezTo>
                      <a:pt x="0" y="229"/>
                      <a:pt x="19" y="229"/>
                      <a:pt x="33" y="229"/>
                    </a:cubicBezTo>
                    <a:cubicBezTo>
                      <a:pt x="229" y="229"/>
                      <a:pt x="425" y="229"/>
                      <a:pt x="621" y="229"/>
                    </a:cubicBezTo>
                    <a:close/>
                  </a:path>
                </a:pathLst>
              </a:custGeom>
              <a:solidFill>
                <a:srgbClr val="000000"/>
              </a:solidFill>
              <a:ln>
                <a:noFill/>
              </a:ln>
            </p:spPr>
          </p:sp>
          <p:sp>
            <p:nvSpPr>
              <p:cNvPr id="824" name="Freeform 70"/>
              <p:cNvSpPr/>
              <p:nvPr/>
            </p:nvSpPr>
            <p:spPr>
              <a:xfrm>
                <a:off x="7568280" y="3581640"/>
                <a:ext cx="145440" cy="306720"/>
              </a:xfrm>
              <a:custGeom>
                <a:avLst/>
                <a:gdLst/>
                <a:ahLst/>
                <a:rect l="0" t="0" r="r" b="b"/>
                <a:pathLst>
                  <a:path w="404" h="852">
                    <a:moveTo>
                      <a:pt x="403" y="37"/>
                    </a:moveTo>
                    <a:cubicBezTo>
                      <a:pt x="403" y="17"/>
                      <a:pt x="389" y="0"/>
                      <a:pt x="367" y="0"/>
                    </a:cubicBezTo>
                    <a:cubicBezTo>
                      <a:pt x="344" y="0"/>
                      <a:pt x="314" y="23"/>
                      <a:pt x="314" y="54"/>
                    </a:cubicBezTo>
                    <a:cubicBezTo>
                      <a:pt x="314" y="73"/>
                      <a:pt x="328" y="87"/>
                      <a:pt x="350" y="87"/>
                    </a:cubicBezTo>
                    <a:cubicBezTo>
                      <a:pt x="378" y="87"/>
                      <a:pt x="403" y="62"/>
                      <a:pt x="403" y="37"/>
                    </a:cubicBezTo>
                    <a:moveTo>
                      <a:pt x="204" y="700"/>
                    </a:moveTo>
                    <a:cubicBezTo>
                      <a:pt x="188" y="773"/>
                      <a:pt x="140" y="829"/>
                      <a:pt x="84" y="829"/>
                    </a:cubicBezTo>
                    <a:cubicBezTo>
                      <a:pt x="78" y="829"/>
                      <a:pt x="64" y="829"/>
                      <a:pt x="48" y="820"/>
                    </a:cubicBezTo>
                    <a:cubicBezTo>
                      <a:pt x="76" y="815"/>
                      <a:pt x="90" y="789"/>
                      <a:pt x="90" y="770"/>
                    </a:cubicBezTo>
                    <a:cubicBezTo>
                      <a:pt x="90" y="753"/>
                      <a:pt x="78" y="733"/>
                      <a:pt x="53" y="733"/>
                    </a:cubicBezTo>
                    <a:cubicBezTo>
                      <a:pt x="28" y="733"/>
                      <a:pt x="0" y="756"/>
                      <a:pt x="0" y="789"/>
                    </a:cubicBezTo>
                    <a:cubicBezTo>
                      <a:pt x="0" y="829"/>
                      <a:pt x="39" y="851"/>
                      <a:pt x="87" y="851"/>
                    </a:cubicBezTo>
                    <a:cubicBezTo>
                      <a:pt x="157" y="851"/>
                      <a:pt x="246" y="798"/>
                      <a:pt x="272" y="703"/>
                    </a:cubicBezTo>
                    <a:cubicBezTo>
                      <a:pt x="301" y="582"/>
                      <a:pt x="331" y="462"/>
                      <a:pt x="361" y="342"/>
                    </a:cubicBezTo>
                    <a:cubicBezTo>
                      <a:pt x="367" y="322"/>
                      <a:pt x="367" y="308"/>
                      <a:pt x="367" y="305"/>
                    </a:cubicBezTo>
                    <a:cubicBezTo>
                      <a:pt x="367" y="249"/>
                      <a:pt x="325" y="216"/>
                      <a:pt x="277" y="216"/>
                    </a:cubicBezTo>
                    <a:cubicBezTo>
                      <a:pt x="176" y="216"/>
                      <a:pt x="120" y="359"/>
                      <a:pt x="120" y="367"/>
                    </a:cubicBezTo>
                    <a:cubicBezTo>
                      <a:pt x="120" y="375"/>
                      <a:pt x="129" y="375"/>
                      <a:pt x="132" y="375"/>
                    </a:cubicBezTo>
                    <a:cubicBezTo>
                      <a:pt x="140" y="375"/>
                      <a:pt x="143" y="375"/>
                      <a:pt x="148" y="356"/>
                    </a:cubicBezTo>
                    <a:cubicBezTo>
                      <a:pt x="174" y="297"/>
                      <a:pt x="218" y="238"/>
                      <a:pt x="274" y="238"/>
                    </a:cubicBezTo>
                    <a:cubicBezTo>
                      <a:pt x="288" y="238"/>
                      <a:pt x="305" y="241"/>
                      <a:pt x="305" y="283"/>
                    </a:cubicBezTo>
                    <a:cubicBezTo>
                      <a:pt x="305" y="305"/>
                      <a:pt x="302" y="317"/>
                      <a:pt x="297" y="333"/>
                    </a:cubicBezTo>
                    <a:cubicBezTo>
                      <a:pt x="266" y="456"/>
                      <a:pt x="235" y="578"/>
                      <a:pt x="204" y="700"/>
                    </a:cubicBezTo>
                    <a:close/>
                  </a:path>
                </a:pathLst>
              </a:custGeom>
              <a:solidFill>
                <a:srgbClr val="000000"/>
              </a:solidFill>
              <a:ln>
                <a:noFill/>
              </a:ln>
            </p:spPr>
          </p:sp>
          <p:sp>
            <p:nvSpPr>
              <p:cNvPr id="825" name="Freeform 71"/>
              <p:cNvSpPr/>
              <p:nvPr/>
            </p:nvSpPr>
            <p:spPr>
              <a:xfrm>
                <a:off x="7729560" y="3701520"/>
                <a:ext cx="185760" cy="167760"/>
              </a:xfrm>
              <a:custGeom>
                <a:avLst/>
                <a:gdLst/>
                <a:ahLst/>
                <a:rect l="0" t="0" r="r" b="b"/>
                <a:pathLst>
                  <a:path w="516" h="466">
                    <a:moveTo>
                      <a:pt x="305" y="48"/>
                    </a:moveTo>
                    <a:cubicBezTo>
                      <a:pt x="308" y="28"/>
                      <a:pt x="311" y="26"/>
                      <a:pt x="325" y="26"/>
                    </a:cubicBezTo>
                    <a:cubicBezTo>
                      <a:pt x="330" y="23"/>
                      <a:pt x="353" y="23"/>
                      <a:pt x="367" y="23"/>
                    </a:cubicBezTo>
                    <a:cubicBezTo>
                      <a:pt x="409" y="23"/>
                      <a:pt x="428" y="23"/>
                      <a:pt x="445" y="28"/>
                    </a:cubicBezTo>
                    <a:cubicBezTo>
                      <a:pt x="476" y="40"/>
                      <a:pt x="476" y="59"/>
                      <a:pt x="476" y="84"/>
                    </a:cubicBezTo>
                    <a:cubicBezTo>
                      <a:pt x="476" y="96"/>
                      <a:pt x="476" y="104"/>
                      <a:pt x="473" y="140"/>
                    </a:cubicBezTo>
                    <a:cubicBezTo>
                      <a:pt x="472" y="142"/>
                      <a:pt x="471" y="144"/>
                      <a:pt x="470" y="146"/>
                    </a:cubicBezTo>
                    <a:cubicBezTo>
                      <a:pt x="470" y="154"/>
                      <a:pt x="476" y="157"/>
                      <a:pt x="481" y="157"/>
                    </a:cubicBezTo>
                    <a:cubicBezTo>
                      <a:pt x="493" y="157"/>
                      <a:pt x="493" y="151"/>
                      <a:pt x="495" y="140"/>
                    </a:cubicBezTo>
                    <a:cubicBezTo>
                      <a:pt x="502" y="96"/>
                      <a:pt x="508" y="53"/>
                      <a:pt x="515" y="9"/>
                    </a:cubicBezTo>
                    <a:cubicBezTo>
                      <a:pt x="515" y="0"/>
                      <a:pt x="507" y="0"/>
                      <a:pt x="493" y="0"/>
                    </a:cubicBezTo>
                    <a:cubicBezTo>
                      <a:pt x="352" y="0"/>
                      <a:pt x="211" y="0"/>
                      <a:pt x="70" y="0"/>
                    </a:cubicBezTo>
                    <a:cubicBezTo>
                      <a:pt x="53" y="0"/>
                      <a:pt x="50" y="0"/>
                      <a:pt x="48" y="14"/>
                    </a:cubicBezTo>
                    <a:cubicBezTo>
                      <a:pt x="33" y="54"/>
                      <a:pt x="18" y="95"/>
                      <a:pt x="3" y="135"/>
                    </a:cubicBezTo>
                    <a:cubicBezTo>
                      <a:pt x="3" y="137"/>
                      <a:pt x="0" y="143"/>
                      <a:pt x="0" y="149"/>
                    </a:cubicBezTo>
                    <a:cubicBezTo>
                      <a:pt x="0" y="151"/>
                      <a:pt x="0" y="157"/>
                      <a:pt x="11" y="157"/>
                    </a:cubicBezTo>
                    <a:cubicBezTo>
                      <a:pt x="20" y="157"/>
                      <a:pt x="22" y="154"/>
                      <a:pt x="25" y="140"/>
                    </a:cubicBezTo>
                    <a:cubicBezTo>
                      <a:pt x="64" y="31"/>
                      <a:pt x="90" y="23"/>
                      <a:pt x="193" y="23"/>
                    </a:cubicBezTo>
                    <a:cubicBezTo>
                      <a:pt x="202" y="23"/>
                      <a:pt x="212" y="23"/>
                      <a:pt x="221" y="23"/>
                    </a:cubicBezTo>
                    <a:cubicBezTo>
                      <a:pt x="243" y="23"/>
                      <a:pt x="243" y="26"/>
                      <a:pt x="243" y="31"/>
                    </a:cubicBezTo>
                    <a:cubicBezTo>
                      <a:pt x="243" y="36"/>
                      <a:pt x="243" y="34"/>
                      <a:pt x="241" y="45"/>
                    </a:cubicBezTo>
                    <a:cubicBezTo>
                      <a:pt x="210" y="165"/>
                      <a:pt x="179" y="286"/>
                      <a:pt x="148" y="406"/>
                    </a:cubicBezTo>
                    <a:cubicBezTo>
                      <a:pt x="143" y="431"/>
                      <a:pt x="140" y="440"/>
                      <a:pt x="70" y="440"/>
                    </a:cubicBezTo>
                    <a:cubicBezTo>
                      <a:pt x="45" y="440"/>
                      <a:pt x="39" y="440"/>
                      <a:pt x="39" y="454"/>
                    </a:cubicBezTo>
                    <a:cubicBezTo>
                      <a:pt x="39" y="456"/>
                      <a:pt x="39" y="465"/>
                      <a:pt x="50" y="465"/>
                    </a:cubicBezTo>
                    <a:cubicBezTo>
                      <a:pt x="70" y="465"/>
                      <a:pt x="90" y="462"/>
                      <a:pt x="109" y="462"/>
                    </a:cubicBezTo>
                    <a:cubicBezTo>
                      <a:pt x="129" y="462"/>
                      <a:pt x="148" y="462"/>
                      <a:pt x="168" y="462"/>
                    </a:cubicBezTo>
                    <a:cubicBezTo>
                      <a:pt x="187" y="462"/>
                      <a:pt x="210" y="462"/>
                      <a:pt x="229" y="462"/>
                    </a:cubicBezTo>
                    <a:cubicBezTo>
                      <a:pt x="249" y="462"/>
                      <a:pt x="269" y="465"/>
                      <a:pt x="288" y="465"/>
                    </a:cubicBezTo>
                    <a:cubicBezTo>
                      <a:pt x="294" y="465"/>
                      <a:pt x="305" y="465"/>
                      <a:pt x="305" y="448"/>
                    </a:cubicBezTo>
                    <a:cubicBezTo>
                      <a:pt x="305" y="440"/>
                      <a:pt x="297" y="440"/>
                      <a:pt x="274" y="440"/>
                    </a:cubicBezTo>
                    <a:cubicBezTo>
                      <a:pt x="263" y="440"/>
                      <a:pt x="249" y="440"/>
                      <a:pt x="235" y="437"/>
                    </a:cubicBezTo>
                    <a:cubicBezTo>
                      <a:pt x="213" y="437"/>
                      <a:pt x="210" y="434"/>
                      <a:pt x="210" y="426"/>
                    </a:cubicBezTo>
                    <a:cubicBezTo>
                      <a:pt x="210" y="420"/>
                      <a:pt x="210" y="417"/>
                      <a:pt x="213" y="409"/>
                    </a:cubicBezTo>
                    <a:cubicBezTo>
                      <a:pt x="243" y="289"/>
                      <a:pt x="274" y="168"/>
                      <a:pt x="305" y="48"/>
                    </a:cubicBezTo>
                    <a:close/>
                  </a:path>
                </a:pathLst>
              </a:custGeom>
              <a:solidFill>
                <a:srgbClr val="000000"/>
              </a:solidFill>
              <a:ln>
                <a:noFill/>
              </a:ln>
            </p:spPr>
          </p:sp>
        </p:grpSp>
      </p:grpSp>
      <p:sp>
        <p:nvSpPr>
          <p:cNvPr id="826" name="Line 72"/>
          <p:cNvSpPr/>
          <p:nvPr/>
        </p:nvSpPr>
        <p:spPr>
          <a:xfrm>
            <a:off x="4886280" y="3369600"/>
            <a:ext cx="1463040" cy="0"/>
          </a:xfrm>
          <a:prstGeom prst="line">
            <a:avLst/>
          </a:prstGeom>
          <a:ln w="19080">
            <a:solidFill>
              <a:srgbClr val="8dbe3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Terminal --&gt; Running</a:t>
            </a:r>
            <a:endParaRPr b="0" lang="en-US" sz="2800" spc="-1" strike="noStrike">
              <a:latin typeface="Arial"/>
            </a:endParaRPr>
          </a:p>
        </p:txBody>
      </p:sp>
      <p:grpSp>
        <p:nvGrpSpPr>
          <p:cNvPr id="828" name="Group 2"/>
          <p:cNvGrpSpPr/>
          <p:nvPr/>
        </p:nvGrpSpPr>
        <p:grpSpPr>
          <a:xfrm>
            <a:off x="1455120" y="3064680"/>
            <a:ext cx="3026160" cy="778320"/>
            <a:chOff x="1455120" y="3064680"/>
            <a:chExt cx="3026160" cy="778320"/>
          </a:xfrm>
        </p:grpSpPr>
        <p:grpSp>
          <p:nvGrpSpPr>
            <p:cNvPr id="829" name="Group 3"/>
            <p:cNvGrpSpPr/>
            <p:nvPr/>
          </p:nvGrpSpPr>
          <p:grpSpPr>
            <a:xfrm>
              <a:off x="1455120" y="3064680"/>
              <a:ext cx="3026160" cy="778320"/>
              <a:chOff x="1455120" y="3064680"/>
              <a:chExt cx="3026160" cy="778320"/>
            </a:xfrm>
          </p:grpSpPr>
          <p:sp>
            <p:nvSpPr>
              <p:cNvPr id="830" name="Freeform 4"/>
              <p:cNvSpPr/>
              <p:nvPr/>
            </p:nvSpPr>
            <p:spPr>
              <a:xfrm>
                <a:off x="1455120" y="3082680"/>
                <a:ext cx="3008520" cy="742680"/>
              </a:xfrm>
              <a:custGeom>
                <a:avLst/>
                <a:gdLst/>
                <a:ahLst/>
                <a:rect l="0" t="0" r="r" b="b"/>
                <a:pathLst>
                  <a:path w="8357" h="2063">
                    <a:moveTo>
                      <a:pt x="4179" y="2062"/>
                    </a:moveTo>
                    <a:cubicBezTo>
                      <a:pt x="2786" y="2062"/>
                      <a:pt x="1393" y="2062"/>
                      <a:pt x="0" y="2062"/>
                    </a:cubicBezTo>
                    <a:cubicBezTo>
                      <a:pt x="0" y="1375"/>
                      <a:pt x="0" y="687"/>
                      <a:pt x="0" y="0"/>
                    </a:cubicBezTo>
                    <a:cubicBezTo>
                      <a:pt x="2785" y="0"/>
                      <a:pt x="5570" y="0"/>
                      <a:pt x="8356" y="0"/>
                    </a:cubicBezTo>
                    <a:cubicBezTo>
                      <a:pt x="8356" y="687"/>
                      <a:pt x="8356" y="1375"/>
                      <a:pt x="8356" y="2062"/>
                    </a:cubicBezTo>
                    <a:cubicBezTo>
                      <a:pt x="6963" y="2062"/>
                      <a:pt x="5571" y="2062"/>
                      <a:pt x="4179" y="2062"/>
                    </a:cubicBezTo>
                    <a:close/>
                  </a:path>
                </a:pathLst>
              </a:custGeom>
              <a:solidFill>
                <a:srgbClr val="ffffff"/>
              </a:solidFill>
              <a:ln>
                <a:noFill/>
              </a:ln>
            </p:spPr>
          </p:sp>
          <p:sp>
            <p:nvSpPr>
              <p:cNvPr id="831" name="Freeform 5"/>
              <p:cNvSpPr/>
              <p:nvPr/>
            </p:nvSpPr>
            <p:spPr>
              <a:xfrm>
                <a:off x="1973160" y="3177360"/>
                <a:ext cx="178560" cy="153360"/>
              </a:xfrm>
              <a:custGeom>
                <a:avLst/>
                <a:gdLst/>
                <a:ahLst/>
                <a:rect l="0" t="0" r="r" b="b"/>
                <a:pathLst>
                  <a:path w="496" h="426">
                    <a:moveTo>
                      <a:pt x="268" y="193"/>
                    </a:moveTo>
                    <a:cubicBezTo>
                      <a:pt x="299" y="157"/>
                      <a:pt x="336" y="109"/>
                      <a:pt x="358" y="81"/>
                    </a:cubicBezTo>
                    <a:cubicBezTo>
                      <a:pt x="389" y="48"/>
                      <a:pt x="431" y="31"/>
                      <a:pt x="476" y="31"/>
                    </a:cubicBezTo>
                    <a:cubicBezTo>
                      <a:pt x="476" y="21"/>
                      <a:pt x="476" y="10"/>
                      <a:pt x="476" y="0"/>
                    </a:cubicBezTo>
                    <a:cubicBezTo>
                      <a:pt x="450" y="3"/>
                      <a:pt x="422" y="3"/>
                      <a:pt x="394" y="3"/>
                    </a:cubicBezTo>
                    <a:cubicBezTo>
                      <a:pt x="366" y="3"/>
                      <a:pt x="313" y="3"/>
                      <a:pt x="302" y="0"/>
                    </a:cubicBezTo>
                    <a:cubicBezTo>
                      <a:pt x="302" y="10"/>
                      <a:pt x="302" y="21"/>
                      <a:pt x="302" y="31"/>
                    </a:cubicBezTo>
                    <a:cubicBezTo>
                      <a:pt x="322" y="34"/>
                      <a:pt x="330" y="45"/>
                      <a:pt x="330" y="62"/>
                    </a:cubicBezTo>
                    <a:cubicBezTo>
                      <a:pt x="330" y="79"/>
                      <a:pt x="319" y="90"/>
                      <a:pt x="316" y="95"/>
                    </a:cubicBezTo>
                    <a:cubicBezTo>
                      <a:pt x="296" y="121"/>
                      <a:pt x="275" y="148"/>
                      <a:pt x="254" y="174"/>
                    </a:cubicBezTo>
                    <a:cubicBezTo>
                      <a:pt x="228" y="140"/>
                      <a:pt x="202" y="107"/>
                      <a:pt x="176" y="73"/>
                    </a:cubicBezTo>
                    <a:cubicBezTo>
                      <a:pt x="168" y="65"/>
                      <a:pt x="168" y="62"/>
                      <a:pt x="168" y="56"/>
                    </a:cubicBezTo>
                    <a:cubicBezTo>
                      <a:pt x="168" y="42"/>
                      <a:pt x="185" y="31"/>
                      <a:pt x="204" y="31"/>
                    </a:cubicBezTo>
                    <a:cubicBezTo>
                      <a:pt x="204" y="21"/>
                      <a:pt x="204" y="10"/>
                      <a:pt x="204" y="0"/>
                    </a:cubicBezTo>
                    <a:cubicBezTo>
                      <a:pt x="176" y="3"/>
                      <a:pt x="112" y="3"/>
                      <a:pt x="98" y="3"/>
                    </a:cubicBezTo>
                    <a:cubicBezTo>
                      <a:pt x="75" y="3"/>
                      <a:pt x="31" y="3"/>
                      <a:pt x="3" y="0"/>
                    </a:cubicBezTo>
                    <a:cubicBezTo>
                      <a:pt x="3" y="10"/>
                      <a:pt x="3" y="21"/>
                      <a:pt x="3" y="31"/>
                    </a:cubicBezTo>
                    <a:cubicBezTo>
                      <a:pt x="73" y="31"/>
                      <a:pt x="73" y="31"/>
                      <a:pt x="120" y="93"/>
                    </a:cubicBezTo>
                    <a:cubicBezTo>
                      <a:pt x="153" y="134"/>
                      <a:pt x="185" y="176"/>
                      <a:pt x="218" y="218"/>
                    </a:cubicBezTo>
                    <a:cubicBezTo>
                      <a:pt x="186" y="258"/>
                      <a:pt x="155" y="297"/>
                      <a:pt x="123" y="336"/>
                    </a:cubicBezTo>
                    <a:cubicBezTo>
                      <a:pt x="78" y="392"/>
                      <a:pt x="19" y="395"/>
                      <a:pt x="0" y="395"/>
                    </a:cubicBezTo>
                    <a:cubicBezTo>
                      <a:pt x="0" y="405"/>
                      <a:pt x="0" y="415"/>
                      <a:pt x="0" y="425"/>
                    </a:cubicBezTo>
                    <a:cubicBezTo>
                      <a:pt x="25" y="423"/>
                      <a:pt x="56" y="423"/>
                      <a:pt x="81" y="423"/>
                    </a:cubicBezTo>
                    <a:cubicBezTo>
                      <a:pt x="109" y="423"/>
                      <a:pt x="151" y="423"/>
                      <a:pt x="173" y="425"/>
                    </a:cubicBezTo>
                    <a:cubicBezTo>
                      <a:pt x="173" y="415"/>
                      <a:pt x="173" y="405"/>
                      <a:pt x="173" y="395"/>
                    </a:cubicBezTo>
                    <a:cubicBezTo>
                      <a:pt x="151" y="392"/>
                      <a:pt x="145" y="378"/>
                      <a:pt x="145" y="364"/>
                    </a:cubicBezTo>
                    <a:cubicBezTo>
                      <a:pt x="145" y="341"/>
                      <a:pt x="173" y="311"/>
                      <a:pt x="232" y="238"/>
                    </a:cubicBezTo>
                    <a:cubicBezTo>
                      <a:pt x="257" y="271"/>
                      <a:pt x="282" y="303"/>
                      <a:pt x="308" y="336"/>
                    </a:cubicBezTo>
                    <a:cubicBezTo>
                      <a:pt x="316" y="347"/>
                      <a:pt x="330" y="364"/>
                      <a:pt x="330" y="369"/>
                    </a:cubicBezTo>
                    <a:cubicBezTo>
                      <a:pt x="330" y="378"/>
                      <a:pt x="319" y="392"/>
                      <a:pt x="294" y="395"/>
                    </a:cubicBezTo>
                    <a:cubicBezTo>
                      <a:pt x="294" y="405"/>
                      <a:pt x="294" y="415"/>
                      <a:pt x="294" y="425"/>
                    </a:cubicBezTo>
                    <a:cubicBezTo>
                      <a:pt x="322" y="423"/>
                      <a:pt x="378" y="423"/>
                      <a:pt x="400" y="423"/>
                    </a:cubicBezTo>
                    <a:cubicBezTo>
                      <a:pt x="425" y="423"/>
                      <a:pt x="464" y="423"/>
                      <a:pt x="495" y="425"/>
                    </a:cubicBezTo>
                    <a:cubicBezTo>
                      <a:pt x="495" y="415"/>
                      <a:pt x="495" y="405"/>
                      <a:pt x="495" y="395"/>
                    </a:cubicBezTo>
                    <a:cubicBezTo>
                      <a:pt x="442" y="395"/>
                      <a:pt x="422" y="392"/>
                      <a:pt x="400" y="364"/>
                    </a:cubicBezTo>
                    <a:cubicBezTo>
                      <a:pt x="356" y="307"/>
                      <a:pt x="312" y="250"/>
                      <a:pt x="268" y="193"/>
                    </a:cubicBezTo>
                    <a:close/>
                  </a:path>
                </a:pathLst>
              </a:custGeom>
              <a:solidFill>
                <a:srgbClr val="000000"/>
              </a:solidFill>
              <a:ln>
                <a:noFill/>
              </a:ln>
            </p:spPr>
          </p:sp>
          <p:sp>
            <p:nvSpPr>
              <p:cNvPr id="832" name="Freeform 6"/>
              <p:cNvSpPr/>
              <p:nvPr/>
            </p:nvSpPr>
            <p:spPr>
              <a:xfrm>
                <a:off x="2165400" y="3228840"/>
                <a:ext cx="84240" cy="157320"/>
              </a:xfrm>
              <a:custGeom>
                <a:avLst/>
                <a:gdLst/>
                <a:ahLst/>
                <a:rect l="0" t="0" r="r" b="b"/>
                <a:pathLst>
                  <a:path w="234" h="437">
                    <a:moveTo>
                      <a:pt x="140" y="157"/>
                    </a:moveTo>
                    <a:cubicBezTo>
                      <a:pt x="164" y="157"/>
                      <a:pt x="187" y="157"/>
                      <a:pt x="210" y="157"/>
                    </a:cubicBezTo>
                    <a:cubicBezTo>
                      <a:pt x="224" y="157"/>
                      <a:pt x="233" y="157"/>
                      <a:pt x="233" y="143"/>
                    </a:cubicBezTo>
                    <a:cubicBezTo>
                      <a:pt x="233" y="131"/>
                      <a:pt x="224" y="131"/>
                      <a:pt x="213" y="131"/>
                    </a:cubicBezTo>
                    <a:cubicBezTo>
                      <a:pt x="191" y="131"/>
                      <a:pt x="168" y="131"/>
                      <a:pt x="146" y="131"/>
                    </a:cubicBezTo>
                    <a:cubicBezTo>
                      <a:pt x="155" y="98"/>
                      <a:pt x="165" y="64"/>
                      <a:pt x="174" y="31"/>
                    </a:cubicBezTo>
                    <a:cubicBezTo>
                      <a:pt x="174" y="28"/>
                      <a:pt x="174" y="22"/>
                      <a:pt x="174" y="19"/>
                    </a:cubicBezTo>
                    <a:cubicBezTo>
                      <a:pt x="174" y="8"/>
                      <a:pt x="166" y="0"/>
                      <a:pt x="152" y="0"/>
                    </a:cubicBezTo>
                    <a:cubicBezTo>
                      <a:pt x="135" y="0"/>
                      <a:pt x="124" y="11"/>
                      <a:pt x="118" y="28"/>
                    </a:cubicBezTo>
                    <a:cubicBezTo>
                      <a:pt x="115" y="45"/>
                      <a:pt x="124" y="14"/>
                      <a:pt x="93" y="131"/>
                    </a:cubicBezTo>
                    <a:cubicBezTo>
                      <a:pt x="69" y="131"/>
                      <a:pt x="46" y="131"/>
                      <a:pt x="23" y="131"/>
                    </a:cubicBezTo>
                    <a:cubicBezTo>
                      <a:pt x="9" y="131"/>
                      <a:pt x="0" y="131"/>
                      <a:pt x="0" y="148"/>
                    </a:cubicBezTo>
                    <a:cubicBezTo>
                      <a:pt x="0" y="157"/>
                      <a:pt x="9" y="157"/>
                      <a:pt x="20" y="157"/>
                    </a:cubicBezTo>
                    <a:cubicBezTo>
                      <a:pt x="42" y="157"/>
                      <a:pt x="65" y="157"/>
                      <a:pt x="87" y="157"/>
                    </a:cubicBezTo>
                    <a:cubicBezTo>
                      <a:pt x="73" y="211"/>
                      <a:pt x="59" y="265"/>
                      <a:pt x="45" y="319"/>
                    </a:cubicBezTo>
                    <a:cubicBezTo>
                      <a:pt x="42" y="336"/>
                      <a:pt x="37" y="361"/>
                      <a:pt x="37" y="369"/>
                    </a:cubicBezTo>
                    <a:cubicBezTo>
                      <a:pt x="37" y="411"/>
                      <a:pt x="70" y="436"/>
                      <a:pt x="110" y="436"/>
                    </a:cubicBezTo>
                    <a:cubicBezTo>
                      <a:pt x="185" y="436"/>
                      <a:pt x="230" y="338"/>
                      <a:pt x="230" y="330"/>
                    </a:cubicBezTo>
                    <a:cubicBezTo>
                      <a:pt x="230" y="322"/>
                      <a:pt x="222" y="322"/>
                      <a:pt x="219" y="322"/>
                    </a:cubicBezTo>
                    <a:cubicBezTo>
                      <a:pt x="210" y="322"/>
                      <a:pt x="210" y="322"/>
                      <a:pt x="205" y="336"/>
                    </a:cubicBezTo>
                    <a:cubicBezTo>
                      <a:pt x="185" y="377"/>
                      <a:pt x="149" y="417"/>
                      <a:pt x="112" y="417"/>
                    </a:cubicBezTo>
                    <a:cubicBezTo>
                      <a:pt x="98" y="417"/>
                      <a:pt x="87" y="408"/>
                      <a:pt x="87" y="383"/>
                    </a:cubicBezTo>
                    <a:cubicBezTo>
                      <a:pt x="87" y="375"/>
                      <a:pt x="90" y="361"/>
                      <a:pt x="93" y="355"/>
                    </a:cubicBezTo>
                    <a:cubicBezTo>
                      <a:pt x="109" y="289"/>
                      <a:pt x="125" y="223"/>
                      <a:pt x="140" y="157"/>
                    </a:cubicBezTo>
                    <a:close/>
                  </a:path>
                </a:pathLst>
              </a:custGeom>
              <a:solidFill>
                <a:srgbClr val="000000"/>
              </a:solidFill>
              <a:ln>
                <a:noFill/>
              </a:ln>
            </p:spPr>
          </p:sp>
          <p:sp>
            <p:nvSpPr>
              <p:cNvPr id="833" name="Freeform 7"/>
              <p:cNvSpPr/>
              <p:nvPr/>
            </p:nvSpPr>
            <p:spPr>
              <a:xfrm>
                <a:off x="2279520" y="3229920"/>
                <a:ext cx="182520" cy="182520"/>
              </a:xfrm>
              <a:custGeom>
                <a:avLst/>
                <a:gdLst/>
                <a:ahLst/>
                <a:rect l="0" t="0" r="r" b="b"/>
                <a:pathLst>
                  <a:path w="507" h="507">
                    <a:moveTo>
                      <a:pt x="271" y="271"/>
                    </a:moveTo>
                    <a:cubicBezTo>
                      <a:pt x="341" y="271"/>
                      <a:pt x="411" y="271"/>
                      <a:pt x="481" y="271"/>
                    </a:cubicBezTo>
                    <a:cubicBezTo>
                      <a:pt x="490" y="271"/>
                      <a:pt x="506" y="271"/>
                      <a:pt x="506" y="254"/>
                    </a:cubicBezTo>
                    <a:cubicBezTo>
                      <a:pt x="506" y="237"/>
                      <a:pt x="490" y="237"/>
                      <a:pt x="481" y="237"/>
                    </a:cubicBezTo>
                    <a:cubicBezTo>
                      <a:pt x="411" y="237"/>
                      <a:pt x="341" y="237"/>
                      <a:pt x="271" y="237"/>
                    </a:cubicBezTo>
                    <a:cubicBezTo>
                      <a:pt x="271" y="167"/>
                      <a:pt x="271" y="96"/>
                      <a:pt x="271" y="25"/>
                    </a:cubicBezTo>
                    <a:cubicBezTo>
                      <a:pt x="271" y="16"/>
                      <a:pt x="271" y="0"/>
                      <a:pt x="254" y="0"/>
                    </a:cubicBezTo>
                    <a:cubicBezTo>
                      <a:pt x="238" y="0"/>
                      <a:pt x="238" y="16"/>
                      <a:pt x="238" y="25"/>
                    </a:cubicBezTo>
                    <a:cubicBezTo>
                      <a:pt x="238" y="96"/>
                      <a:pt x="238" y="167"/>
                      <a:pt x="238" y="237"/>
                    </a:cubicBezTo>
                    <a:cubicBezTo>
                      <a:pt x="167" y="237"/>
                      <a:pt x="96" y="237"/>
                      <a:pt x="25" y="237"/>
                    </a:cubicBezTo>
                    <a:cubicBezTo>
                      <a:pt x="17" y="237"/>
                      <a:pt x="0" y="237"/>
                      <a:pt x="0" y="254"/>
                    </a:cubicBezTo>
                    <a:cubicBezTo>
                      <a:pt x="0" y="271"/>
                      <a:pt x="17" y="271"/>
                      <a:pt x="25" y="271"/>
                    </a:cubicBezTo>
                    <a:cubicBezTo>
                      <a:pt x="96" y="271"/>
                      <a:pt x="167" y="271"/>
                      <a:pt x="238" y="271"/>
                    </a:cubicBezTo>
                    <a:cubicBezTo>
                      <a:pt x="238" y="341"/>
                      <a:pt x="238" y="411"/>
                      <a:pt x="238" y="481"/>
                    </a:cubicBezTo>
                    <a:cubicBezTo>
                      <a:pt x="238" y="489"/>
                      <a:pt x="238" y="506"/>
                      <a:pt x="254" y="506"/>
                    </a:cubicBezTo>
                    <a:cubicBezTo>
                      <a:pt x="271" y="506"/>
                      <a:pt x="271" y="492"/>
                      <a:pt x="271" y="481"/>
                    </a:cubicBezTo>
                    <a:cubicBezTo>
                      <a:pt x="271" y="411"/>
                      <a:pt x="271" y="341"/>
                      <a:pt x="271" y="271"/>
                    </a:cubicBezTo>
                    <a:close/>
                  </a:path>
                </a:pathLst>
              </a:custGeom>
              <a:solidFill>
                <a:srgbClr val="000000"/>
              </a:solidFill>
              <a:ln>
                <a:noFill/>
              </a:ln>
            </p:spPr>
          </p:sp>
          <p:sp>
            <p:nvSpPr>
              <p:cNvPr id="834" name="Freeform 8"/>
              <p:cNvSpPr/>
              <p:nvPr/>
            </p:nvSpPr>
            <p:spPr>
              <a:xfrm>
                <a:off x="2506320" y="3218760"/>
                <a:ext cx="90720" cy="164520"/>
              </a:xfrm>
              <a:custGeom>
                <a:avLst/>
                <a:gdLst/>
                <a:ahLst/>
                <a:rect l="0" t="0" r="r" b="b"/>
                <a:pathLst>
                  <a:path w="252" h="457">
                    <a:moveTo>
                      <a:pt x="156" y="19"/>
                    </a:moveTo>
                    <a:cubicBezTo>
                      <a:pt x="156" y="0"/>
                      <a:pt x="156" y="0"/>
                      <a:pt x="137" y="0"/>
                    </a:cubicBezTo>
                    <a:cubicBezTo>
                      <a:pt x="92" y="45"/>
                      <a:pt x="28" y="45"/>
                      <a:pt x="0" y="45"/>
                    </a:cubicBezTo>
                    <a:cubicBezTo>
                      <a:pt x="0" y="53"/>
                      <a:pt x="0" y="61"/>
                      <a:pt x="0" y="70"/>
                    </a:cubicBezTo>
                    <a:cubicBezTo>
                      <a:pt x="16" y="70"/>
                      <a:pt x="64" y="70"/>
                      <a:pt x="100" y="50"/>
                    </a:cubicBezTo>
                    <a:cubicBezTo>
                      <a:pt x="100" y="167"/>
                      <a:pt x="100" y="283"/>
                      <a:pt x="100" y="400"/>
                    </a:cubicBezTo>
                    <a:cubicBezTo>
                      <a:pt x="100" y="422"/>
                      <a:pt x="100" y="431"/>
                      <a:pt x="30" y="431"/>
                    </a:cubicBezTo>
                    <a:cubicBezTo>
                      <a:pt x="22" y="431"/>
                      <a:pt x="14" y="431"/>
                      <a:pt x="5" y="431"/>
                    </a:cubicBezTo>
                    <a:cubicBezTo>
                      <a:pt x="5" y="439"/>
                      <a:pt x="5" y="447"/>
                      <a:pt x="5" y="456"/>
                    </a:cubicBezTo>
                    <a:cubicBezTo>
                      <a:pt x="19" y="456"/>
                      <a:pt x="103" y="453"/>
                      <a:pt x="128" y="453"/>
                    </a:cubicBezTo>
                    <a:cubicBezTo>
                      <a:pt x="151" y="453"/>
                      <a:pt x="237" y="456"/>
                      <a:pt x="251" y="456"/>
                    </a:cubicBezTo>
                    <a:cubicBezTo>
                      <a:pt x="251" y="447"/>
                      <a:pt x="251" y="439"/>
                      <a:pt x="251" y="431"/>
                    </a:cubicBezTo>
                    <a:cubicBezTo>
                      <a:pt x="243" y="431"/>
                      <a:pt x="235" y="431"/>
                      <a:pt x="226" y="431"/>
                    </a:cubicBezTo>
                    <a:cubicBezTo>
                      <a:pt x="156" y="431"/>
                      <a:pt x="156" y="422"/>
                      <a:pt x="156" y="400"/>
                    </a:cubicBezTo>
                    <a:cubicBezTo>
                      <a:pt x="156" y="273"/>
                      <a:pt x="156" y="146"/>
                      <a:pt x="156" y="19"/>
                    </a:cubicBezTo>
                    <a:close/>
                  </a:path>
                </a:pathLst>
              </a:custGeom>
              <a:solidFill>
                <a:srgbClr val="000000"/>
              </a:solidFill>
              <a:ln>
                <a:noFill/>
              </a:ln>
            </p:spPr>
          </p:sp>
          <p:sp>
            <p:nvSpPr>
              <p:cNvPr id="835" name="Freeform 9"/>
              <p:cNvSpPr/>
              <p:nvPr/>
            </p:nvSpPr>
            <p:spPr>
              <a:xfrm>
                <a:off x="2757240" y="3200760"/>
                <a:ext cx="235080" cy="82800"/>
              </a:xfrm>
              <a:custGeom>
                <a:avLst/>
                <a:gdLst/>
                <a:ahLst/>
                <a:rect l="0" t="0" r="r" b="b"/>
                <a:pathLst>
                  <a:path w="653" h="230">
                    <a:moveTo>
                      <a:pt x="618" y="39"/>
                    </a:moveTo>
                    <a:cubicBezTo>
                      <a:pt x="632" y="39"/>
                      <a:pt x="652" y="39"/>
                      <a:pt x="652" y="19"/>
                    </a:cubicBezTo>
                    <a:cubicBezTo>
                      <a:pt x="652" y="0"/>
                      <a:pt x="632" y="0"/>
                      <a:pt x="621" y="0"/>
                    </a:cubicBezTo>
                    <a:cubicBezTo>
                      <a:pt x="424" y="0"/>
                      <a:pt x="227" y="0"/>
                      <a:pt x="30" y="0"/>
                    </a:cubicBezTo>
                    <a:cubicBezTo>
                      <a:pt x="16" y="0"/>
                      <a:pt x="0" y="0"/>
                      <a:pt x="0" y="19"/>
                    </a:cubicBezTo>
                    <a:cubicBezTo>
                      <a:pt x="0" y="39"/>
                      <a:pt x="16" y="39"/>
                      <a:pt x="30" y="39"/>
                    </a:cubicBezTo>
                    <a:cubicBezTo>
                      <a:pt x="226" y="39"/>
                      <a:pt x="422" y="39"/>
                      <a:pt x="618" y="39"/>
                    </a:cubicBezTo>
                    <a:moveTo>
                      <a:pt x="621" y="229"/>
                    </a:moveTo>
                    <a:cubicBezTo>
                      <a:pt x="632" y="229"/>
                      <a:pt x="652" y="229"/>
                      <a:pt x="652" y="209"/>
                    </a:cubicBezTo>
                    <a:cubicBezTo>
                      <a:pt x="652" y="190"/>
                      <a:pt x="632" y="190"/>
                      <a:pt x="618" y="190"/>
                    </a:cubicBezTo>
                    <a:cubicBezTo>
                      <a:pt x="422" y="190"/>
                      <a:pt x="226" y="190"/>
                      <a:pt x="30" y="190"/>
                    </a:cubicBezTo>
                    <a:cubicBezTo>
                      <a:pt x="16" y="190"/>
                      <a:pt x="0" y="190"/>
                      <a:pt x="0" y="209"/>
                    </a:cubicBezTo>
                    <a:cubicBezTo>
                      <a:pt x="0" y="229"/>
                      <a:pt x="16" y="229"/>
                      <a:pt x="30" y="229"/>
                    </a:cubicBezTo>
                    <a:cubicBezTo>
                      <a:pt x="227" y="229"/>
                      <a:pt x="424" y="229"/>
                      <a:pt x="621" y="229"/>
                    </a:cubicBezTo>
                    <a:close/>
                  </a:path>
                </a:pathLst>
              </a:custGeom>
              <a:solidFill>
                <a:srgbClr val="000000"/>
              </a:solidFill>
              <a:ln>
                <a:noFill/>
              </a:ln>
            </p:spPr>
          </p:sp>
          <p:sp>
            <p:nvSpPr>
              <p:cNvPr id="836" name="Freeform 10"/>
              <p:cNvSpPr/>
              <p:nvPr/>
            </p:nvSpPr>
            <p:spPr>
              <a:xfrm>
                <a:off x="3128760" y="3080880"/>
                <a:ext cx="177840" cy="322560"/>
              </a:xfrm>
              <a:custGeom>
                <a:avLst/>
                <a:gdLst/>
                <a:ahLst/>
                <a:rect l="0" t="0" r="r" b="b"/>
                <a:pathLst>
                  <a:path w="494" h="896">
                    <a:moveTo>
                      <a:pt x="311" y="299"/>
                    </a:moveTo>
                    <a:cubicBezTo>
                      <a:pt x="339" y="299"/>
                      <a:pt x="367" y="299"/>
                      <a:pt x="395" y="299"/>
                    </a:cubicBezTo>
                    <a:cubicBezTo>
                      <a:pt x="415" y="299"/>
                      <a:pt x="423" y="299"/>
                      <a:pt x="423" y="279"/>
                    </a:cubicBezTo>
                    <a:cubicBezTo>
                      <a:pt x="423" y="268"/>
                      <a:pt x="415" y="268"/>
                      <a:pt x="398" y="268"/>
                    </a:cubicBezTo>
                    <a:cubicBezTo>
                      <a:pt x="371" y="268"/>
                      <a:pt x="344" y="268"/>
                      <a:pt x="317" y="268"/>
                    </a:cubicBezTo>
                    <a:cubicBezTo>
                      <a:pt x="323" y="231"/>
                      <a:pt x="330" y="194"/>
                      <a:pt x="336" y="156"/>
                    </a:cubicBezTo>
                    <a:cubicBezTo>
                      <a:pt x="342" y="137"/>
                      <a:pt x="353" y="67"/>
                      <a:pt x="362" y="56"/>
                    </a:cubicBezTo>
                    <a:cubicBezTo>
                      <a:pt x="370" y="36"/>
                      <a:pt x="387" y="22"/>
                      <a:pt x="406" y="22"/>
                    </a:cubicBezTo>
                    <a:cubicBezTo>
                      <a:pt x="412" y="22"/>
                      <a:pt x="437" y="22"/>
                      <a:pt x="454" y="39"/>
                    </a:cubicBezTo>
                    <a:cubicBezTo>
                      <a:pt x="412" y="42"/>
                      <a:pt x="401" y="78"/>
                      <a:pt x="401" y="92"/>
                    </a:cubicBezTo>
                    <a:cubicBezTo>
                      <a:pt x="401" y="114"/>
                      <a:pt x="420" y="126"/>
                      <a:pt x="437" y="126"/>
                    </a:cubicBezTo>
                    <a:cubicBezTo>
                      <a:pt x="465" y="126"/>
                      <a:pt x="493" y="106"/>
                      <a:pt x="493" y="67"/>
                    </a:cubicBezTo>
                    <a:cubicBezTo>
                      <a:pt x="493" y="22"/>
                      <a:pt x="448" y="0"/>
                      <a:pt x="406" y="0"/>
                    </a:cubicBezTo>
                    <a:cubicBezTo>
                      <a:pt x="373" y="0"/>
                      <a:pt x="311" y="16"/>
                      <a:pt x="280" y="114"/>
                    </a:cubicBezTo>
                    <a:cubicBezTo>
                      <a:pt x="275" y="134"/>
                      <a:pt x="272" y="145"/>
                      <a:pt x="250" y="268"/>
                    </a:cubicBezTo>
                    <a:cubicBezTo>
                      <a:pt x="227" y="268"/>
                      <a:pt x="205" y="268"/>
                      <a:pt x="182" y="268"/>
                    </a:cubicBezTo>
                    <a:cubicBezTo>
                      <a:pt x="163" y="268"/>
                      <a:pt x="152" y="268"/>
                      <a:pt x="152" y="288"/>
                    </a:cubicBezTo>
                    <a:cubicBezTo>
                      <a:pt x="152" y="299"/>
                      <a:pt x="160" y="299"/>
                      <a:pt x="180" y="299"/>
                    </a:cubicBezTo>
                    <a:cubicBezTo>
                      <a:pt x="201" y="299"/>
                      <a:pt x="223" y="299"/>
                      <a:pt x="244" y="299"/>
                    </a:cubicBezTo>
                    <a:cubicBezTo>
                      <a:pt x="220" y="429"/>
                      <a:pt x="195" y="558"/>
                      <a:pt x="171" y="688"/>
                    </a:cubicBezTo>
                    <a:cubicBezTo>
                      <a:pt x="152" y="783"/>
                      <a:pt x="135" y="872"/>
                      <a:pt x="84" y="872"/>
                    </a:cubicBezTo>
                    <a:cubicBezTo>
                      <a:pt x="82" y="872"/>
                      <a:pt x="56" y="872"/>
                      <a:pt x="37" y="856"/>
                    </a:cubicBezTo>
                    <a:cubicBezTo>
                      <a:pt x="84" y="850"/>
                      <a:pt x="93" y="816"/>
                      <a:pt x="93" y="802"/>
                    </a:cubicBezTo>
                    <a:cubicBezTo>
                      <a:pt x="93" y="777"/>
                      <a:pt x="73" y="766"/>
                      <a:pt x="56" y="766"/>
                    </a:cubicBezTo>
                    <a:cubicBezTo>
                      <a:pt x="31" y="766"/>
                      <a:pt x="0" y="788"/>
                      <a:pt x="0" y="825"/>
                    </a:cubicBezTo>
                    <a:cubicBezTo>
                      <a:pt x="0" y="870"/>
                      <a:pt x="45" y="895"/>
                      <a:pt x="84" y="895"/>
                    </a:cubicBezTo>
                    <a:cubicBezTo>
                      <a:pt x="140" y="895"/>
                      <a:pt x="180" y="836"/>
                      <a:pt x="196" y="800"/>
                    </a:cubicBezTo>
                    <a:cubicBezTo>
                      <a:pt x="227" y="735"/>
                      <a:pt x="250" y="618"/>
                      <a:pt x="252" y="609"/>
                    </a:cubicBezTo>
                    <a:cubicBezTo>
                      <a:pt x="272" y="506"/>
                      <a:pt x="292" y="402"/>
                      <a:pt x="311" y="299"/>
                    </a:cubicBezTo>
                    <a:close/>
                  </a:path>
                </a:pathLst>
              </a:custGeom>
              <a:solidFill>
                <a:srgbClr val="000000"/>
              </a:solidFill>
              <a:ln>
                <a:noFill/>
              </a:ln>
            </p:spPr>
          </p:sp>
          <p:sp>
            <p:nvSpPr>
              <p:cNvPr id="837" name="Freeform 11"/>
              <p:cNvSpPr/>
              <p:nvPr/>
            </p:nvSpPr>
            <p:spPr>
              <a:xfrm>
                <a:off x="3356640" y="3064680"/>
                <a:ext cx="83160" cy="353880"/>
              </a:xfrm>
              <a:custGeom>
                <a:avLst/>
                <a:gdLst/>
                <a:ahLst/>
                <a:rect l="0" t="0" r="r" b="b"/>
                <a:pathLst>
                  <a:path w="231" h="983">
                    <a:moveTo>
                      <a:pt x="230" y="973"/>
                    </a:moveTo>
                    <a:cubicBezTo>
                      <a:pt x="230" y="971"/>
                      <a:pt x="230" y="968"/>
                      <a:pt x="213" y="951"/>
                    </a:cubicBezTo>
                    <a:cubicBezTo>
                      <a:pt x="90" y="828"/>
                      <a:pt x="59" y="643"/>
                      <a:pt x="59" y="492"/>
                    </a:cubicBezTo>
                    <a:cubicBezTo>
                      <a:pt x="59" y="322"/>
                      <a:pt x="95" y="151"/>
                      <a:pt x="216" y="28"/>
                    </a:cubicBezTo>
                    <a:cubicBezTo>
                      <a:pt x="230" y="14"/>
                      <a:pt x="230" y="14"/>
                      <a:pt x="230" y="11"/>
                    </a:cubicBezTo>
                    <a:cubicBezTo>
                      <a:pt x="230" y="3"/>
                      <a:pt x="224" y="0"/>
                      <a:pt x="218" y="0"/>
                    </a:cubicBezTo>
                    <a:cubicBezTo>
                      <a:pt x="210" y="0"/>
                      <a:pt x="120" y="67"/>
                      <a:pt x="64" y="193"/>
                    </a:cubicBezTo>
                    <a:cubicBezTo>
                      <a:pt x="14" y="299"/>
                      <a:pt x="0" y="408"/>
                      <a:pt x="0" y="492"/>
                    </a:cubicBezTo>
                    <a:cubicBezTo>
                      <a:pt x="0" y="568"/>
                      <a:pt x="11" y="688"/>
                      <a:pt x="67" y="797"/>
                    </a:cubicBezTo>
                    <a:cubicBezTo>
                      <a:pt x="126" y="920"/>
                      <a:pt x="210" y="982"/>
                      <a:pt x="218" y="982"/>
                    </a:cubicBezTo>
                    <a:cubicBezTo>
                      <a:pt x="224" y="982"/>
                      <a:pt x="230" y="979"/>
                      <a:pt x="230" y="973"/>
                    </a:cubicBezTo>
                    <a:close/>
                  </a:path>
                </a:pathLst>
              </a:custGeom>
              <a:solidFill>
                <a:srgbClr val="000000"/>
              </a:solidFill>
              <a:ln>
                <a:noFill/>
              </a:ln>
            </p:spPr>
          </p:sp>
          <p:sp>
            <p:nvSpPr>
              <p:cNvPr id="838" name="Freeform 12"/>
              <p:cNvSpPr/>
              <p:nvPr/>
            </p:nvSpPr>
            <p:spPr>
              <a:xfrm>
                <a:off x="3469680" y="3173400"/>
                <a:ext cx="176400" cy="160560"/>
              </a:xfrm>
              <a:custGeom>
                <a:avLst/>
                <a:gdLst/>
                <a:ahLst/>
                <a:rect l="0" t="0" r="r" b="b"/>
                <a:pathLst>
                  <a:path w="490" h="446">
                    <a:moveTo>
                      <a:pt x="302" y="140"/>
                    </a:moveTo>
                    <a:cubicBezTo>
                      <a:pt x="308" y="112"/>
                      <a:pt x="330" y="22"/>
                      <a:pt x="397" y="22"/>
                    </a:cubicBezTo>
                    <a:cubicBezTo>
                      <a:pt x="403" y="22"/>
                      <a:pt x="428" y="22"/>
                      <a:pt x="447" y="36"/>
                    </a:cubicBezTo>
                    <a:cubicBezTo>
                      <a:pt x="419" y="39"/>
                      <a:pt x="400" y="64"/>
                      <a:pt x="400" y="90"/>
                    </a:cubicBezTo>
                    <a:cubicBezTo>
                      <a:pt x="400" y="104"/>
                      <a:pt x="411" y="123"/>
                      <a:pt x="436" y="123"/>
                    </a:cubicBezTo>
                    <a:cubicBezTo>
                      <a:pt x="459" y="123"/>
                      <a:pt x="489" y="106"/>
                      <a:pt x="489" y="67"/>
                    </a:cubicBezTo>
                    <a:cubicBezTo>
                      <a:pt x="489" y="14"/>
                      <a:pt x="433" y="0"/>
                      <a:pt x="400" y="0"/>
                    </a:cubicBezTo>
                    <a:cubicBezTo>
                      <a:pt x="341" y="0"/>
                      <a:pt x="308" y="53"/>
                      <a:pt x="296" y="76"/>
                    </a:cubicBezTo>
                    <a:cubicBezTo>
                      <a:pt x="271" y="11"/>
                      <a:pt x="218" y="0"/>
                      <a:pt x="190" y="0"/>
                    </a:cubicBezTo>
                    <a:cubicBezTo>
                      <a:pt x="86" y="0"/>
                      <a:pt x="30" y="129"/>
                      <a:pt x="30" y="151"/>
                    </a:cubicBezTo>
                    <a:cubicBezTo>
                      <a:pt x="30" y="162"/>
                      <a:pt x="42" y="162"/>
                      <a:pt x="44" y="162"/>
                    </a:cubicBezTo>
                    <a:cubicBezTo>
                      <a:pt x="50" y="162"/>
                      <a:pt x="53" y="159"/>
                      <a:pt x="56" y="151"/>
                    </a:cubicBezTo>
                    <a:cubicBezTo>
                      <a:pt x="89" y="48"/>
                      <a:pt x="154" y="22"/>
                      <a:pt x="187" y="22"/>
                    </a:cubicBezTo>
                    <a:cubicBezTo>
                      <a:pt x="207" y="22"/>
                      <a:pt x="240" y="31"/>
                      <a:pt x="240" y="90"/>
                    </a:cubicBezTo>
                    <a:cubicBezTo>
                      <a:pt x="240" y="120"/>
                      <a:pt x="224" y="185"/>
                      <a:pt x="187" y="322"/>
                    </a:cubicBezTo>
                    <a:cubicBezTo>
                      <a:pt x="173" y="383"/>
                      <a:pt x="137" y="425"/>
                      <a:pt x="95" y="425"/>
                    </a:cubicBezTo>
                    <a:cubicBezTo>
                      <a:pt x="89" y="425"/>
                      <a:pt x="67" y="425"/>
                      <a:pt x="44" y="411"/>
                    </a:cubicBezTo>
                    <a:cubicBezTo>
                      <a:pt x="70" y="406"/>
                      <a:pt x="92" y="386"/>
                      <a:pt x="92" y="358"/>
                    </a:cubicBezTo>
                    <a:cubicBezTo>
                      <a:pt x="92" y="333"/>
                      <a:pt x="70" y="324"/>
                      <a:pt x="56" y="324"/>
                    </a:cubicBezTo>
                    <a:cubicBezTo>
                      <a:pt x="25" y="324"/>
                      <a:pt x="0" y="350"/>
                      <a:pt x="0" y="380"/>
                    </a:cubicBezTo>
                    <a:cubicBezTo>
                      <a:pt x="0" y="425"/>
                      <a:pt x="50" y="445"/>
                      <a:pt x="92" y="445"/>
                    </a:cubicBezTo>
                    <a:cubicBezTo>
                      <a:pt x="159" y="445"/>
                      <a:pt x="193" y="378"/>
                      <a:pt x="196" y="372"/>
                    </a:cubicBezTo>
                    <a:cubicBezTo>
                      <a:pt x="210" y="408"/>
                      <a:pt x="243" y="445"/>
                      <a:pt x="302" y="445"/>
                    </a:cubicBezTo>
                    <a:cubicBezTo>
                      <a:pt x="403" y="445"/>
                      <a:pt x="461" y="319"/>
                      <a:pt x="461" y="294"/>
                    </a:cubicBezTo>
                    <a:cubicBezTo>
                      <a:pt x="461" y="285"/>
                      <a:pt x="450" y="285"/>
                      <a:pt x="447" y="285"/>
                    </a:cubicBezTo>
                    <a:cubicBezTo>
                      <a:pt x="439" y="285"/>
                      <a:pt x="436" y="288"/>
                      <a:pt x="436" y="297"/>
                    </a:cubicBezTo>
                    <a:cubicBezTo>
                      <a:pt x="403" y="400"/>
                      <a:pt x="336" y="425"/>
                      <a:pt x="305" y="425"/>
                    </a:cubicBezTo>
                    <a:cubicBezTo>
                      <a:pt x="266" y="425"/>
                      <a:pt x="252" y="392"/>
                      <a:pt x="252" y="361"/>
                    </a:cubicBezTo>
                    <a:cubicBezTo>
                      <a:pt x="252" y="338"/>
                      <a:pt x="257" y="316"/>
                      <a:pt x="268" y="274"/>
                    </a:cubicBezTo>
                    <a:cubicBezTo>
                      <a:pt x="280" y="229"/>
                      <a:pt x="291" y="185"/>
                      <a:pt x="302" y="140"/>
                    </a:cubicBezTo>
                    <a:close/>
                  </a:path>
                </a:pathLst>
              </a:custGeom>
              <a:solidFill>
                <a:srgbClr val="000000"/>
              </a:solidFill>
              <a:ln>
                <a:noFill/>
              </a:ln>
            </p:spPr>
          </p:sp>
          <p:sp>
            <p:nvSpPr>
              <p:cNvPr id="839" name="Freeform 13"/>
              <p:cNvSpPr/>
              <p:nvPr/>
            </p:nvSpPr>
            <p:spPr>
              <a:xfrm>
                <a:off x="3672000" y="3228840"/>
                <a:ext cx="84960" cy="157320"/>
              </a:xfrm>
              <a:custGeom>
                <a:avLst/>
                <a:gdLst/>
                <a:ahLst/>
                <a:rect l="0" t="0" r="r" b="b"/>
                <a:pathLst>
                  <a:path w="236" h="437">
                    <a:moveTo>
                      <a:pt x="143" y="157"/>
                    </a:moveTo>
                    <a:cubicBezTo>
                      <a:pt x="166" y="157"/>
                      <a:pt x="190" y="157"/>
                      <a:pt x="213" y="157"/>
                    </a:cubicBezTo>
                    <a:cubicBezTo>
                      <a:pt x="224" y="157"/>
                      <a:pt x="235" y="157"/>
                      <a:pt x="235" y="143"/>
                    </a:cubicBezTo>
                    <a:cubicBezTo>
                      <a:pt x="235" y="131"/>
                      <a:pt x="224" y="131"/>
                      <a:pt x="213" y="131"/>
                    </a:cubicBezTo>
                    <a:cubicBezTo>
                      <a:pt x="192" y="131"/>
                      <a:pt x="170" y="131"/>
                      <a:pt x="149" y="131"/>
                    </a:cubicBezTo>
                    <a:cubicBezTo>
                      <a:pt x="157" y="98"/>
                      <a:pt x="165" y="64"/>
                      <a:pt x="174" y="31"/>
                    </a:cubicBezTo>
                    <a:cubicBezTo>
                      <a:pt x="174" y="28"/>
                      <a:pt x="177" y="22"/>
                      <a:pt x="177" y="19"/>
                    </a:cubicBezTo>
                    <a:cubicBezTo>
                      <a:pt x="177" y="8"/>
                      <a:pt x="165" y="0"/>
                      <a:pt x="151" y="0"/>
                    </a:cubicBezTo>
                    <a:cubicBezTo>
                      <a:pt x="135" y="0"/>
                      <a:pt x="123" y="11"/>
                      <a:pt x="121" y="28"/>
                    </a:cubicBezTo>
                    <a:cubicBezTo>
                      <a:pt x="115" y="45"/>
                      <a:pt x="123" y="14"/>
                      <a:pt x="93" y="131"/>
                    </a:cubicBezTo>
                    <a:cubicBezTo>
                      <a:pt x="69" y="131"/>
                      <a:pt x="46" y="131"/>
                      <a:pt x="23" y="131"/>
                    </a:cubicBezTo>
                    <a:cubicBezTo>
                      <a:pt x="11" y="131"/>
                      <a:pt x="0" y="131"/>
                      <a:pt x="0" y="148"/>
                    </a:cubicBezTo>
                    <a:cubicBezTo>
                      <a:pt x="0" y="157"/>
                      <a:pt x="9" y="157"/>
                      <a:pt x="23" y="157"/>
                    </a:cubicBezTo>
                    <a:cubicBezTo>
                      <a:pt x="44" y="157"/>
                      <a:pt x="66" y="157"/>
                      <a:pt x="87" y="157"/>
                    </a:cubicBezTo>
                    <a:cubicBezTo>
                      <a:pt x="74" y="211"/>
                      <a:pt x="61" y="265"/>
                      <a:pt x="48" y="319"/>
                    </a:cubicBezTo>
                    <a:cubicBezTo>
                      <a:pt x="42" y="336"/>
                      <a:pt x="37" y="361"/>
                      <a:pt x="37" y="369"/>
                    </a:cubicBezTo>
                    <a:cubicBezTo>
                      <a:pt x="37" y="411"/>
                      <a:pt x="70" y="436"/>
                      <a:pt x="109" y="436"/>
                    </a:cubicBezTo>
                    <a:cubicBezTo>
                      <a:pt x="188" y="436"/>
                      <a:pt x="230" y="338"/>
                      <a:pt x="230" y="330"/>
                    </a:cubicBezTo>
                    <a:cubicBezTo>
                      <a:pt x="230" y="322"/>
                      <a:pt x="221" y="322"/>
                      <a:pt x="219" y="322"/>
                    </a:cubicBezTo>
                    <a:cubicBezTo>
                      <a:pt x="210" y="322"/>
                      <a:pt x="210" y="322"/>
                      <a:pt x="205" y="336"/>
                    </a:cubicBezTo>
                    <a:cubicBezTo>
                      <a:pt x="185" y="377"/>
                      <a:pt x="151" y="417"/>
                      <a:pt x="112" y="417"/>
                    </a:cubicBezTo>
                    <a:cubicBezTo>
                      <a:pt x="98" y="417"/>
                      <a:pt x="87" y="408"/>
                      <a:pt x="87" y="383"/>
                    </a:cubicBezTo>
                    <a:cubicBezTo>
                      <a:pt x="87" y="375"/>
                      <a:pt x="90" y="361"/>
                      <a:pt x="93" y="355"/>
                    </a:cubicBezTo>
                    <a:cubicBezTo>
                      <a:pt x="109" y="289"/>
                      <a:pt x="126" y="223"/>
                      <a:pt x="143" y="157"/>
                    </a:cubicBezTo>
                    <a:close/>
                  </a:path>
                </a:pathLst>
              </a:custGeom>
              <a:solidFill>
                <a:srgbClr val="000000"/>
              </a:solidFill>
              <a:ln>
                <a:noFill/>
              </a:ln>
            </p:spPr>
          </p:sp>
          <p:sp>
            <p:nvSpPr>
              <p:cNvPr id="840" name="Freeform 14"/>
              <p:cNvSpPr/>
              <p:nvPr/>
            </p:nvSpPr>
            <p:spPr>
              <a:xfrm>
                <a:off x="3817080" y="3292200"/>
                <a:ext cx="41760" cy="106200"/>
              </a:xfrm>
              <a:custGeom>
                <a:avLst/>
                <a:gdLst/>
                <a:ahLst/>
                <a:rect l="0" t="0" r="r" b="b"/>
                <a:pathLst>
                  <a:path w="116" h="295">
                    <a:moveTo>
                      <a:pt x="115" y="104"/>
                    </a:moveTo>
                    <a:cubicBezTo>
                      <a:pt x="115" y="39"/>
                      <a:pt x="90" y="0"/>
                      <a:pt x="54" y="0"/>
                    </a:cubicBezTo>
                    <a:cubicBezTo>
                      <a:pt x="20" y="0"/>
                      <a:pt x="0" y="25"/>
                      <a:pt x="0" y="53"/>
                    </a:cubicBezTo>
                    <a:cubicBezTo>
                      <a:pt x="0" y="78"/>
                      <a:pt x="20" y="106"/>
                      <a:pt x="54" y="106"/>
                    </a:cubicBezTo>
                    <a:cubicBezTo>
                      <a:pt x="65" y="106"/>
                      <a:pt x="76" y="101"/>
                      <a:pt x="87" y="92"/>
                    </a:cubicBezTo>
                    <a:cubicBezTo>
                      <a:pt x="90" y="90"/>
                      <a:pt x="90" y="90"/>
                      <a:pt x="93" y="90"/>
                    </a:cubicBezTo>
                    <a:cubicBezTo>
                      <a:pt x="93" y="94"/>
                      <a:pt x="93" y="90"/>
                      <a:pt x="93" y="104"/>
                    </a:cubicBezTo>
                    <a:cubicBezTo>
                      <a:pt x="93" y="176"/>
                      <a:pt x="58" y="234"/>
                      <a:pt x="26" y="269"/>
                    </a:cubicBezTo>
                    <a:cubicBezTo>
                      <a:pt x="16" y="279"/>
                      <a:pt x="17" y="280"/>
                      <a:pt x="17" y="285"/>
                    </a:cubicBezTo>
                    <a:cubicBezTo>
                      <a:pt x="17" y="291"/>
                      <a:pt x="20" y="294"/>
                      <a:pt x="26" y="294"/>
                    </a:cubicBezTo>
                    <a:cubicBezTo>
                      <a:pt x="37" y="294"/>
                      <a:pt x="115" y="218"/>
                      <a:pt x="115" y="104"/>
                    </a:cubicBezTo>
                    <a:close/>
                  </a:path>
                </a:pathLst>
              </a:custGeom>
              <a:solidFill>
                <a:srgbClr val="000000"/>
              </a:solidFill>
              <a:ln>
                <a:noFill/>
              </a:ln>
            </p:spPr>
          </p:sp>
          <p:sp>
            <p:nvSpPr>
              <p:cNvPr id="841" name="Freeform 15"/>
              <p:cNvSpPr/>
              <p:nvPr/>
            </p:nvSpPr>
            <p:spPr>
              <a:xfrm>
                <a:off x="3954240" y="3173400"/>
                <a:ext cx="182880" cy="160560"/>
              </a:xfrm>
              <a:custGeom>
                <a:avLst/>
                <a:gdLst/>
                <a:ahLst/>
                <a:rect l="0" t="0" r="r" b="b"/>
                <a:pathLst>
                  <a:path w="508" h="446">
                    <a:moveTo>
                      <a:pt x="316" y="380"/>
                    </a:moveTo>
                    <a:cubicBezTo>
                      <a:pt x="328" y="420"/>
                      <a:pt x="361" y="445"/>
                      <a:pt x="403" y="445"/>
                    </a:cubicBezTo>
                    <a:cubicBezTo>
                      <a:pt x="437" y="445"/>
                      <a:pt x="462" y="422"/>
                      <a:pt x="476" y="392"/>
                    </a:cubicBezTo>
                    <a:cubicBezTo>
                      <a:pt x="493" y="355"/>
                      <a:pt x="507" y="297"/>
                      <a:pt x="507" y="294"/>
                    </a:cubicBezTo>
                    <a:cubicBezTo>
                      <a:pt x="507" y="285"/>
                      <a:pt x="498" y="285"/>
                      <a:pt x="495" y="285"/>
                    </a:cubicBezTo>
                    <a:cubicBezTo>
                      <a:pt x="484" y="285"/>
                      <a:pt x="484" y="288"/>
                      <a:pt x="481" y="302"/>
                    </a:cubicBezTo>
                    <a:cubicBezTo>
                      <a:pt x="467" y="358"/>
                      <a:pt x="448" y="425"/>
                      <a:pt x="406" y="425"/>
                    </a:cubicBezTo>
                    <a:cubicBezTo>
                      <a:pt x="386" y="425"/>
                      <a:pt x="375" y="411"/>
                      <a:pt x="375" y="380"/>
                    </a:cubicBezTo>
                    <a:cubicBezTo>
                      <a:pt x="375" y="358"/>
                      <a:pt x="389" y="311"/>
                      <a:pt x="395" y="277"/>
                    </a:cubicBezTo>
                    <a:cubicBezTo>
                      <a:pt x="404" y="242"/>
                      <a:pt x="413" y="206"/>
                      <a:pt x="423" y="171"/>
                    </a:cubicBezTo>
                    <a:cubicBezTo>
                      <a:pt x="426" y="157"/>
                      <a:pt x="437" y="120"/>
                      <a:pt x="440" y="104"/>
                    </a:cubicBezTo>
                    <a:cubicBezTo>
                      <a:pt x="445" y="81"/>
                      <a:pt x="453" y="45"/>
                      <a:pt x="453" y="39"/>
                    </a:cubicBezTo>
                    <a:cubicBezTo>
                      <a:pt x="453" y="20"/>
                      <a:pt x="442" y="11"/>
                      <a:pt x="426" y="11"/>
                    </a:cubicBezTo>
                    <a:cubicBezTo>
                      <a:pt x="423" y="11"/>
                      <a:pt x="395" y="14"/>
                      <a:pt x="389" y="48"/>
                    </a:cubicBezTo>
                    <a:cubicBezTo>
                      <a:pt x="370" y="118"/>
                      <a:pt x="325" y="291"/>
                      <a:pt x="314" y="341"/>
                    </a:cubicBezTo>
                    <a:cubicBezTo>
                      <a:pt x="314" y="347"/>
                      <a:pt x="274" y="425"/>
                      <a:pt x="202" y="425"/>
                    </a:cubicBezTo>
                    <a:cubicBezTo>
                      <a:pt x="151" y="425"/>
                      <a:pt x="140" y="380"/>
                      <a:pt x="140" y="344"/>
                    </a:cubicBezTo>
                    <a:cubicBezTo>
                      <a:pt x="140" y="288"/>
                      <a:pt x="168" y="213"/>
                      <a:pt x="193" y="143"/>
                    </a:cubicBezTo>
                    <a:cubicBezTo>
                      <a:pt x="207" y="115"/>
                      <a:pt x="210" y="101"/>
                      <a:pt x="210" y="81"/>
                    </a:cubicBezTo>
                    <a:cubicBezTo>
                      <a:pt x="210" y="36"/>
                      <a:pt x="179" y="0"/>
                      <a:pt x="132" y="0"/>
                    </a:cubicBezTo>
                    <a:cubicBezTo>
                      <a:pt x="36" y="0"/>
                      <a:pt x="0" y="143"/>
                      <a:pt x="0" y="151"/>
                    </a:cubicBezTo>
                    <a:cubicBezTo>
                      <a:pt x="0" y="162"/>
                      <a:pt x="7" y="159"/>
                      <a:pt x="11" y="162"/>
                    </a:cubicBezTo>
                    <a:cubicBezTo>
                      <a:pt x="22" y="162"/>
                      <a:pt x="22" y="159"/>
                      <a:pt x="28" y="145"/>
                    </a:cubicBezTo>
                    <a:cubicBezTo>
                      <a:pt x="53" y="59"/>
                      <a:pt x="90" y="22"/>
                      <a:pt x="126" y="22"/>
                    </a:cubicBezTo>
                    <a:cubicBezTo>
                      <a:pt x="137" y="22"/>
                      <a:pt x="151" y="22"/>
                      <a:pt x="151" y="56"/>
                    </a:cubicBezTo>
                    <a:cubicBezTo>
                      <a:pt x="151" y="78"/>
                      <a:pt x="140" y="106"/>
                      <a:pt x="134" y="123"/>
                    </a:cubicBezTo>
                    <a:cubicBezTo>
                      <a:pt x="98" y="218"/>
                      <a:pt x="78" y="280"/>
                      <a:pt x="78" y="327"/>
                    </a:cubicBezTo>
                    <a:cubicBezTo>
                      <a:pt x="78" y="422"/>
                      <a:pt x="146" y="445"/>
                      <a:pt x="199" y="445"/>
                    </a:cubicBezTo>
                    <a:cubicBezTo>
                      <a:pt x="263" y="445"/>
                      <a:pt x="300" y="403"/>
                      <a:pt x="316" y="380"/>
                    </a:cubicBezTo>
                    <a:close/>
                  </a:path>
                </a:pathLst>
              </a:custGeom>
              <a:solidFill>
                <a:srgbClr val="000000"/>
              </a:solidFill>
              <a:ln>
                <a:noFill/>
              </a:ln>
            </p:spPr>
          </p:sp>
          <p:sp>
            <p:nvSpPr>
              <p:cNvPr id="842" name="Freeform 16"/>
              <p:cNvSpPr/>
              <p:nvPr/>
            </p:nvSpPr>
            <p:spPr>
              <a:xfrm>
                <a:off x="4156920" y="3228840"/>
                <a:ext cx="84960" cy="157320"/>
              </a:xfrm>
              <a:custGeom>
                <a:avLst/>
                <a:gdLst/>
                <a:ahLst/>
                <a:rect l="0" t="0" r="r" b="b"/>
                <a:pathLst>
                  <a:path w="236" h="437">
                    <a:moveTo>
                      <a:pt x="142" y="157"/>
                    </a:moveTo>
                    <a:cubicBezTo>
                      <a:pt x="166" y="157"/>
                      <a:pt x="189" y="157"/>
                      <a:pt x="212" y="157"/>
                    </a:cubicBezTo>
                    <a:cubicBezTo>
                      <a:pt x="224" y="157"/>
                      <a:pt x="235" y="157"/>
                      <a:pt x="235" y="143"/>
                    </a:cubicBezTo>
                    <a:cubicBezTo>
                      <a:pt x="235" y="131"/>
                      <a:pt x="224" y="131"/>
                      <a:pt x="212" y="131"/>
                    </a:cubicBezTo>
                    <a:cubicBezTo>
                      <a:pt x="191" y="131"/>
                      <a:pt x="169" y="131"/>
                      <a:pt x="148" y="131"/>
                    </a:cubicBezTo>
                    <a:cubicBezTo>
                      <a:pt x="156" y="98"/>
                      <a:pt x="165" y="64"/>
                      <a:pt x="173" y="31"/>
                    </a:cubicBezTo>
                    <a:cubicBezTo>
                      <a:pt x="173" y="28"/>
                      <a:pt x="176" y="22"/>
                      <a:pt x="176" y="19"/>
                    </a:cubicBezTo>
                    <a:cubicBezTo>
                      <a:pt x="176" y="8"/>
                      <a:pt x="165" y="0"/>
                      <a:pt x="151" y="0"/>
                    </a:cubicBezTo>
                    <a:cubicBezTo>
                      <a:pt x="134" y="0"/>
                      <a:pt x="123" y="11"/>
                      <a:pt x="120" y="28"/>
                    </a:cubicBezTo>
                    <a:cubicBezTo>
                      <a:pt x="114" y="45"/>
                      <a:pt x="123" y="14"/>
                      <a:pt x="92" y="131"/>
                    </a:cubicBezTo>
                    <a:cubicBezTo>
                      <a:pt x="69" y="131"/>
                      <a:pt x="45" y="131"/>
                      <a:pt x="22" y="131"/>
                    </a:cubicBezTo>
                    <a:cubicBezTo>
                      <a:pt x="11" y="131"/>
                      <a:pt x="0" y="131"/>
                      <a:pt x="0" y="148"/>
                    </a:cubicBezTo>
                    <a:cubicBezTo>
                      <a:pt x="0" y="157"/>
                      <a:pt x="8" y="157"/>
                      <a:pt x="22" y="157"/>
                    </a:cubicBezTo>
                    <a:cubicBezTo>
                      <a:pt x="44" y="157"/>
                      <a:pt x="65" y="157"/>
                      <a:pt x="86" y="157"/>
                    </a:cubicBezTo>
                    <a:cubicBezTo>
                      <a:pt x="73" y="211"/>
                      <a:pt x="60" y="265"/>
                      <a:pt x="47" y="319"/>
                    </a:cubicBezTo>
                    <a:cubicBezTo>
                      <a:pt x="42" y="336"/>
                      <a:pt x="36" y="361"/>
                      <a:pt x="36" y="369"/>
                    </a:cubicBezTo>
                    <a:cubicBezTo>
                      <a:pt x="36" y="411"/>
                      <a:pt x="70" y="436"/>
                      <a:pt x="109" y="436"/>
                    </a:cubicBezTo>
                    <a:cubicBezTo>
                      <a:pt x="187" y="436"/>
                      <a:pt x="229" y="338"/>
                      <a:pt x="229" y="330"/>
                    </a:cubicBezTo>
                    <a:cubicBezTo>
                      <a:pt x="229" y="322"/>
                      <a:pt x="221" y="322"/>
                      <a:pt x="218" y="322"/>
                    </a:cubicBezTo>
                    <a:cubicBezTo>
                      <a:pt x="210" y="322"/>
                      <a:pt x="210" y="322"/>
                      <a:pt x="204" y="336"/>
                    </a:cubicBezTo>
                    <a:cubicBezTo>
                      <a:pt x="184" y="377"/>
                      <a:pt x="151" y="417"/>
                      <a:pt x="112" y="417"/>
                    </a:cubicBezTo>
                    <a:cubicBezTo>
                      <a:pt x="98" y="417"/>
                      <a:pt x="86" y="408"/>
                      <a:pt x="86" y="383"/>
                    </a:cubicBezTo>
                    <a:cubicBezTo>
                      <a:pt x="86" y="375"/>
                      <a:pt x="89" y="361"/>
                      <a:pt x="92" y="355"/>
                    </a:cubicBezTo>
                    <a:cubicBezTo>
                      <a:pt x="109" y="289"/>
                      <a:pt x="126" y="223"/>
                      <a:pt x="142" y="157"/>
                    </a:cubicBezTo>
                    <a:close/>
                  </a:path>
                </a:pathLst>
              </a:custGeom>
              <a:solidFill>
                <a:srgbClr val="000000"/>
              </a:solidFill>
              <a:ln>
                <a:noFill/>
              </a:ln>
            </p:spPr>
          </p:sp>
          <p:sp>
            <p:nvSpPr>
              <p:cNvPr id="843" name="Freeform 17"/>
              <p:cNvSpPr/>
              <p:nvPr/>
            </p:nvSpPr>
            <p:spPr>
              <a:xfrm>
                <a:off x="4291920" y="3064680"/>
                <a:ext cx="81720" cy="353880"/>
              </a:xfrm>
              <a:custGeom>
                <a:avLst/>
                <a:gdLst/>
                <a:ahLst/>
                <a:rect l="0" t="0" r="r" b="b"/>
                <a:pathLst>
                  <a:path w="227" h="983">
                    <a:moveTo>
                      <a:pt x="226" y="492"/>
                    </a:moveTo>
                    <a:cubicBezTo>
                      <a:pt x="226" y="414"/>
                      <a:pt x="215" y="296"/>
                      <a:pt x="162" y="185"/>
                    </a:cubicBezTo>
                    <a:cubicBezTo>
                      <a:pt x="103" y="64"/>
                      <a:pt x="19" y="0"/>
                      <a:pt x="8" y="0"/>
                    </a:cubicBezTo>
                    <a:cubicBezTo>
                      <a:pt x="3" y="0"/>
                      <a:pt x="0" y="6"/>
                      <a:pt x="0" y="11"/>
                    </a:cubicBezTo>
                    <a:cubicBezTo>
                      <a:pt x="0" y="14"/>
                      <a:pt x="0" y="14"/>
                      <a:pt x="19" y="34"/>
                    </a:cubicBezTo>
                    <a:cubicBezTo>
                      <a:pt x="115" y="131"/>
                      <a:pt x="171" y="285"/>
                      <a:pt x="171" y="492"/>
                    </a:cubicBezTo>
                    <a:cubicBezTo>
                      <a:pt x="171" y="660"/>
                      <a:pt x="134" y="833"/>
                      <a:pt x="11" y="957"/>
                    </a:cubicBezTo>
                    <a:cubicBezTo>
                      <a:pt x="0" y="968"/>
                      <a:pt x="0" y="971"/>
                      <a:pt x="0" y="973"/>
                    </a:cubicBezTo>
                    <a:cubicBezTo>
                      <a:pt x="0" y="979"/>
                      <a:pt x="3" y="982"/>
                      <a:pt x="8" y="982"/>
                    </a:cubicBezTo>
                    <a:cubicBezTo>
                      <a:pt x="19" y="982"/>
                      <a:pt x="106" y="917"/>
                      <a:pt x="165" y="792"/>
                    </a:cubicBezTo>
                    <a:cubicBezTo>
                      <a:pt x="215" y="682"/>
                      <a:pt x="226" y="573"/>
                      <a:pt x="226" y="492"/>
                    </a:cubicBezTo>
                    <a:close/>
                  </a:path>
                </a:pathLst>
              </a:custGeom>
              <a:solidFill>
                <a:srgbClr val="000000"/>
              </a:solidFill>
              <a:ln>
                <a:noFill/>
              </a:ln>
            </p:spPr>
          </p:sp>
          <p:sp>
            <p:nvSpPr>
              <p:cNvPr id="844" name="Freeform 18"/>
              <p:cNvSpPr/>
              <p:nvPr/>
            </p:nvSpPr>
            <p:spPr>
              <a:xfrm>
                <a:off x="4439880" y="3292200"/>
                <a:ext cx="41760" cy="106200"/>
              </a:xfrm>
              <a:custGeom>
                <a:avLst/>
                <a:gdLst/>
                <a:ahLst/>
                <a:rect l="0" t="0" r="r" b="b"/>
                <a:pathLst>
                  <a:path w="116" h="295">
                    <a:moveTo>
                      <a:pt x="115" y="104"/>
                    </a:moveTo>
                    <a:cubicBezTo>
                      <a:pt x="115" y="39"/>
                      <a:pt x="90" y="0"/>
                      <a:pt x="51" y="0"/>
                    </a:cubicBezTo>
                    <a:cubicBezTo>
                      <a:pt x="20" y="0"/>
                      <a:pt x="0" y="25"/>
                      <a:pt x="0" y="53"/>
                    </a:cubicBezTo>
                    <a:cubicBezTo>
                      <a:pt x="0" y="78"/>
                      <a:pt x="20" y="106"/>
                      <a:pt x="51" y="106"/>
                    </a:cubicBezTo>
                    <a:cubicBezTo>
                      <a:pt x="65" y="106"/>
                      <a:pt x="76" y="101"/>
                      <a:pt x="87" y="92"/>
                    </a:cubicBezTo>
                    <a:cubicBezTo>
                      <a:pt x="90" y="90"/>
                      <a:pt x="89" y="91"/>
                      <a:pt x="90" y="90"/>
                    </a:cubicBezTo>
                    <a:cubicBezTo>
                      <a:pt x="93" y="90"/>
                      <a:pt x="93" y="90"/>
                      <a:pt x="93" y="104"/>
                    </a:cubicBezTo>
                    <a:cubicBezTo>
                      <a:pt x="93" y="176"/>
                      <a:pt x="59" y="235"/>
                      <a:pt x="25" y="269"/>
                    </a:cubicBezTo>
                    <a:cubicBezTo>
                      <a:pt x="14" y="280"/>
                      <a:pt x="14" y="280"/>
                      <a:pt x="14" y="285"/>
                    </a:cubicBezTo>
                    <a:cubicBezTo>
                      <a:pt x="14" y="291"/>
                      <a:pt x="20" y="294"/>
                      <a:pt x="25" y="294"/>
                    </a:cubicBezTo>
                    <a:cubicBezTo>
                      <a:pt x="37" y="294"/>
                      <a:pt x="115" y="218"/>
                      <a:pt x="115" y="104"/>
                    </a:cubicBezTo>
                    <a:close/>
                  </a:path>
                </a:pathLst>
              </a:custGeom>
              <a:solidFill>
                <a:srgbClr val="000000"/>
              </a:solidFill>
              <a:ln>
                <a:noFill/>
              </a:ln>
            </p:spPr>
          </p:sp>
          <p:sp>
            <p:nvSpPr>
              <p:cNvPr id="845" name="Freeform 19"/>
              <p:cNvSpPr/>
              <p:nvPr/>
            </p:nvSpPr>
            <p:spPr>
              <a:xfrm>
                <a:off x="1462320" y="3512880"/>
                <a:ext cx="199800" cy="249840"/>
              </a:xfrm>
              <a:custGeom>
                <a:avLst/>
                <a:gdLst/>
                <a:ahLst/>
                <a:rect l="0" t="0" r="r" b="b"/>
                <a:pathLst>
                  <a:path w="555" h="694">
                    <a:moveTo>
                      <a:pt x="461" y="72"/>
                    </a:moveTo>
                    <a:cubicBezTo>
                      <a:pt x="470" y="39"/>
                      <a:pt x="473" y="30"/>
                      <a:pt x="526" y="30"/>
                    </a:cubicBezTo>
                    <a:cubicBezTo>
                      <a:pt x="543" y="30"/>
                      <a:pt x="554" y="30"/>
                      <a:pt x="554" y="11"/>
                    </a:cubicBezTo>
                    <a:cubicBezTo>
                      <a:pt x="554" y="2"/>
                      <a:pt x="548" y="0"/>
                      <a:pt x="540" y="0"/>
                    </a:cubicBezTo>
                    <a:cubicBezTo>
                      <a:pt x="515" y="0"/>
                      <a:pt x="456" y="2"/>
                      <a:pt x="431" y="2"/>
                    </a:cubicBezTo>
                    <a:cubicBezTo>
                      <a:pt x="397" y="2"/>
                      <a:pt x="319" y="0"/>
                      <a:pt x="285" y="0"/>
                    </a:cubicBezTo>
                    <a:cubicBezTo>
                      <a:pt x="277" y="0"/>
                      <a:pt x="265" y="0"/>
                      <a:pt x="265" y="19"/>
                    </a:cubicBezTo>
                    <a:cubicBezTo>
                      <a:pt x="265" y="30"/>
                      <a:pt x="274" y="30"/>
                      <a:pt x="299" y="30"/>
                    </a:cubicBezTo>
                    <a:cubicBezTo>
                      <a:pt x="321" y="30"/>
                      <a:pt x="330" y="30"/>
                      <a:pt x="355" y="33"/>
                    </a:cubicBezTo>
                    <a:cubicBezTo>
                      <a:pt x="377" y="36"/>
                      <a:pt x="386" y="39"/>
                      <a:pt x="386" y="53"/>
                    </a:cubicBezTo>
                    <a:cubicBezTo>
                      <a:pt x="386" y="58"/>
                      <a:pt x="383" y="64"/>
                      <a:pt x="383" y="72"/>
                    </a:cubicBezTo>
                    <a:cubicBezTo>
                      <a:pt x="345" y="222"/>
                      <a:pt x="307" y="373"/>
                      <a:pt x="268" y="523"/>
                    </a:cubicBezTo>
                    <a:cubicBezTo>
                      <a:pt x="246" y="618"/>
                      <a:pt x="179" y="671"/>
                      <a:pt x="128" y="671"/>
                    </a:cubicBezTo>
                    <a:cubicBezTo>
                      <a:pt x="100" y="671"/>
                      <a:pt x="50" y="660"/>
                      <a:pt x="33" y="609"/>
                    </a:cubicBezTo>
                    <a:cubicBezTo>
                      <a:pt x="36" y="612"/>
                      <a:pt x="41" y="611"/>
                      <a:pt x="44" y="612"/>
                    </a:cubicBezTo>
                    <a:cubicBezTo>
                      <a:pt x="84" y="612"/>
                      <a:pt x="109" y="579"/>
                      <a:pt x="109" y="548"/>
                    </a:cubicBezTo>
                    <a:cubicBezTo>
                      <a:pt x="109" y="517"/>
                      <a:pt x="84" y="506"/>
                      <a:pt x="67" y="506"/>
                    </a:cubicBezTo>
                    <a:cubicBezTo>
                      <a:pt x="47" y="506"/>
                      <a:pt x="0" y="520"/>
                      <a:pt x="0" y="584"/>
                    </a:cubicBezTo>
                    <a:cubicBezTo>
                      <a:pt x="0" y="646"/>
                      <a:pt x="53" y="693"/>
                      <a:pt x="131" y="693"/>
                    </a:cubicBezTo>
                    <a:cubicBezTo>
                      <a:pt x="221" y="693"/>
                      <a:pt x="321" y="629"/>
                      <a:pt x="347" y="531"/>
                    </a:cubicBezTo>
                    <a:cubicBezTo>
                      <a:pt x="385" y="378"/>
                      <a:pt x="423" y="225"/>
                      <a:pt x="461" y="72"/>
                    </a:cubicBezTo>
                    <a:close/>
                  </a:path>
                </a:pathLst>
              </a:custGeom>
              <a:solidFill>
                <a:srgbClr val="000000"/>
              </a:solidFill>
              <a:ln>
                <a:noFill/>
              </a:ln>
            </p:spPr>
          </p:sp>
          <p:sp>
            <p:nvSpPr>
              <p:cNvPr id="846" name="Freeform 20"/>
              <p:cNvSpPr/>
              <p:nvPr/>
            </p:nvSpPr>
            <p:spPr>
              <a:xfrm>
                <a:off x="1785600" y="3624480"/>
                <a:ext cx="236160" cy="82800"/>
              </a:xfrm>
              <a:custGeom>
                <a:avLst/>
                <a:gdLst/>
                <a:ahLst/>
                <a:rect l="0" t="0" r="r" b="b"/>
                <a:pathLst>
                  <a:path w="656" h="230">
                    <a:moveTo>
                      <a:pt x="622" y="39"/>
                    </a:moveTo>
                    <a:cubicBezTo>
                      <a:pt x="636" y="39"/>
                      <a:pt x="655" y="39"/>
                      <a:pt x="655" y="20"/>
                    </a:cubicBezTo>
                    <a:cubicBezTo>
                      <a:pt x="655" y="0"/>
                      <a:pt x="636" y="0"/>
                      <a:pt x="622" y="0"/>
                    </a:cubicBezTo>
                    <a:cubicBezTo>
                      <a:pt x="426" y="0"/>
                      <a:pt x="230" y="0"/>
                      <a:pt x="34" y="0"/>
                    </a:cubicBezTo>
                    <a:cubicBezTo>
                      <a:pt x="20" y="0"/>
                      <a:pt x="0" y="0"/>
                      <a:pt x="0" y="20"/>
                    </a:cubicBezTo>
                    <a:cubicBezTo>
                      <a:pt x="0" y="39"/>
                      <a:pt x="20" y="39"/>
                      <a:pt x="34" y="39"/>
                    </a:cubicBezTo>
                    <a:cubicBezTo>
                      <a:pt x="230" y="39"/>
                      <a:pt x="426" y="39"/>
                      <a:pt x="622" y="39"/>
                    </a:cubicBezTo>
                    <a:moveTo>
                      <a:pt x="622" y="229"/>
                    </a:moveTo>
                    <a:cubicBezTo>
                      <a:pt x="636" y="229"/>
                      <a:pt x="655" y="229"/>
                      <a:pt x="655" y="210"/>
                    </a:cubicBezTo>
                    <a:cubicBezTo>
                      <a:pt x="655" y="190"/>
                      <a:pt x="636" y="190"/>
                      <a:pt x="622" y="190"/>
                    </a:cubicBezTo>
                    <a:cubicBezTo>
                      <a:pt x="426" y="190"/>
                      <a:pt x="230" y="190"/>
                      <a:pt x="34" y="190"/>
                    </a:cubicBezTo>
                    <a:cubicBezTo>
                      <a:pt x="20" y="190"/>
                      <a:pt x="0" y="190"/>
                      <a:pt x="0" y="210"/>
                    </a:cubicBezTo>
                    <a:cubicBezTo>
                      <a:pt x="0" y="229"/>
                      <a:pt x="20" y="229"/>
                      <a:pt x="34" y="229"/>
                    </a:cubicBezTo>
                    <a:cubicBezTo>
                      <a:pt x="230" y="229"/>
                      <a:pt x="426" y="229"/>
                      <a:pt x="622" y="229"/>
                    </a:cubicBezTo>
                    <a:close/>
                  </a:path>
                </a:pathLst>
              </a:custGeom>
              <a:solidFill>
                <a:srgbClr val="000000"/>
              </a:solidFill>
              <a:ln>
                <a:noFill/>
              </a:ln>
            </p:spPr>
          </p:sp>
          <p:sp>
            <p:nvSpPr>
              <p:cNvPr id="847" name="Freeform 21"/>
              <p:cNvSpPr/>
              <p:nvPr/>
            </p:nvSpPr>
            <p:spPr>
              <a:xfrm>
                <a:off x="2148480" y="3514680"/>
                <a:ext cx="241200" cy="240120"/>
              </a:xfrm>
              <a:custGeom>
                <a:avLst/>
                <a:gdLst/>
                <a:ahLst/>
                <a:rect l="0" t="0" r="r" b="b"/>
                <a:pathLst>
                  <a:path w="670" h="667">
                    <a:moveTo>
                      <a:pt x="395" y="70"/>
                    </a:moveTo>
                    <a:cubicBezTo>
                      <a:pt x="403" y="42"/>
                      <a:pt x="406" y="37"/>
                      <a:pt x="417" y="34"/>
                    </a:cubicBezTo>
                    <a:cubicBezTo>
                      <a:pt x="428" y="31"/>
                      <a:pt x="459" y="31"/>
                      <a:pt x="481" y="31"/>
                    </a:cubicBezTo>
                    <a:cubicBezTo>
                      <a:pt x="579" y="31"/>
                      <a:pt x="624" y="37"/>
                      <a:pt x="624" y="112"/>
                    </a:cubicBezTo>
                    <a:cubicBezTo>
                      <a:pt x="624" y="126"/>
                      <a:pt x="621" y="165"/>
                      <a:pt x="616" y="190"/>
                    </a:cubicBezTo>
                    <a:cubicBezTo>
                      <a:pt x="616" y="193"/>
                      <a:pt x="613" y="207"/>
                      <a:pt x="613" y="210"/>
                    </a:cubicBezTo>
                    <a:cubicBezTo>
                      <a:pt x="613" y="216"/>
                      <a:pt x="616" y="221"/>
                      <a:pt x="624" y="221"/>
                    </a:cubicBezTo>
                    <a:cubicBezTo>
                      <a:pt x="635" y="221"/>
                      <a:pt x="638" y="213"/>
                      <a:pt x="641" y="199"/>
                    </a:cubicBezTo>
                    <a:cubicBezTo>
                      <a:pt x="649" y="142"/>
                      <a:pt x="658" y="85"/>
                      <a:pt x="666" y="28"/>
                    </a:cubicBezTo>
                    <a:cubicBezTo>
                      <a:pt x="666" y="25"/>
                      <a:pt x="669" y="14"/>
                      <a:pt x="669" y="11"/>
                    </a:cubicBezTo>
                    <a:cubicBezTo>
                      <a:pt x="669" y="0"/>
                      <a:pt x="658" y="0"/>
                      <a:pt x="641" y="0"/>
                    </a:cubicBezTo>
                    <a:cubicBezTo>
                      <a:pt x="459" y="0"/>
                      <a:pt x="277" y="0"/>
                      <a:pt x="95" y="0"/>
                    </a:cubicBezTo>
                    <a:cubicBezTo>
                      <a:pt x="73" y="0"/>
                      <a:pt x="70" y="3"/>
                      <a:pt x="64" y="20"/>
                    </a:cubicBezTo>
                    <a:cubicBezTo>
                      <a:pt x="45" y="78"/>
                      <a:pt x="25" y="135"/>
                      <a:pt x="5" y="193"/>
                    </a:cubicBezTo>
                    <a:cubicBezTo>
                      <a:pt x="5" y="196"/>
                      <a:pt x="2" y="204"/>
                      <a:pt x="0" y="210"/>
                    </a:cubicBezTo>
                    <a:cubicBezTo>
                      <a:pt x="0" y="218"/>
                      <a:pt x="5" y="221"/>
                      <a:pt x="11" y="221"/>
                    </a:cubicBezTo>
                    <a:cubicBezTo>
                      <a:pt x="22" y="221"/>
                      <a:pt x="22" y="218"/>
                      <a:pt x="28" y="202"/>
                    </a:cubicBezTo>
                    <a:cubicBezTo>
                      <a:pt x="81" y="48"/>
                      <a:pt x="106" y="31"/>
                      <a:pt x="252" y="31"/>
                    </a:cubicBezTo>
                    <a:cubicBezTo>
                      <a:pt x="265" y="31"/>
                      <a:pt x="278" y="31"/>
                      <a:pt x="291" y="31"/>
                    </a:cubicBezTo>
                    <a:cubicBezTo>
                      <a:pt x="319" y="31"/>
                      <a:pt x="319" y="37"/>
                      <a:pt x="319" y="42"/>
                    </a:cubicBezTo>
                    <a:cubicBezTo>
                      <a:pt x="319" y="48"/>
                      <a:pt x="316" y="62"/>
                      <a:pt x="313" y="65"/>
                    </a:cubicBezTo>
                    <a:cubicBezTo>
                      <a:pt x="269" y="239"/>
                      <a:pt x="226" y="413"/>
                      <a:pt x="182" y="588"/>
                    </a:cubicBezTo>
                    <a:cubicBezTo>
                      <a:pt x="173" y="624"/>
                      <a:pt x="171" y="635"/>
                      <a:pt x="64" y="635"/>
                    </a:cubicBezTo>
                    <a:cubicBezTo>
                      <a:pt x="31" y="635"/>
                      <a:pt x="25" y="635"/>
                      <a:pt x="25" y="655"/>
                    </a:cubicBezTo>
                    <a:cubicBezTo>
                      <a:pt x="25" y="666"/>
                      <a:pt x="33" y="666"/>
                      <a:pt x="42" y="666"/>
                    </a:cubicBezTo>
                    <a:cubicBezTo>
                      <a:pt x="67" y="666"/>
                      <a:pt x="95" y="663"/>
                      <a:pt x="120" y="663"/>
                    </a:cubicBezTo>
                    <a:cubicBezTo>
                      <a:pt x="148" y="663"/>
                      <a:pt x="176" y="663"/>
                      <a:pt x="204" y="663"/>
                    </a:cubicBezTo>
                    <a:cubicBezTo>
                      <a:pt x="232" y="663"/>
                      <a:pt x="260" y="663"/>
                      <a:pt x="285" y="663"/>
                    </a:cubicBezTo>
                    <a:cubicBezTo>
                      <a:pt x="316" y="663"/>
                      <a:pt x="344" y="666"/>
                      <a:pt x="372" y="666"/>
                    </a:cubicBezTo>
                    <a:cubicBezTo>
                      <a:pt x="381" y="666"/>
                      <a:pt x="395" y="666"/>
                      <a:pt x="395" y="646"/>
                    </a:cubicBezTo>
                    <a:cubicBezTo>
                      <a:pt x="395" y="635"/>
                      <a:pt x="386" y="635"/>
                      <a:pt x="361" y="635"/>
                    </a:cubicBezTo>
                    <a:cubicBezTo>
                      <a:pt x="336" y="635"/>
                      <a:pt x="322" y="635"/>
                      <a:pt x="297" y="632"/>
                    </a:cubicBezTo>
                    <a:cubicBezTo>
                      <a:pt x="269" y="630"/>
                      <a:pt x="260" y="627"/>
                      <a:pt x="260" y="613"/>
                    </a:cubicBezTo>
                    <a:cubicBezTo>
                      <a:pt x="260" y="610"/>
                      <a:pt x="260" y="607"/>
                      <a:pt x="266" y="590"/>
                    </a:cubicBezTo>
                    <a:cubicBezTo>
                      <a:pt x="309" y="417"/>
                      <a:pt x="352" y="244"/>
                      <a:pt x="395" y="70"/>
                    </a:cubicBezTo>
                    <a:close/>
                  </a:path>
                </a:pathLst>
              </a:custGeom>
              <a:solidFill>
                <a:srgbClr val="000000"/>
              </a:solidFill>
              <a:ln>
                <a:noFill/>
              </a:ln>
            </p:spPr>
          </p:sp>
          <p:sp>
            <p:nvSpPr>
              <p:cNvPr id="848" name="Freeform 22"/>
              <p:cNvSpPr/>
              <p:nvPr/>
            </p:nvSpPr>
            <p:spPr>
              <a:xfrm>
                <a:off x="2430720" y="3489480"/>
                <a:ext cx="82800" cy="353880"/>
              </a:xfrm>
              <a:custGeom>
                <a:avLst/>
                <a:gdLst/>
                <a:ahLst/>
                <a:rect l="0" t="0" r="r" b="b"/>
                <a:pathLst>
                  <a:path w="230" h="983">
                    <a:moveTo>
                      <a:pt x="229" y="971"/>
                    </a:moveTo>
                    <a:cubicBezTo>
                      <a:pt x="229" y="968"/>
                      <a:pt x="229" y="968"/>
                      <a:pt x="212" y="951"/>
                    </a:cubicBezTo>
                    <a:cubicBezTo>
                      <a:pt x="89" y="825"/>
                      <a:pt x="58" y="641"/>
                      <a:pt x="58" y="490"/>
                    </a:cubicBezTo>
                    <a:cubicBezTo>
                      <a:pt x="58" y="319"/>
                      <a:pt x="95" y="149"/>
                      <a:pt x="215" y="25"/>
                    </a:cubicBezTo>
                    <a:cubicBezTo>
                      <a:pt x="229" y="14"/>
                      <a:pt x="229" y="11"/>
                      <a:pt x="229" y="9"/>
                    </a:cubicBezTo>
                    <a:cubicBezTo>
                      <a:pt x="229" y="3"/>
                      <a:pt x="224" y="0"/>
                      <a:pt x="218" y="0"/>
                    </a:cubicBezTo>
                    <a:cubicBezTo>
                      <a:pt x="210" y="0"/>
                      <a:pt x="120" y="65"/>
                      <a:pt x="61" y="190"/>
                    </a:cubicBezTo>
                    <a:cubicBezTo>
                      <a:pt x="14" y="300"/>
                      <a:pt x="0" y="409"/>
                      <a:pt x="0" y="490"/>
                    </a:cubicBezTo>
                    <a:cubicBezTo>
                      <a:pt x="0" y="568"/>
                      <a:pt x="11" y="686"/>
                      <a:pt x="64" y="797"/>
                    </a:cubicBezTo>
                    <a:cubicBezTo>
                      <a:pt x="126" y="918"/>
                      <a:pt x="210" y="982"/>
                      <a:pt x="218" y="982"/>
                    </a:cubicBezTo>
                    <a:cubicBezTo>
                      <a:pt x="224" y="982"/>
                      <a:pt x="229" y="979"/>
                      <a:pt x="229" y="971"/>
                    </a:cubicBezTo>
                    <a:close/>
                  </a:path>
                </a:pathLst>
              </a:custGeom>
              <a:solidFill>
                <a:srgbClr val="000000"/>
              </a:solidFill>
              <a:ln>
                <a:noFill/>
              </a:ln>
            </p:spPr>
          </p:sp>
          <p:sp>
            <p:nvSpPr>
              <p:cNvPr id="849" name="Freeform 23"/>
              <p:cNvSpPr/>
              <p:nvPr/>
            </p:nvSpPr>
            <p:spPr>
              <a:xfrm>
                <a:off x="2543400" y="3598200"/>
                <a:ext cx="176760" cy="160560"/>
              </a:xfrm>
              <a:custGeom>
                <a:avLst/>
                <a:gdLst/>
                <a:ahLst/>
                <a:rect l="0" t="0" r="r" b="b"/>
                <a:pathLst>
                  <a:path w="491" h="446">
                    <a:moveTo>
                      <a:pt x="302" y="137"/>
                    </a:moveTo>
                    <a:cubicBezTo>
                      <a:pt x="308" y="112"/>
                      <a:pt x="330" y="23"/>
                      <a:pt x="398" y="23"/>
                    </a:cubicBezTo>
                    <a:cubicBezTo>
                      <a:pt x="403" y="23"/>
                      <a:pt x="426" y="23"/>
                      <a:pt x="448" y="34"/>
                    </a:cubicBezTo>
                    <a:cubicBezTo>
                      <a:pt x="420" y="40"/>
                      <a:pt x="400" y="65"/>
                      <a:pt x="400" y="87"/>
                    </a:cubicBezTo>
                    <a:cubicBezTo>
                      <a:pt x="400" y="104"/>
                      <a:pt x="412" y="121"/>
                      <a:pt x="437" y="121"/>
                    </a:cubicBezTo>
                    <a:cubicBezTo>
                      <a:pt x="459" y="121"/>
                      <a:pt x="490" y="104"/>
                      <a:pt x="490" y="65"/>
                    </a:cubicBezTo>
                    <a:cubicBezTo>
                      <a:pt x="490" y="14"/>
                      <a:pt x="434" y="0"/>
                      <a:pt x="400" y="0"/>
                    </a:cubicBezTo>
                    <a:cubicBezTo>
                      <a:pt x="342" y="0"/>
                      <a:pt x="308" y="51"/>
                      <a:pt x="297" y="73"/>
                    </a:cubicBezTo>
                    <a:cubicBezTo>
                      <a:pt x="272" y="9"/>
                      <a:pt x="218" y="0"/>
                      <a:pt x="190" y="0"/>
                    </a:cubicBezTo>
                    <a:cubicBezTo>
                      <a:pt x="87" y="0"/>
                      <a:pt x="31" y="126"/>
                      <a:pt x="31" y="151"/>
                    </a:cubicBezTo>
                    <a:cubicBezTo>
                      <a:pt x="31" y="160"/>
                      <a:pt x="38" y="157"/>
                      <a:pt x="42" y="160"/>
                    </a:cubicBezTo>
                    <a:cubicBezTo>
                      <a:pt x="51" y="160"/>
                      <a:pt x="53" y="160"/>
                      <a:pt x="56" y="151"/>
                    </a:cubicBezTo>
                    <a:cubicBezTo>
                      <a:pt x="90" y="45"/>
                      <a:pt x="154" y="23"/>
                      <a:pt x="188" y="23"/>
                    </a:cubicBezTo>
                    <a:cubicBezTo>
                      <a:pt x="207" y="23"/>
                      <a:pt x="241" y="31"/>
                      <a:pt x="241" y="87"/>
                    </a:cubicBezTo>
                    <a:cubicBezTo>
                      <a:pt x="241" y="118"/>
                      <a:pt x="224" y="182"/>
                      <a:pt x="188" y="322"/>
                    </a:cubicBezTo>
                    <a:cubicBezTo>
                      <a:pt x="171" y="381"/>
                      <a:pt x="137" y="423"/>
                      <a:pt x="95" y="423"/>
                    </a:cubicBezTo>
                    <a:cubicBezTo>
                      <a:pt x="90" y="423"/>
                      <a:pt x="67" y="423"/>
                      <a:pt x="45" y="412"/>
                    </a:cubicBezTo>
                    <a:cubicBezTo>
                      <a:pt x="70" y="406"/>
                      <a:pt x="92" y="384"/>
                      <a:pt x="92" y="358"/>
                    </a:cubicBezTo>
                    <a:cubicBezTo>
                      <a:pt x="92" y="330"/>
                      <a:pt x="70" y="322"/>
                      <a:pt x="56" y="322"/>
                    </a:cubicBezTo>
                    <a:cubicBezTo>
                      <a:pt x="25" y="322"/>
                      <a:pt x="0" y="347"/>
                      <a:pt x="0" y="381"/>
                    </a:cubicBezTo>
                    <a:cubicBezTo>
                      <a:pt x="0" y="426"/>
                      <a:pt x="51" y="445"/>
                      <a:pt x="92" y="445"/>
                    </a:cubicBezTo>
                    <a:cubicBezTo>
                      <a:pt x="160" y="445"/>
                      <a:pt x="193" y="375"/>
                      <a:pt x="196" y="370"/>
                    </a:cubicBezTo>
                    <a:cubicBezTo>
                      <a:pt x="207" y="406"/>
                      <a:pt x="244" y="445"/>
                      <a:pt x="302" y="445"/>
                    </a:cubicBezTo>
                    <a:cubicBezTo>
                      <a:pt x="403" y="445"/>
                      <a:pt x="459" y="319"/>
                      <a:pt x="459" y="294"/>
                    </a:cubicBezTo>
                    <a:cubicBezTo>
                      <a:pt x="459" y="283"/>
                      <a:pt x="451" y="283"/>
                      <a:pt x="448" y="283"/>
                    </a:cubicBezTo>
                    <a:cubicBezTo>
                      <a:pt x="440" y="283"/>
                      <a:pt x="437" y="288"/>
                      <a:pt x="437" y="294"/>
                    </a:cubicBezTo>
                    <a:cubicBezTo>
                      <a:pt x="403" y="400"/>
                      <a:pt x="336" y="423"/>
                      <a:pt x="305" y="423"/>
                    </a:cubicBezTo>
                    <a:cubicBezTo>
                      <a:pt x="266" y="423"/>
                      <a:pt x="252" y="392"/>
                      <a:pt x="252" y="358"/>
                    </a:cubicBezTo>
                    <a:cubicBezTo>
                      <a:pt x="252" y="336"/>
                      <a:pt x="258" y="314"/>
                      <a:pt x="269" y="272"/>
                    </a:cubicBezTo>
                    <a:cubicBezTo>
                      <a:pt x="280" y="227"/>
                      <a:pt x="291" y="182"/>
                      <a:pt x="302" y="137"/>
                    </a:cubicBezTo>
                    <a:close/>
                  </a:path>
                </a:pathLst>
              </a:custGeom>
              <a:solidFill>
                <a:srgbClr val="000000"/>
              </a:solidFill>
              <a:ln>
                <a:noFill/>
              </a:ln>
            </p:spPr>
          </p:sp>
          <p:sp>
            <p:nvSpPr>
              <p:cNvPr id="850" name="Freeform 24"/>
              <p:cNvSpPr/>
              <p:nvPr/>
            </p:nvSpPr>
            <p:spPr>
              <a:xfrm>
                <a:off x="2747160" y="3639600"/>
                <a:ext cx="184680" cy="168480"/>
              </a:xfrm>
              <a:custGeom>
                <a:avLst/>
                <a:gdLst/>
                <a:ahLst/>
                <a:rect l="0" t="0" r="r" b="b"/>
                <a:pathLst>
                  <a:path w="513" h="468">
                    <a:moveTo>
                      <a:pt x="305" y="50"/>
                    </a:moveTo>
                    <a:cubicBezTo>
                      <a:pt x="307" y="31"/>
                      <a:pt x="310" y="28"/>
                      <a:pt x="324" y="28"/>
                    </a:cubicBezTo>
                    <a:cubicBezTo>
                      <a:pt x="327" y="25"/>
                      <a:pt x="352" y="25"/>
                      <a:pt x="366" y="25"/>
                    </a:cubicBezTo>
                    <a:cubicBezTo>
                      <a:pt x="408" y="25"/>
                      <a:pt x="425" y="25"/>
                      <a:pt x="442" y="31"/>
                    </a:cubicBezTo>
                    <a:cubicBezTo>
                      <a:pt x="475" y="42"/>
                      <a:pt x="475" y="62"/>
                      <a:pt x="475" y="87"/>
                    </a:cubicBezTo>
                    <a:cubicBezTo>
                      <a:pt x="475" y="98"/>
                      <a:pt x="475" y="106"/>
                      <a:pt x="470" y="143"/>
                    </a:cubicBezTo>
                    <a:cubicBezTo>
                      <a:pt x="470" y="145"/>
                      <a:pt x="470" y="146"/>
                      <a:pt x="470" y="148"/>
                    </a:cubicBezTo>
                    <a:cubicBezTo>
                      <a:pt x="470" y="157"/>
                      <a:pt x="475" y="159"/>
                      <a:pt x="481" y="159"/>
                    </a:cubicBezTo>
                    <a:cubicBezTo>
                      <a:pt x="492" y="159"/>
                      <a:pt x="492" y="154"/>
                      <a:pt x="495" y="143"/>
                    </a:cubicBezTo>
                    <a:cubicBezTo>
                      <a:pt x="501" y="99"/>
                      <a:pt x="506" y="55"/>
                      <a:pt x="512" y="11"/>
                    </a:cubicBezTo>
                    <a:cubicBezTo>
                      <a:pt x="512" y="0"/>
                      <a:pt x="503" y="0"/>
                      <a:pt x="492" y="0"/>
                    </a:cubicBezTo>
                    <a:cubicBezTo>
                      <a:pt x="351" y="0"/>
                      <a:pt x="210" y="0"/>
                      <a:pt x="70" y="0"/>
                    </a:cubicBezTo>
                    <a:cubicBezTo>
                      <a:pt x="50" y="0"/>
                      <a:pt x="50" y="0"/>
                      <a:pt x="44" y="17"/>
                    </a:cubicBezTo>
                    <a:cubicBezTo>
                      <a:pt x="30" y="57"/>
                      <a:pt x="16" y="97"/>
                      <a:pt x="2" y="137"/>
                    </a:cubicBezTo>
                    <a:cubicBezTo>
                      <a:pt x="2" y="140"/>
                      <a:pt x="0" y="145"/>
                      <a:pt x="0" y="151"/>
                    </a:cubicBezTo>
                    <a:cubicBezTo>
                      <a:pt x="0" y="154"/>
                      <a:pt x="0" y="159"/>
                      <a:pt x="11" y="159"/>
                    </a:cubicBezTo>
                    <a:cubicBezTo>
                      <a:pt x="19" y="159"/>
                      <a:pt x="19" y="157"/>
                      <a:pt x="25" y="143"/>
                    </a:cubicBezTo>
                    <a:cubicBezTo>
                      <a:pt x="64" y="34"/>
                      <a:pt x="86" y="25"/>
                      <a:pt x="193" y="25"/>
                    </a:cubicBezTo>
                    <a:cubicBezTo>
                      <a:pt x="202" y="25"/>
                      <a:pt x="211" y="25"/>
                      <a:pt x="221" y="25"/>
                    </a:cubicBezTo>
                    <a:cubicBezTo>
                      <a:pt x="240" y="25"/>
                      <a:pt x="243" y="28"/>
                      <a:pt x="243" y="34"/>
                    </a:cubicBezTo>
                    <a:cubicBezTo>
                      <a:pt x="242" y="38"/>
                      <a:pt x="243" y="36"/>
                      <a:pt x="240" y="48"/>
                    </a:cubicBezTo>
                    <a:cubicBezTo>
                      <a:pt x="210" y="168"/>
                      <a:pt x="179" y="288"/>
                      <a:pt x="148" y="408"/>
                    </a:cubicBezTo>
                    <a:cubicBezTo>
                      <a:pt x="142" y="434"/>
                      <a:pt x="140" y="442"/>
                      <a:pt x="67" y="442"/>
                    </a:cubicBezTo>
                    <a:cubicBezTo>
                      <a:pt x="44" y="442"/>
                      <a:pt x="36" y="442"/>
                      <a:pt x="36" y="456"/>
                    </a:cubicBezTo>
                    <a:cubicBezTo>
                      <a:pt x="36" y="459"/>
                      <a:pt x="39" y="467"/>
                      <a:pt x="50" y="467"/>
                    </a:cubicBezTo>
                    <a:cubicBezTo>
                      <a:pt x="67" y="467"/>
                      <a:pt x="89" y="464"/>
                      <a:pt x="109" y="464"/>
                    </a:cubicBezTo>
                    <a:cubicBezTo>
                      <a:pt x="128" y="464"/>
                      <a:pt x="148" y="464"/>
                      <a:pt x="168" y="464"/>
                    </a:cubicBezTo>
                    <a:cubicBezTo>
                      <a:pt x="187" y="464"/>
                      <a:pt x="210" y="464"/>
                      <a:pt x="229" y="464"/>
                    </a:cubicBezTo>
                    <a:cubicBezTo>
                      <a:pt x="249" y="464"/>
                      <a:pt x="268" y="467"/>
                      <a:pt x="288" y="467"/>
                    </a:cubicBezTo>
                    <a:cubicBezTo>
                      <a:pt x="293" y="467"/>
                      <a:pt x="302" y="467"/>
                      <a:pt x="302" y="450"/>
                    </a:cubicBezTo>
                    <a:cubicBezTo>
                      <a:pt x="302" y="442"/>
                      <a:pt x="296" y="442"/>
                      <a:pt x="274" y="442"/>
                    </a:cubicBezTo>
                    <a:cubicBezTo>
                      <a:pt x="263" y="442"/>
                      <a:pt x="249" y="442"/>
                      <a:pt x="235" y="439"/>
                    </a:cubicBezTo>
                    <a:cubicBezTo>
                      <a:pt x="212" y="439"/>
                      <a:pt x="210" y="436"/>
                      <a:pt x="210" y="428"/>
                    </a:cubicBezTo>
                    <a:cubicBezTo>
                      <a:pt x="210" y="422"/>
                      <a:pt x="210" y="420"/>
                      <a:pt x="212" y="411"/>
                    </a:cubicBezTo>
                    <a:cubicBezTo>
                      <a:pt x="243" y="291"/>
                      <a:pt x="274" y="171"/>
                      <a:pt x="305" y="50"/>
                    </a:cubicBezTo>
                    <a:close/>
                  </a:path>
                </a:pathLst>
              </a:custGeom>
              <a:solidFill>
                <a:srgbClr val="000000"/>
              </a:solidFill>
              <a:ln>
                <a:noFill/>
              </a:ln>
            </p:spPr>
          </p:sp>
          <p:sp>
            <p:nvSpPr>
              <p:cNvPr id="851" name="Freeform 25"/>
              <p:cNvSpPr/>
              <p:nvPr/>
            </p:nvSpPr>
            <p:spPr>
              <a:xfrm>
                <a:off x="2978640" y="3489480"/>
                <a:ext cx="83160" cy="353880"/>
              </a:xfrm>
              <a:custGeom>
                <a:avLst/>
                <a:gdLst/>
                <a:ahLst/>
                <a:rect l="0" t="0" r="r" b="b"/>
                <a:pathLst>
                  <a:path w="231" h="983">
                    <a:moveTo>
                      <a:pt x="230" y="490"/>
                    </a:moveTo>
                    <a:cubicBezTo>
                      <a:pt x="230" y="414"/>
                      <a:pt x="219" y="294"/>
                      <a:pt x="166" y="185"/>
                    </a:cubicBezTo>
                    <a:cubicBezTo>
                      <a:pt x="107" y="62"/>
                      <a:pt x="20" y="0"/>
                      <a:pt x="12" y="0"/>
                    </a:cubicBezTo>
                    <a:cubicBezTo>
                      <a:pt x="6" y="0"/>
                      <a:pt x="0" y="3"/>
                      <a:pt x="0" y="9"/>
                    </a:cubicBezTo>
                    <a:cubicBezTo>
                      <a:pt x="0" y="11"/>
                      <a:pt x="0" y="14"/>
                      <a:pt x="20" y="31"/>
                    </a:cubicBezTo>
                    <a:cubicBezTo>
                      <a:pt x="115" y="129"/>
                      <a:pt x="171" y="286"/>
                      <a:pt x="171" y="490"/>
                    </a:cubicBezTo>
                    <a:cubicBezTo>
                      <a:pt x="171" y="658"/>
                      <a:pt x="135" y="831"/>
                      <a:pt x="14" y="954"/>
                    </a:cubicBezTo>
                    <a:cubicBezTo>
                      <a:pt x="0" y="968"/>
                      <a:pt x="0" y="968"/>
                      <a:pt x="0" y="971"/>
                    </a:cubicBezTo>
                    <a:cubicBezTo>
                      <a:pt x="0" y="976"/>
                      <a:pt x="6" y="982"/>
                      <a:pt x="12" y="982"/>
                    </a:cubicBezTo>
                    <a:cubicBezTo>
                      <a:pt x="20" y="982"/>
                      <a:pt x="110" y="915"/>
                      <a:pt x="168" y="789"/>
                    </a:cubicBezTo>
                    <a:cubicBezTo>
                      <a:pt x="219" y="683"/>
                      <a:pt x="230" y="574"/>
                      <a:pt x="230" y="490"/>
                    </a:cubicBezTo>
                    <a:close/>
                  </a:path>
                </a:pathLst>
              </a:custGeom>
              <a:solidFill>
                <a:srgbClr val="000000"/>
              </a:solidFill>
              <a:ln>
                <a:noFill/>
              </a:ln>
            </p:spPr>
          </p:sp>
        </p:grpSp>
      </p:grpSp>
      <p:grpSp>
        <p:nvGrpSpPr>
          <p:cNvPr id="852" name="Group 26"/>
          <p:cNvGrpSpPr/>
          <p:nvPr/>
        </p:nvGrpSpPr>
        <p:grpSpPr>
          <a:xfrm>
            <a:off x="6866280" y="2701440"/>
            <a:ext cx="4300200" cy="1671120"/>
            <a:chOff x="6866280" y="2701440"/>
            <a:chExt cx="4300200" cy="1671120"/>
          </a:xfrm>
        </p:grpSpPr>
        <p:grpSp>
          <p:nvGrpSpPr>
            <p:cNvPr id="853" name="Group 27"/>
            <p:cNvGrpSpPr/>
            <p:nvPr/>
          </p:nvGrpSpPr>
          <p:grpSpPr>
            <a:xfrm>
              <a:off x="6866280" y="2701440"/>
              <a:ext cx="4300200" cy="1671120"/>
              <a:chOff x="6866280" y="2701440"/>
              <a:chExt cx="4300200" cy="1671120"/>
            </a:xfrm>
          </p:grpSpPr>
          <p:sp>
            <p:nvSpPr>
              <p:cNvPr id="854" name="Freeform 28"/>
              <p:cNvSpPr/>
              <p:nvPr/>
            </p:nvSpPr>
            <p:spPr>
              <a:xfrm>
                <a:off x="6884280" y="2719440"/>
                <a:ext cx="4264560" cy="1635480"/>
              </a:xfrm>
              <a:custGeom>
                <a:avLst/>
                <a:gdLst/>
                <a:ahLst/>
                <a:rect l="0" t="0" r="r" b="b"/>
                <a:pathLst>
                  <a:path w="11846" h="4543">
                    <a:moveTo>
                      <a:pt x="5924" y="4542"/>
                    </a:moveTo>
                    <a:cubicBezTo>
                      <a:pt x="3949" y="4542"/>
                      <a:pt x="1975" y="4542"/>
                      <a:pt x="0" y="4542"/>
                    </a:cubicBezTo>
                    <a:cubicBezTo>
                      <a:pt x="0" y="3028"/>
                      <a:pt x="0" y="1514"/>
                      <a:pt x="0" y="0"/>
                    </a:cubicBezTo>
                    <a:cubicBezTo>
                      <a:pt x="3948" y="0"/>
                      <a:pt x="7897" y="0"/>
                      <a:pt x="11845" y="0"/>
                    </a:cubicBezTo>
                    <a:cubicBezTo>
                      <a:pt x="11845" y="1514"/>
                      <a:pt x="11845" y="3028"/>
                      <a:pt x="11845" y="4542"/>
                    </a:cubicBezTo>
                    <a:cubicBezTo>
                      <a:pt x="9871" y="4542"/>
                      <a:pt x="7897" y="4542"/>
                      <a:pt x="5924" y="4542"/>
                    </a:cubicBezTo>
                    <a:close/>
                  </a:path>
                </a:pathLst>
              </a:custGeom>
              <a:solidFill>
                <a:srgbClr val="ffffff"/>
              </a:solidFill>
              <a:ln>
                <a:noFill/>
              </a:ln>
            </p:spPr>
          </p:sp>
          <p:sp>
            <p:nvSpPr>
              <p:cNvPr id="855" name="Freeform 29"/>
              <p:cNvSpPr/>
              <p:nvPr/>
            </p:nvSpPr>
            <p:spPr>
              <a:xfrm>
                <a:off x="7406280" y="2814120"/>
                <a:ext cx="178920" cy="153720"/>
              </a:xfrm>
              <a:custGeom>
                <a:avLst/>
                <a:gdLst/>
                <a:ahLst/>
                <a:rect l="0" t="0" r="r" b="b"/>
                <a:pathLst>
                  <a:path w="497" h="427">
                    <a:moveTo>
                      <a:pt x="272" y="193"/>
                    </a:moveTo>
                    <a:cubicBezTo>
                      <a:pt x="300" y="157"/>
                      <a:pt x="339" y="109"/>
                      <a:pt x="362" y="82"/>
                    </a:cubicBezTo>
                    <a:cubicBezTo>
                      <a:pt x="392" y="48"/>
                      <a:pt x="432" y="34"/>
                      <a:pt x="479" y="31"/>
                    </a:cubicBezTo>
                    <a:cubicBezTo>
                      <a:pt x="479" y="21"/>
                      <a:pt x="479" y="11"/>
                      <a:pt x="479" y="0"/>
                    </a:cubicBezTo>
                    <a:cubicBezTo>
                      <a:pt x="454" y="3"/>
                      <a:pt x="423" y="3"/>
                      <a:pt x="398" y="3"/>
                    </a:cubicBezTo>
                    <a:cubicBezTo>
                      <a:pt x="370" y="3"/>
                      <a:pt x="317" y="3"/>
                      <a:pt x="303" y="0"/>
                    </a:cubicBezTo>
                    <a:cubicBezTo>
                      <a:pt x="303" y="11"/>
                      <a:pt x="303" y="21"/>
                      <a:pt x="303" y="31"/>
                    </a:cubicBezTo>
                    <a:cubicBezTo>
                      <a:pt x="325" y="34"/>
                      <a:pt x="334" y="45"/>
                      <a:pt x="334" y="62"/>
                    </a:cubicBezTo>
                    <a:cubicBezTo>
                      <a:pt x="334" y="79"/>
                      <a:pt x="322" y="90"/>
                      <a:pt x="317" y="96"/>
                    </a:cubicBezTo>
                    <a:cubicBezTo>
                      <a:pt x="296" y="122"/>
                      <a:pt x="276" y="148"/>
                      <a:pt x="255" y="174"/>
                    </a:cubicBezTo>
                    <a:cubicBezTo>
                      <a:pt x="230" y="140"/>
                      <a:pt x="205" y="107"/>
                      <a:pt x="180" y="73"/>
                    </a:cubicBezTo>
                    <a:cubicBezTo>
                      <a:pt x="171" y="65"/>
                      <a:pt x="171" y="62"/>
                      <a:pt x="171" y="56"/>
                    </a:cubicBezTo>
                    <a:cubicBezTo>
                      <a:pt x="171" y="42"/>
                      <a:pt x="185" y="34"/>
                      <a:pt x="205" y="31"/>
                    </a:cubicBezTo>
                    <a:cubicBezTo>
                      <a:pt x="205" y="21"/>
                      <a:pt x="205" y="11"/>
                      <a:pt x="205" y="0"/>
                    </a:cubicBezTo>
                    <a:cubicBezTo>
                      <a:pt x="180" y="3"/>
                      <a:pt x="115" y="3"/>
                      <a:pt x="98" y="3"/>
                    </a:cubicBezTo>
                    <a:cubicBezTo>
                      <a:pt x="79" y="3"/>
                      <a:pt x="31" y="3"/>
                      <a:pt x="6" y="0"/>
                    </a:cubicBezTo>
                    <a:cubicBezTo>
                      <a:pt x="6" y="11"/>
                      <a:pt x="6" y="21"/>
                      <a:pt x="6" y="31"/>
                    </a:cubicBezTo>
                    <a:cubicBezTo>
                      <a:pt x="73" y="31"/>
                      <a:pt x="76" y="34"/>
                      <a:pt x="121" y="93"/>
                    </a:cubicBezTo>
                    <a:cubicBezTo>
                      <a:pt x="154" y="135"/>
                      <a:pt x="186" y="177"/>
                      <a:pt x="219" y="219"/>
                    </a:cubicBezTo>
                    <a:cubicBezTo>
                      <a:pt x="188" y="258"/>
                      <a:pt x="157" y="297"/>
                      <a:pt x="126" y="336"/>
                    </a:cubicBezTo>
                    <a:cubicBezTo>
                      <a:pt x="79" y="392"/>
                      <a:pt x="23" y="395"/>
                      <a:pt x="0" y="395"/>
                    </a:cubicBezTo>
                    <a:cubicBezTo>
                      <a:pt x="0" y="405"/>
                      <a:pt x="0" y="415"/>
                      <a:pt x="0" y="426"/>
                    </a:cubicBezTo>
                    <a:cubicBezTo>
                      <a:pt x="26" y="423"/>
                      <a:pt x="56" y="423"/>
                      <a:pt x="82" y="423"/>
                    </a:cubicBezTo>
                    <a:cubicBezTo>
                      <a:pt x="110" y="423"/>
                      <a:pt x="152" y="423"/>
                      <a:pt x="177" y="426"/>
                    </a:cubicBezTo>
                    <a:cubicBezTo>
                      <a:pt x="177" y="415"/>
                      <a:pt x="177" y="405"/>
                      <a:pt x="177" y="395"/>
                    </a:cubicBezTo>
                    <a:cubicBezTo>
                      <a:pt x="154" y="392"/>
                      <a:pt x="146" y="378"/>
                      <a:pt x="146" y="364"/>
                    </a:cubicBezTo>
                    <a:cubicBezTo>
                      <a:pt x="146" y="342"/>
                      <a:pt x="177" y="311"/>
                      <a:pt x="236" y="238"/>
                    </a:cubicBezTo>
                    <a:cubicBezTo>
                      <a:pt x="261" y="271"/>
                      <a:pt x="286" y="303"/>
                      <a:pt x="311" y="336"/>
                    </a:cubicBezTo>
                    <a:cubicBezTo>
                      <a:pt x="320" y="347"/>
                      <a:pt x="331" y="364"/>
                      <a:pt x="331" y="370"/>
                    </a:cubicBezTo>
                    <a:cubicBezTo>
                      <a:pt x="331" y="378"/>
                      <a:pt x="322" y="392"/>
                      <a:pt x="297" y="395"/>
                    </a:cubicBezTo>
                    <a:cubicBezTo>
                      <a:pt x="297" y="405"/>
                      <a:pt x="297" y="415"/>
                      <a:pt x="297" y="426"/>
                    </a:cubicBezTo>
                    <a:cubicBezTo>
                      <a:pt x="325" y="423"/>
                      <a:pt x="381" y="423"/>
                      <a:pt x="404" y="423"/>
                    </a:cubicBezTo>
                    <a:cubicBezTo>
                      <a:pt x="429" y="423"/>
                      <a:pt x="468" y="423"/>
                      <a:pt x="496" y="426"/>
                    </a:cubicBezTo>
                    <a:cubicBezTo>
                      <a:pt x="496" y="415"/>
                      <a:pt x="496" y="405"/>
                      <a:pt x="496" y="395"/>
                    </a:cubicBezTo>
                    <a:cubicBezTo>
                      <a:pt x="443" y="395"/>
                      <a:pt x="426" y="392"/>
                      <a:pt x="404" y="364"/>
                    </a:cubicBezTo>
                    <a:cubicBezTo>
                      <a:pt x="360" y="307"/>
                      <a:pt x="316" y="250"/>
                      <a:pt x="272" y="193"/>
                    </a:cubicBezTo>
                    <a:close/>
                  </a:path>
                </a:pathLst>
              </a:custGeom>
              <a:solidFill>
                <a:srgbClr val="000000"/>
              </a:solidFill>
              <a:ln>
                <a:noFill/>
              </a:ln>
            </p:spPr>
          </p:sp>
          <p:sp>
            <p:nvSpPr>
              <p:cNvPr id="856" name="Freeform 30"/>
              <p:cNvSpPr/>
              <p:nvPr/>
            </p:nvSpPr>
            <p:spPr>
              <a:xfrm>
                <a:off x="7599960" y="2865600"/>
                <a:ext cx="83880" cy="157680"/>
              </a:xfrm>
              <a:custGeom>
                <a:avLst/>
                <a:gdLst/>
                <a:ahLst/>
                <a:rect l="0" t="0" r="r" b="b"/>
                <a:pathLst>
                  <a:path w="233" h="438">
                    <a:moveTo>
                      <a:pt x="140" y="157"/>
                    </a:moveTo>
                    <a:cubicBezTo>
                      <a:pt x="163" y="157"/>
                      <a:pt x="187" y="157"/>
                      <a:pt x="210" y="157"/>
                    </a:cubicBezTo>
                    <a:cubicBezTo>
                      <a:pt x="224" y="157"/>
                      <a:pt x="232" y="157"/>
                      <a:pt x="232" y="143"/>
                    </a:cubicBezTo>
                    <a:cubicBezTo>
                      <a:pt x="232" y="132"/>
                      <a:pt x="224" y="132"/>
                      <a:pt x="210" y="132"/>
                    </a:cubicBezTo>
                    <a:cubicBezTo>
                      <a:pt x="188" y="132"/>
                      <a:pt x="167" y="132"/>
                      <a:pt x="146" y="132"/>
                    </a:cubicBezTo>
                    <a:cubicBezTo>
                      <a:pt x="154" y="98"/>
                      <a:pt x="162" y="64"/>
                      <a:pt x="171" y="31"/>
                    </a:cubicBezTo>
                    <a:cubicBezTo>
                      <a:pt x="171" y="28"/>
                      <a:pt x="174" y="25"/>
                      <a:pt x="174" y="22"/>
                    </a:cubicBezTo>
                    <a:cubicBezTo>
                      <a:pt x="174" y="8"/>
                      <a:pt x="162" y="0"/>
                      <a:pt x="151" y="0"/>
                    </a:cubicBezTo>
                    <a:cubicBezTo>
                      <a:pt x="132" y="0"/>
                      <a:pt x="123" y="11"/>
                      <a:pt x="118" y="28"/>
                    </a:cubicBezTo>
                    <a:cubicBezTo>
                      <a:pt x="112" y="45"/>
                      <a:pt x="120" y="14"/>
                      <a:pt x="92" y="132"/>
                    </a:cubicBezTo>
                    <a:cubicBezTo>
                      <a:pt x="69" y="132"/>
                      <a:pt x="46" y="132"/>
                      <a:pt x="22" y="132"/>
                    </a:cubicBezTo>
                    <a:cubicBezTo>
                      <a:pt x="8" y="132"/>
                      <a:pt x="0" y="132"/>
                      <a:pt x="0" y="148"/>
                    </a:cubicBezTo>
                    <a:cubicBezTo>
                      <a:pt x="0" y="157"/>
                      <a:pt x="8" y="157"/>
                      <a:pt x="20" y="157"/>
                    </a:cubicBezTo>
                    <a:cubicBezTo>
                      <a:pt x="41" y="157"/>
                      <a:pt x="62" y="157"/>
                      <a:pt x="84" y="157"/>
                    </a:cubicBezTo>
                    <a:cubicBezTo>
                      <a:pt x="71" y="211"/>
                      <a:pt x="58" y="265"/>
                      <a:pt x="45" y="319"/>
                    </a:cubicBezTo>
                    <a:cubicBezTo>
                      <a:pt x="39" y="336"/>
                      <a:pt x="34" y="361"/>
                      <a:pt x="34" y="369"/>
                    </a:cubicBezTo>
                    <a:cubicBezTo>
                      <a:pt x="34" y="411"/>
                      <a:pt x="70" y="437"/>
                      <a:pt x="109" y="437"/>
                    </a:cubicBezTo>
                    <a:cubicBezTo>
                      <a:pt x="185" y="437"/>
                      <a:pt x="227" y="339"/>
                      <a:pt x="227" y="330"/>
                    </a:cubicBezTo>
                    <a:cubicBezTo>
                      <a:pt x="227" y="322"/>
                      <a:pt x="218" y="322"/>
                      <a:pt x="216" y="322"/>
                    </a:cubicBezTo>
                    <a:cubicBezTo>
                      <a:pt x="207" y="322"/>
                      <a:pt x="207" y="322"/>
                      <a:pt x="202" y="336"/>
                    </a:cubicBezTo>
                    <a:cubicBezTo>
                      <a:pt x="182" y="378"/>
                      <a:pt x="148" y="417"/>
                      <a:pt x="109" y="417"/>
                    </a:cubicBezTo>
                    <a:cubicBezTo>
                      <a:pt x="95" y="417"/>
                      <a:pt x="87" y="409"/>
                      <a:pt x="87" y="383"/>
                    </a:cubicBezTo>
                    <a:cubicBezTo>
                      <a:pt x="87" y="375"/>
                      <a:pt x="90" y="361"/>
                      <a:pt x="90" y="355"/>
                    </a:cubicBezTo>
                    <a:cubicBezTo>
                      <a:pt x="106" y="289"/>
                      <a:pt x="123" y="223"/>
                      <a:pt x="140" y="157"/>
                    </a:cubicBezTo>
                    <a:close/>
                  </a:path>
                </a:pathLst>
              </a:custGeom>
              <a:solidFill>
                <a:srgbClr val="000000"/>
              </a:solidFill>
              <a:ln>
                <a:noFill/>
              </a:ln>
            </p:spPr>
          </p:sp>
          <p:sp>
            <p:nvSpPr>
              <p:cNvPr id="857" name="Freeform 31"/>
              <p:cNvSpPr/>
              <p:nvPr/>
            </p:nvSpPr>
            <p:spPr>
              <a:xfrm>
                <a:off x="7713720" y="2866680"/>
                <a:ext cx="182880" cy="182520"/>
              </a:xfrm>
              <a:custGeom>
                <a:avLst/>
                <a:gdLst/>
                <a:ahLst/>
                <a:rect l="0" t="0" r="r" b="b"/>
                <a:pathLst>
                  <a:path w="508" h="507">
                    <a:moveTo>
                      <a:pt x="269" y="271"/>
                    </a:moveTo>
                    <a:cubicBezTo>
                      <a:pt x="340" y="271"/>
                      <a:pt x="411" y="271"/>
                      <a:pt x="482" y="271"/>
                    </a:cubicBezTo>
                    <a:cubicBezTo>
                      <a:pt x="490" y="271"/>
                      <a:pt x="507" y="271"/>
                      <a:pt x="507" y="254"/>
                    </a:cubicBezTo>
                    <a:cubicBezTo>
                      <a:pt x="507" y="238"/>
                      <a:pt x="490" y="238"/>
                      <a:pt x="482" y="238"/>
                    </a:cubicBezTo>
                    <a:cubicBezTo>
                      <a:pt x="411" y="238"/>
                      <a:pt x="340" y="238"/>
                      <a:pt x="269" y="238"/>
                    </a:cubicBezTo>
                    <a:cubicBezTo>
                      <a:pt x="269" y="167"/>
                      <a:pt x="269" y="96"/>
                      <a:pt x="269" y="25"/>
                    </a:cubicBezTo>
                    <a:cubicBezTo>
                      <a:pt x="269" y="17"/>
                      <a:pt x="269" y="0"/>
                      <a:pt x="255" y="0"/>
                    </a:cubicBezTo>
                    <a:cubicBezTo>
                      <a:pt x="235" y="0"/>
                      <a:pt x="235" y="17"/>
                      <a:pt x="235" y="25"/>
                    </a:cubicBezTo>
                    <a:cubicBezTo>
                      <a:pt x="235" y="96"/>
                      <a:pt x="235" y="167"/>
                      <a:pt x="235" y="238"/>
                    </a:cubicBezTo>
                    <a:cubicBezTo>
                      <a:pt x="165" y="238"/>
                      <a:pt x="95" y="238"/>
                      <a:pt x="25" y="238"/>
                    </a:cubicBezTo>
                    <a:cubicBezTo>
                      <a:pt x="17" y="238"/>
                      <a:pt x="0" y="238"/>
                      <a:pt x="0" y="254"/>
                    </a:cubicBezTo>
                    <a:cubicBezTo>
                      <a:pt x="0" y="271"/>
                      <a:pt x="14" y="271"/>
                      <a:pt x="25" y="271"/>
                    </a:cubicBezTo>
                    <a:cubicBezTo>
                      <a:pt x="95" y="271"/>
                      <a:pt x="165" y="271"/>
                      <a:pt x="235" y="271"/>
                    </a:cubicBezTo>
                    <a:cubicBezTo>
                      <a:pt x="235" y="341"/>
                      <a:pt x="235" y="411"/>
                      <a:pt x="235" y="481"/>
                    </a:cubicBezTo>
                    <a:cubicBezTo>
                      <a:pt x="235" y="490"/>
                      <a:pt x="235" y="506"/>
                      <a:pt x="252" y="506"/>
                    </a:cubicBezTo>
                    <a:cubicBezTo>
                      <a:pt x="269" y="506"/>
                      <a:pt x="269" y="492"/>
                      <a:pt x="269" y="481"/>
                    </a:cubicBezTo>
                    <a:cubicBezTo>
                      <a:pt x="269" y="411"/>
                      <a:pt x="269" y="341"/>
                      <a:pt x="269" y="271"/>
                    </a:cubicBezTo>
                    <a:close/>
                  </a:path>
                </a:pathLst>
              </a:custGeom>
              <a:solidFill>
                <a:srgbClr val="000000"/>
              </a:solidFill>
              <a:ln>
                <a:noFill/>
              </a:ln>
            </p:spPr>
          </p:sp>
          <p:sp>
            <p:nvSpPr>
              <p:cNvPr id="858" name="Freeform 32"/>
              <p:cNvSpPr/>
              <p:nvPr/>
            </p:nvSpPr>
            <p:spPr>
              <a:xfrm>
                <a:off x="7940520" y="2855520"/>
                <a:ext cx="91080" cy="164520"/>
              </a:xfrm>
              <a:custGeom>
                <a:avLst/>
                <a:gdLst/>
                <a:ahLst/>
                <a:rect l="0" t="0" r="r" b="b"/>
                <a:pathLst>
                  <a:path w="253" h="457">
                    <a:moveTo>
                      <a:pt x="157" y="20"/>
                    </a:moveTo>
                    <a:cubicBezTo>
                      <a:pt x="157" y="0"/>
                      <a:pt x="154" y="0"/>
                      <a:pt x="135" y="0"/>
                    </a:cubicBezTo>
                    <a:cubicBezTo>
                      <a:pt x="93" y="45"/>
                      <a:pt x="28" y="45"/>
                      <a:pt x="0" y="45"/>
                    </a:cubicBezTo>
                    <a:cubicBezTo>
                      <a:pt x="0" y="53"/>
                      <a:pt x="0" y="62"/>
                      <a:pt x="0" y="70"/>
                    </a:cubicBezTo>
                    <a:cubicBezTo>
                      <a:pt x="17" y="70"/>
                      <a:pt x="62" y="70"/>
                      <a:pt x="101" y="50"/>
                    </a:cubicBezTo>
                    <a:cubicBezTo>
                      <a:pt x="101" y="167"/>
                      <a:pt x="101" y="284"/>
                      <a:pt x="101" y="400"/>
                    </a:cubicBezTo>
                    <a:cubicBezTo>
                      <a:pt x="101" y="423"/>
                      <a:pt x="101" y="431"/>
                      <a:pt x="31" y="431"/>
                    </a:cubicBezTo>
                    <a:cubicBezTo>
                      <a:pt x="23" y="431"/>
                      <a:pt x="14" y="431"/>
                      <a:pt x="6" y="431"/>
                    </a:cubicBezTo>
                    <a:cubicBezTo>
                      <a:pt x="6" y="439"/>
                      <a:pt x="6" y="448"/>
                      <a:pt x="6" y="456"/>
                    </a:cubicBezTo>
                    <a:cubicBezTo>
                      <a:pt x="17" y="456"/>
                      <a:pt x="101" y="453"/>
                      <a:pt x="129" y="453"/>
                    </a:cubicBezTo>
                    <a:cubicBezTo>
                      <a:pt x="149" y="453"/>
                      <a:pt x="235" y="456"/>
                      <a:pt x="252" y="456"/>
                    </a:cubicBezTo>
                    <a:cubicBezTo>
                      <a:pt x="252" y="448"/>
                      <a:pt x="252" y="439"/>
                      <a:pt x="252" y="431"/>
                    </a:cubicBezTo>
                    <a:cubicBezTo>
                      <a:pt x="243" y="431"/>
                      <a:pt x="233" y="431"/>
                      <a:pt x="224" y="431"/>
                    </a:cubicBezTo>
                    <a:cubicBezTo>
                      <a:pt x="157" y="431"/>
                      <a:pt x="157" y="423"/>
                      <a:pt x="157" y="400"/>
                    </a:cubicBezTo>
                    <a:cubicBezTo>
                      <a:pt x="157" y="273"/>
                      <a:pt x="157" y="147"/>
                      <a:pt x="157" y="20"/>
                    </a:cubicBezTo>
                    <a:close/>
                  </a:path>
                </a:pathLst>
              </a:custGeom>
              <a:solidFill>
                <a:srgbClr val="000000"/>
              </a:solidFill>
              <a:ln>
                <a:noFill/>
              </a:ln>
            </p:spPr>
          </p:sp>
          <p:sp>
            <p:nvSpPr>
              <p:cNvPr id="859" name="Freeform 33"/>
              <p:cNvSpPr/>
              <p:nvPr/>
            </p:nvSpPr>
            <p:spPr>
              <a:xfrm>
                <a:off x="8190360" y="2837520"/>
                <a:ext cx="236160" cy="82800"/>
              </a:xfrm>
              <a:custGeom>
                <a:avLst/>
                <a:gdLst/>
                <a:ahLst/>
                <a:rect l="0" t="0" r="r" b="b"/>
                <a:pathLst>
                  <a:path w="656" h="230">
                    <a:moveTo>
                      <a:pt x="622" y="39"/>
                    </a:moveTo>
                    <a:cubicBezTo>
                      <a:pt x="636" y="39"/>
                      <a:pt x="655" y="39"/>
                      <a:pt x="655" y="19"/>
                    </a:cubicBezTo>
                    <a:cubicBezTo>
                      <a:pt x="655" y="0"/>
                      <a:pt x="636" y="0"/>
                      <a:pt x="622" y="0"/>
                    </a:cubicBezTo>
                    <a:cubicBezTo>
                      <a:pt x="426" y="0"/>
                      <a:pt x="230" y="0"/>
                      <a:pt x="34" y="0"/>
                    </a:cubicBezTo>
                    <a:cubicBezTo>
                      <a:pt x="20" y="0"/>
                      <a:pt x="0" y="0"/>
                      <a:pt x="0" y="19"/>
                    </a:cubicBezTo>
                    <a:cubicBezTo>
                      <a:pt x="0" y="39"/>
                      <a:pt x="20" y="39"/>
                      <a:pt x="34" y="39"/>
                    </a:cubicBezTo>
                    <a:cubicBezTo>
                      <a:pt x="230" y="39"/>
                      <a:pt x="426" y="39"/>
                      <a:pt x="622" y="39"/>
                    </a:cubicBezTo>
                    <a:moveTo>
                      <a:pt x="622" y="229"/>
                    </a:moveTo>
                    <a:cubicBezTo>
                      <a:pt x="636" y="229"/>
                      <a:pt x="655" y="229"/>
                      <a:pt x="655" y="210"/>
                    </a:cubicBezTo>
                    <a:cubicBezTo>
                      <a:pt x="655" y="190"/>
                      <a:pt x="636" y="190"/>
                      <a:pt x="622" y="190"/>
                    </a:cubicBezTo>
                    <a:cubicBezTo>
                      <a:pt x="426" y="190"/>
                      <a:pt x="230" y="190"/>
                      <a:pt x="34" y="190"/>
                    </a:cubicBezTo>
                    <a:cubicBezTo>
                      <a:pt x="20" y="190"/>
                      <a:pt x="0" y="190"/>
                      <a:pt x="0" y="210"/>
                    </a:cubicBezTo>
                    <a:cubicBezTo>
                      <a:pt x="0" y="229"/>
                      <a:pt x="20" y="229"/>
                      <a:pt x="34" y="229"/>
                    </a:cubicBezTo>
                    <a:cubicBezTo>
                      <a:pt x="230" y="229"/>
                      <a:pt x="426" y="229"/>
                      <a:pt x="622" y="229"/>
                    </a:cubicBezTo>
                    <a:close/>
                  </a:path>
                </a:pathLst>
              </a:custGeom>
              <a:solidFill>
                <a:srgbClr val="000000"/>
              </a:solidFill>
              <a:ln>
                <a:noFill/>
              </a:ln>
            </p:spPr>
          </p:sp>
          <p:sp>
            <p:nvSpPr>
              <p:cNvPr id="860" name="Freeform 34"/>
              <p:cNvSpPr/>
              <p:nvPr/>
            </p:nvSpPr>
            <p:spPr>
              <a:xfrm>
                <a:off x="8563320" y="2717640"/>
                <a:ext cx="176760" cy="322560"/>
              </a:xfrm>
              <a:custGeom>
                <a:avLst/>
                <a:gdLst/>
                <a:ahLst/>
                <a:rect l="0" t="0" r="r" b="b"/>
                <a:pathLst>
                  <a:path w="491" h="896">
                    <a:moveTo>
                      <a:pt x="308" y="299"/>
                    </a:moveTo>
                    <a:cubicBezTo>
                      <a:pt x="337" y="299"/>
                      <a:pt x="366" y="299"/>
                      <a:pt x="395" y="299"/>
                    </a:cubicBezTo>
                    <a:cubicBezTo>
                      <a:pt x="414" y="299"/>
                      <a:pt x="423" y="299"/>
                      <a:pt x="423" y="280"/>
                    </a:cubicBezTo>
                    <a:cubicBezTo>
                      <a:pt x="423" y="268"/>
                      <a:pt x="414" y="268"/>
                      <a:pt x="398" y="268"/>
                    </a:cubicBezTo>
                    <a:cubicBezTo>
                      <a:pt x="371" y="268"/>
                      <a:pt x="344" y="268"/>
                      <a:pt x="317" y="268"/>
                    </a:cubicBezTo>
                    <a:cubicBezTo>
                      <a:pt x="323" y="231"/>
                      <a:pt x="330" y="194"/>
                      <a:pt x="336" y="156"/>
                    </a:cubicBezTo>
                    <a:cubicBezTo>
                      <a:pt x="339" y="137"/>
                      <a:pt x="353" y="67"/>
                      <a:pt x="358" y="56"/>
                    </a:cubicBezTo>
                    <a:cubicBezTo>
                      <a:pt x="367" y="36"/>
                      <a:pt x="384" y="22"/>
                      <a:pt x="406" y="22"/>
                    </a:cubicBezTo>
                    <a:cubicBezTo>
                      <a:pt x="409" y="22"/>
                      <a:pt x="434" y="22"/>
                      <a:pt x="454" y="39"/>
                    </a:cubicBezTo>
                    <a:cubicBezTo>
                      <a:pt x="412" y="42"/>
                      <a:pt x="400" y="78"/>
                      <a:pt x="400" y="92"/>
                    </a:cubicBezTo>
                    <a:cubicBezTo>
                      <a:pt x="400" y="114"/>
                      <a:pt x="417" y="126"/>
                      <a:pt x="437" y="126"/>
                    </a:cubicBezTo>
                    <a:cubicBezTo>
                      <a:pt x="462" y="126"/>
                      <a:pt x="490" y="106"/>
                      <a:pt x="490" y="67"/>
                    </a:cubicBezTo>
                    <a:cubicBezTo>
                      <a:pt x="490" y="22"/>
                      <a:pt x="445" y="0"/>
                      <a:pt x="406" y="0"/>
                    </a:cubicBezTo>
                    <a:cubicBezTo>
                      <a:pt x="372" y="0"/>
                      <a:pt x="311" y="17"/>
                      <a:pt x="280" y="114"/>
                    </a:cubicBezTo>
                    <a:cubicBezTo>
                      <a:pt x="275" y="134"/>
                      <a:pt x="272" y="145"/>
                      <a:pt x="249" y="268"/>
                    </a:cubicBezTo>
                    <a:cubicBezTo>
                      <a:pt x="226" y="268"/>
                      <a:pt x="203" y="268"/>
                      <a:pt x="179" y="268"/>
                    </a:cubicBezTo>
                    <a:cubicBezTo>
                      <a:pt x="163" y="268"/>
                      <a:pt x="151" y="268"/>
                      <a:pt x="151" y="288"/>
                    </a:cubicBezTo>
                    <a:cubicBezTo>
                      <a:pt x="151" y="299"/>
                      <a:pt x="160" y="299"/>
                      <a:pt x="179" y="299"/>
                    </a:cubicBezTo>
                    <a:cubicBezTo>
                      <a:pt x="201" y="299"/>
                      <a:pt x="222" y="299"/>
                      <a:pt x="244" y="299"/>
                    </a:cubicBezTo>
                    <a:cubicBezTo>
                      <a:pt x="219" y="429"/>
                      <a:pt x="195" y="558"/>
                      <a:pt x="171" y="688"/>
                    </a:cubicBezTo>
                    <a:cubicBezTo>
                      <a:pt x="151" y="783"/>
                      <a:pt x="135" y="873"/>
                      <a:pt x="84" y="873"/>
                    </a:cubicBezTo>
                    <a:cubicBezTo>
                      <a:pt x="81" y="873"/>
                      <a:pt x="56" y="873"/>
                      <a:pt x="37" y="856"/>
                    </a:cubicBezTo>
                    <a:cubicBezTo>
                      <a:pt x="81" y="853"/>
                      <a:pt x="90" y="817"/>
                      <a:pt x="90" y="803"/>
                    </a:cubicBezTo>
                    <a:cubicBezTo>
                      <a:pt x="90" y="780"/>
                      <a:pt x="73" y="766"/>
                      <a:pt x="53" y="766"/>
                    </a:cubicBezTo>
                    <a:cubicBezTo>
                      <a:pt x="28" y="766"/>
                      <a:pt x="0" y="789"/>
                      <a:pt x="0" y="825"/>
                    </a:cubicBezTo>
                    <a:cubicBezTo>
                      <a:pt x="0" y="870"/>
                      <a:pt x="45" y="895"/>
                      <a:pt x="84" y="895"/>
                    </a:cubicBezTo>
                    <a:cubicBezTo>
                      <a:pt x="137" y="895"/>
                      <a:pt x="177" y="836"/>
                      <a:pt x="196" y="800"/>
                    </a:cubicBezTo>
                    <a:cubicBezTo>
                      <a:pt x="227" y="736"/>
                      <a:pt x="249" y="618"/>
                      <a:pt x="249" y="610"/>
                    </a:cubicBezTo>
                    <a:cubicBezTo>
                      <a:pt x="269" y="506"/>
                      <a:pt x="289" y="403"/>
                      <a:pt x="308" y="299"/>
                    </a:cubicBezTo>
                    <a:close/>
                  </a:path>
                </a:pathLst>
              </a:custGeom>
              <a:solidFill>
                <a:srgbClr val="000000"/>
              </a:solidFill>
              <a:ln>
                <a:noFill/>
              </a:ln>
            </p:spPr>
          </p:sp>
          <p:sp>
            <p:nvSpPr>
              <p:cNvPr id="861" name="Freeform 35"/>
              <p:cNvSpPr/>
              <p:nvPr/>
            </p:nvSpPr>
            <p:spPr>
              <a:xfrm>
                <a:off x="8791200" y="2701440"/>
                <a:ext cx="82800" cy="353880"/>
              </a:xfrm>
              <a:custGeom>
                <a:avLst/>
                <a:gdLst/>
                <a:ahLst/>
                <a:rect l="0" t="0" r="r" b="b"/>
                <a:pathLst>
                  <a:path w="230" h="983">
                    <a:moveTo>
                      <a:pt x="229" y="974"/>
                    </a:moveTo>
                    <a:cubicBezTo>
                      <a:pt x="229" y="971"/>
                      <a:pt x="229" y="968"/>
                      <a:pt x="213" y="951"/>
                    </a:cubicBezTo>
                    <a:cubicBezTo>
                      <a:pt x="89" y="828"/>
                      <a:pt x="56" y="644"/>
                      <a:pt x="56" y="492"/>
                    </a:cubicBezTo>
                    <a:cubicBezTo>
                      <a:pt x="56" y="322"/>
                      <a:pt x="95" y="151"/>
                      <a:pt x="215" y="28"/>
                    </a:cubicBezTo>
                    <a:cubicBezTo>
                      <a:pt x="229" y="14"/>
                      <a:pt x="229" y="14"/>
                      <a:pt x="229" y="11"/>
                    </a:cubicBezTo>
                    <a:cubicBezTo>
                      <a:pt x="229" y="3"/>
                      <a:pt x="224" y="0"/>
                      <a:pt x="218" y="0"/>
                    </a:cubicBezTo>
                    <a:cubicBezTo>
                      <a:pt x="210" y="0"/>
                      <a:pt x="120" y="67"/>
                      <a:pt x="61" y="193"/>
                    </a:cubicBezTo>
                    <a:cubicBezTo>
                      <a:pt x="11" y="299"/>
                      <a:pt x="0" y="409"/>
                      <a:pt x="0" y="492"/>
                    </a:cubicBezTo>
                    <a:cubicBezTo>
                      <a:pt x="0" y="568"/>
                      <a:pt x="11" y="688"/>
                      <a:pt x="64" y="797"/>
                    </a:cubicBezTo>
                    <a:cubicBezTo>
                      <a:pt x="123" y="921"/>
                      <a:pt x="210" y="982"/>
                      <a:pt x="218" y="982"/>
                    </a:cubicBezTo>
                    <a:cubicBezTo>
                      <a:pt x="224" y="982"/>
                      <a:pt x="229" y="979"/>
                      <a:pt x="229" y="974"/>
                    </a:cubicBezTo>
                    <a:close/>
                  </a:path>
                </a:pathLst>
              </a:custGeom>
              <a:solidFill>
                <a:srgbClr val="000000"/>
              </a:solidFill>
              <a:ln>
                <a:noFill/>
              </a:ln>
            </p:spPr>
          </p:sp>
          <p:sp>
            <p:nvSpPr>
              <p:cNvPr id="862" name="Freeform 36"/>
              <p:cNvSpPr/>
              <p:nvPr/>
            </p:nvSpPr>
            <p:spPr>
              <a:xfrm>
                <a:off x="8903880" y="2810160"/>
                <a:ext cx="176760" cy="161640"/>
              </a:xfrm>
              <a:custGeom>
                <a:avLst/>
                <a:gdLst/>
                <a:ahLst/>
                <a:rect l="0" t="0" r="r" b="b"/>
                <a:pathLst>
                  <a:path w="491" h="449">
                    <a:moveTo>
                      <a:pt x="300" y="140"/>
                    </a:moveTo>
                    <a:cubicBezTo>
                      <a:pt x="306" y="112"/>
                      <a:pt x="331" y="23"/>
                      <a:pt x="398" y="23"/>
                    </a:cubicBezTo>
                    <a:cubicBezTo>
                      <a:pt x="403" y="23"/>
                      <a:pt x="426" y="23"/>
                      <a:pt x="448" y="37"/>
                    </a:cubicBezTo>
                    <a:cubicBezTo>
                      <a:pt x="420" y="39"/>
                      <a:pt x="401" y="65"/>
                      <a:pt x="401" y="90"/>
                    </a:cubicBezTo>
                    <a:cubicBezTo>
                      <a:pt x="401" y="104"/>
                      <a:pt x="412" y="123"/>
                      <a:pt x="437" y="123"/>
                    </a:cubicBezTo>
                    <a:cubicBezTo>
                      <a:pt x="459" y="123"/>
                      <a:pt x="490" y="107"/>
                      <a:pt x="490" y="67"/>
                    </a:cubicBezTo>
                    <a:cubicBezTo>
                      <a:pt x="490" y="14"/>
                      <a:pt x="431" y="0"/>
                      <a:pt x="398" y="0"/>
                    </a:cubicBezTo>
                    <a:cubicBezTo>
                      <a:pt x="342" y="0"/>
                      <a:pt x="308" y="53"/>
                      <a:pt x="297" y="76"/>
                    </a:cubicBezTo>
                    <a:cubicBezTo>
                      <a:pt x="272" y="11"/>
                      <a:pt x="219" y="0"/>
                      <a:pt x="191" y="0"/>
                    </a:cubicBezTo>
                    <a:cubicBezTo>
                      <a:pt x="87" y="0"/>
                      <a:pt x="31" y="129"/>
                      <a:pt x="31" y="151"/>
                    </a:cubicBezTo>
                    <a:cubicBezTo>
                      <a:pt x="31" y="162"/>
                      <a:pt x="39" y="159"/>
                      <a:pt x="42" y="162"/>
                    </a:cubicBezTo>
                    <a:cubicBezTo>
                      <a:pt x="51" y="162"/>
                      <a:pt x="54" y="160"/>
                      <a:pt x="56" y="151"/>
                    </a:cubicBezTo>
                    <a:cubicBezTo>
                      <a:pt x="90" y="48"/>
                      <a:pt x="154" y="23"/>
                      <a:pt x="188" y="23"/>
                    </a:cubicBezTo>
                    <a:cubicBezTo>
                      <a:pt x="208" y="23"/>
                      <a:pt x="241" y="31"/>
                      <a:pt x="241" y="90"/>
                    </a:cubicBezTo>
                    <a:cubicBezTo>
                      <a:pt x="241" y="120"/>
                      <a:pt x="224" y="185"/>
                      <a:pt x="188" y="322"/>
                    </a:cubicBezTo>
                    <a:cubicBezTo>
                      <a:pt x="171" y="384"/>
                      <a:pt x="138" y="425"/>
                      <a:pt x="96" y="425"/>
                    </a:cubicBezTo>
                    <a:cubicBezTo>
                      <a:pt x="87" y="425"/>
                      <a:pt x="65" y="425"/>
                      <a:pt x="45" y="411"/>
                    </a:cubicBezTo>
                    <a:cubicBezTo>
                      <a:pt x="70" y="406"/>
                      <a:pt x="90" y="386"/>
                      <a:pt x="90" y="358"/>
                    </a:cubicBezTo>
                    <a:cubicBezTo>
                      <a:pt x="90" y="333"/>
                      <a:pt x="70" y="325"/>
                      <a:pt x="54" y="325"/>
                    </a:cubicBezTo>
                    <a:cubicBezTo>
                      <a:pt x="26" y="325"/>
                      <a:pt x="0" y="350"/>
                      <a:pt x="0" y="381"/>
                    </a:cubicBezTo>
                    <a:cubicBezTo>
                      <a:pt x="0" y="425"/>
                      <a:pt x="51" y="448"/>
                      <a:pt x="93" y="448"/>
                    </a:cubicBezTo>
                    <a:cubicBezTo>
                      <a:pt x="157" y="448"/>
                      <a:pt x="194" y="378"/>
                      <a:pt x="196" y="372"/>
                    </a:cubicBezTo>
                    <a:cubicBezTo>
                      <a:pt x="208" y="409"/>
                      <a:pt x="244" y="448"/>
                      <a:pt x="303" y="448"/>
                    </a:cubicBezTo>
                    <a:cubicBezTo>
                      <a:pt x="403" y="448"/>
                      <a:pt x="459" y="319"/>
                      <a:pt x="459" y="294"/>
                    </a:cubicBezTo>
                    <a:cubicBezTo>
                      <a:pt x="459" y="286"/>
                      <a:pt x="451" y="286"/>
                      <a:pt x="448" y="286"/>
                    </a:cubicBezTo>
                    <a:cubicBezTo>
                      <a:pt x="440" y="286"/>
                      <a:pt x="437" y="288"/>
                      <a:pt x="434" y="297"/>
                    </a:cubicBezTo>
                    <a:cubicBezTo>
                      <a:pt x="403" y="400"/>
                      <a:pt x="336" y="425"/>
                      <a:pt x="306" y="425"/>
                    </a:cubicBezTo>
                    <a:cubicBezTo>
                      <a:pt x="266" y="425"/>
                      <a:pt x="250" y="395"/>
                      <a:pt x="250" y="361"/>
                    </a:cubicBezTo>
                    <a:cubicBezTo>
                      <a:pt x="250" y="339"/>
                      <a:pt x="258" y="316"/>
                      <a:pt x="266" y="274"/>
                    </a:cubicBezTo>
                    <a:cubicBezTo>
                      <a:pt x="278" y="230"/>
                      <a:pt x="289" y="185"/>
                      <a:pt x="300" y="140"/>
                    </a:cubicBezTo>
                    <a:close/>
                  </a:path>
                </a:pathLst>
              </a:custGeom>
              <a:solidFill>
                <a:srgbClr val="000000"/>
              </a:solidFill>
              <a:ln>
                <a:noFill/>
              </a:ln>
            </p:spPr>
          </p:sp>
          <p:sp>
            <p:nvSpPr>
              <p:cNvPr id="863" name="Freeform 37"/>
              <p:cNvSpPr/>
              <p:nvPr/>
            </p:nvSpPr>
            <p:spPr>
              <a:xfrm>
                <a:off x="9106560" y="2865600"/>
                <a:ext cx="83880" cy="157680"/>
              </a:xfrm>
              <a:custGeom>
                <a:avLst/>
                <a:gdLst/>
                <a:ahLst/>
                <a:rect l="0" t="0" r="r" b="b"/>
                <a:pathLst>
                  <a:path w="233" h="438">
                    <a:moveTo>
                      <a:pt x="140" y="157"/>
                    </a:moveTo>
                    <a:cubicBezTo>
                      <a:pt x="163" y="157"/>
                      <a:pt x="187" y="157"/>
                      <a:pt x="210" y="157"/>
                    </a:cubicBezTo>
                    <a:cubicBezTo>
                      <a:pt x="224" y="157"/>
                      <a:pt x="232" y="157"/>
                      <a:pt x="232" y="143"/>
                    </a:cubicBezTo>
                    <a:cubicBezTo>
                      <a:pt x="232" y="132"/>
                      <a:pt x="224" y="132"/>
                      <a:pt x="213" y="132"/>
                    </a:cubicBezTo>
                    <a:cubicBezTo>
                      <a:pt x="191" y="132"/>
                      <a:pt x="170" y="132"/>
                      <a:pt x="148" y="132"/>
                    </a:cubicBezTo>
                    <a:cubicBezTo>
                      <a:pt x="157" y="98"/>
                      <a:pt x="165" y="64"/>
                      <a:pt x="174" y="31"/>
                    </a:cubicBezTo>
                    <a:cubicBezTo>
                      <a:pt x="174" y="28"/>
                      <a:pt x="174" y="25"/>
                      <a:pt x="174" y="22"/>
                    </a:cubicBezTo>
                    <a:cubicBezTo>
                      <a:pt x="174" y="8"/>
                      <a:pt x="165" y="0"/>
                      <a:pt x="151" y="0"/>
                    </a:cubicBezTo>
                    <a:cubicBezTo>
                      <a:pt x="134" y="0"/>
                      <a:pt x="123" y="11"/>
                      <a:pt x="118" y="28"/>
                    </a:cubicBezTo>
                    <a:cubicBezTo>
                      <a:pt x="115" y="45"/>
                      <a:pt x="123" y="14"/>
                      <a:pt x="92" y="132"/>
                    </a:cubicBezTo>
                    <a:cubicBezTo>
                      <a:pt x="69" y="132"/>
                      <a:pt x="46" y="132"/>
                      <a:pt x="22" y="132"/>
                    </a:cubicBezTo>
                    <a:cubicBezTo>
                      <a:pt x="8" y="132"/>
                      <a:pt x="0" y="132"/>
                      <a:pt x="0" y="148"/>
                    </a:cubicBezTo>
                    <a:cubicBezTo>
                      <a:pt x="0" y="157"/>
                      <a:pt x="8" y="157"/>
                      <a:pt x="22" y="157"/>
                    </a:cubicBezTo>
                    <a:cubicBezTo>
                      <a:pt x="44" y="157"/>
                      <a:pt x="65" y="157"/>
                      <a:pt x="87" y="157"/>
                    </a:cubicBezTo>
                    <a:cubicBezTo>
                      <a:pt x="73" y="211"/>
                      <a:pt x="59" y="265"/>
                      <a:pt x="45" y="319"/>
                    </a:cubicBezTo>
                    <a:cubicBezTo>
                      <a:pt x="42" y="336"/>
                      <a:pt x="36" y="361"/>
                      <a:pt x="36" y="369"/>
                    </a:cubicBezTo>
                    <a:cubicBezTo>
                      <a:pt x="36" y="411"/>
                      <a:pt x="70" y="437"/>
                      <a:pt x="109" y="437"/>
                    </a:cubicBezTo>
                    <a:cubicBezTo>
                      <a:pt x="185" y="437"/>
                      <a:pt x="230" y="339"/>
                      <a:pt x="230" y="330"/>
                    </a:cubicBezTo>
                    <a:cubicBezTo>
                      <a:pt x="230" y="322"/>
                      <a:pt x="221" y="322"/>
                      <a:pt x="218" y="322"/>
                    </a:cubicBezTo>
                    <a:cubicBezTo>
                      <a:pt x="210" y="322"/>
                      <a:pt x="210" y="322"/>
                      <a:pt x="204" y="336"/>
                    </a:cubicBezTo>
                    <a:cubicBezTo>
                      <a:pt x="185" y="378"/>
                      <a:pt x="148" y="417"/>
                      <a:pt x="112" y="417"/>
                    </a:cubicBezTo>
                    <a:cubicBezTo>
                      <a:pt x="98" y="417"/>
                      <a:pt x="87" y="409"/>
                      <a:pt x="87" y="383"/>
                    </a:cubicBezTo>
                    <a:cubicBezTo>
                      <a:pt x="87" y="375"/>
                      <a:pt x="90" y="361"/>
                      <a:pt x="92" y="355"/>
                    </a:cubicBezTo>
                    <a:cubicBezTo>
                      <a:pt x="108" y="289"/>
                      <a:pt x="124" y="223"/>
                      <a:pt x="140" y="157"/>
                    </a:cubicBezTo>
                    <a:close/>
                  </a:path>
                </a:pathLst>
              </a:custGeom>
              <a:solidFill>
                <a:srgbClr val="000000"/>
              </a:solidFill>
              <a:ln>
                <a:noFill/>
              </a:ln>
            </p:spPr>
          </p:sp>
          <p:sp>
            <p:nvSpPr>
              <p:cNvPr id="864" name="Freeform 38"/>
              <p:cNvSpPr/>
              <p:nvPr/>
            </p:nvSpPr>
            <p:spPr>
              <a:xfrm>
                <a:off x="9251640" y="2928960"/>
                <a:ext cx="41760" cy="106200"/>
              </a:xfrm>
              <a:custGeom>
                <a:avLst/>
                <a:gdLst/>
                <a:ahLst/>
                <a:rect l="0" t="0" r="r" b="b"/>
                <a:pathLst>
                  <a:path w="116" h="295">
                    <a:moveTo>
                      <a:pt x="115" y="104"/>
                    </a:moveTo>
                    <a:cubicBezTo>
                      <a:pt x="115" y="40"/>
                      <a:pt x="90" y="0"/>
                      <a:pt x="51" y="0"/>
                    </a:cubicBezTo>
                    <a:cubicBezTo>
                      <a:pt x="20" y="0"/>
                      <a:pt x="0" y="26"/>
                      <a:pt x="0" y="54"/>
                    </a:cubicBezTo>
                    <a:cubicBezTo>
                      <a:pt x="0" y="81"/>
                      <a:pt x="20" y="107"/>
                      <a:pt x="51" y="107"/>
                    </a:cubicBezTo>
                    <a:cubicBezTo>
                      <a:pt x="65" y="107"/>
                      <a:pt x="76" y="101"/>
                      <a:pt x="87" y="93"/>
                    </a:cubicBezTo>
                    <a:cubicBezTo>
                      <a:pt x="90" y="90"/>
                      <a:pt x="89" y="91"/>
                      <a:pt x="90" y="90"/>
                    </a:cubicBezTo>
                    <a:cubicBezTo>
                      <a:pt x="93" y="90"/>
                      <a:pt x="93" y="90"/>
                      <a:pt x="93" y="104"/>
                    </a:cubicBezTo>
                    <a:cubicBezTo>
                      <a:pt x="93" y="177"/>
                      <a:pt x="59" y="235"/>
                      <a:pt x="25" y="269"/>
                    </a:cubicBezTo>
                    <a:cubicBezTo>
                      <a:pt x="14" y="280"/>
                      <a:pt x="14" y="283"/>
                      <a:pt x="14" y="286"/>
                    </a:cubicBezTo>
                    <a:cubicBezTo>
                      <a:pt x="14" y="291"/>
                      <a:pt x="20" y="294"/>
                      <a:pt x="25" y="294"/>
                    </a:cubicBezTo>
                    <a:cubicBezTo>
                      <a:pt x="37" y="294"/>
                      <a:pt x="115" y="219"/>
                      <a:pt x="115" y="104"/>
                    </a:cubicBezTo>
                    <a:close/>
                  </a:path>
                </a:pathLst>
              </a:custGeom>
              <a:solidFill>
                <a:srgbClr val="000000"/>
              </a:solidFill>
              <a:ln>
                <a:noFill/>
              </a:ln>
            </p:spPr>
          </p:sp>
          <p:sp>
            <p:nvSpPr>
              <p:cNvPr id="865" name="Freeform 39"/>
              <p:cNvSpPr/>
              <p:nvPr/>
            </p:nvSpPr>
            <p:spPr>
              <a:xfrm>
                <a:off x="9388800" y="2810160"/>
                <a:ext cx="182880" cy="161640"/>
              </a:xfrm>
              <a:custGeom>
                <a:avLst/>
                <a:gdLst/>
                <a:ahLst/>
                <a:rect l="0" t="0" r="r" b="b"/>
                <a:pathLst>
                  <a:path w="508" h="449">
                    <a:moveTo>
                      <a:pt x="316" y="381"/>
                    </a:moveTo>
                    <a:cubicBezTo>
                      <a:pt x="327" y="420"/>
                      <a:pt x="361" y="448"/>
                      <a:pt x="403" y="448"/>
                    </a:cubicBezTo>
                    <a:cubicBezTo>
                      <a:pt x="437" y="448"/>
                      <a:pt x="459" y="423"/>
                      <a:pt x="476" y="392"/>
                    </a:cubicBezTo>
                    <a:cubicBezTo>
                      <a:pt x="493" y="358"/>
                      <a:pt x="507" y="297"/>
                      <a:pt x="507" y="294"/>
                    </a:cubicBezTo>
                    <a:cubicBezTo>
                      <a:pt x="507" y="286"/>
                      <a:pt x="495" y="286"/>
                      <a:pt x="493" y="286"/>
                    </a:cubicBezTo>
                    <a:cubicBezTo>
                      <a:pt x="484" y="286"/>
                      <a:pt x="481" y="288"/>
                      <a:pt x="479" y="302"/>
                    </a:cubicBezTo>
                    <a:cubicBezTo>
                      <a:pt x="465" y="358"/>
                      <a:pt x="448" y="425"/>
                      <a:pt x="406" y="425"/>
                    </a:cubicBezTo>
                    <a:cubicBezTo>
                      <a:pt x="386" y="425"/>
                      <a:pt x="375" y="411"/>
                      <a:pt x="375" y="381"/>
                    </a:cubicBezTo>
                    <a:cubicBezTo>
                      <a:pt x="375" y="358"/>
                      <a:pt x="386" y="311"/>
                      <a:pt x="395" y="277"/>
                    </a:cubicBezTo>
                    <a:cubicBezTo>
                      <a:pt x="404" y="242"/>
                      <a:pt x="413" y="206"/>
                      <a:pt x="423" y="171"/>
                    </a:cubicBezTo>
                    <a:cubicBezTo>
                      <a:pt x="425" y="157"/>
                      <a:pt x="437" y="120"/>
                      <a:pt x="439" y="104"/>
                    </a:cubicBezTo>
                    <a:cubicBezTo>
                      <a:pt x="445" y="81"/>
                      <a:pt x="453" y="45"/>
                      <a:pt x="453" y="39"/>
                    </a:cubicBezTo>
                    <a:cubicBezTo>
                      <a:pt x="453" y="20"/>
                      <a:pt x="439" y="11"/>
                      <a:pt x="425" y="11"/>
                    </a:cubicBezTo>
                    <a:cubicBezTo>
                      <a:pt x="420" y="11"/>
                      <a:pt x="395" y="14"/>
                      <a:pt x="386" y="48"/>
                    </a:cubicBezTo>
                    <a:cubicBezTo>
                      <a:pt x="369" y="118"/>
                      <a:pt x="325" y="291"/>
                      <a:pt x="313" y="342"/>
                    </a:cubicBezTo>
                    <a:cubicBezTo>
                      <a:pt x="313" y="347"/>
                      <a:pt x="274" y="425"/>
                      <a:pt x="201" y="425"/>
                    </a:cubicBezTo>
                    <a:cubicBezTo>
                      <a:pt x="151" y="425"/>
                      <a:pt x="140" y="381"/>
                      <a:pt x="140" y="344"/>
                    </a:cubicBezTo>
                    <a:cubicBezTo>
                      <a:pt x="140" y="288"/>
                      <a:pt x="168" y="213"/>
                      <a:pt x="193" y="143"/>
                    </a:cubicBezTo>
                    <a:cubicBezTo>
                      <a:pt x="204" y="115"/>
                      <a:pt x="210" y="101"/>
                      <a:pt x="210" y="81"/>
                    </a:cubicBezTo>
                    <a:cubicBezTo>
                      <a:pt x="210" y="37"/>
                      <a:pt x="179" y="0"/>
                      <a:pt x="129" y="0"/>
                    </a:cubicBezTo>
                    <a:cubicBezTo>
                      <a:pt x="36" y="0"/>
                      <a:pt x="0" y="143"/>
                      <a:pt x="0" y="151"/>
                    </a:cubicBezTo>
                    <a:cubicBezTo>
                      <a:pt x="0" y="162"/>
                      <a:pt x="8" y="162"/>
                      <a:pt x="11" y="162"/>
                    </a:cubicBezTo>
                    <a:cubicBezTo>
                      <a:pt x="22" y="162"/>
                      <a:pt x="22" y="160"/>
                      <a:pt x="28" y="146"/>
                    </a:cubicBezTo>
                    <a:cubicBezTo>
                      <a:pt x="53" y="59"/>
                      <a:pt x="89" y="23"/>
                      <a:pt x="126" y="23"/>
                    </a:cubicBezTo>
                    <a:cubicBezTo>
                      <a:pt x="134" y="23"/>
                      <a:pt x="151" y="23"/>
                      <a:pt x="151" y="56"/>
                    </a:cubicBezTo>
                    <a:cubicBezTo>
                      <a:pt x="151" y="79"/>
                      <a:pt x="140" y="107"/>
                      <a:pt x="134" y="123"/>
                    </a:cubicBezTo>
                    <a:cubicBezTo>
                      <a:pt x="98" y="218"/>
                      <a:pt x="78" y="280"/>
                      <a:pt x="78" y="328"/>
                    </a:cubicBezTo>
                    <a:cubicBezTo>
                      <a:pt x="78" y="423"/>
                      <a:pt x="145" y="448"/>
                      <a:pt x="199" y="448"/>
                    </a:cubicBezTo>
                    <a:cubicBezTo>
                      <a:pt x="263" y="448"/>
                      <a:pt x="299" y="403"/>
                      <a:pt x="316" y="381"/>
                    </a:cubicBezTo>
                    <a:close/>
                  </a:path>
                </a:pathLst>
              </a:custGeom>
              <a:solidFill>
                <a:srgbClr val="000000"/>
              </a:solidFill>
              <a:ln>
                <a:noFill/>
              </a:ln>
            </p:spPr>
          </p:sp>
          <p:sp>
            <p:nvSpPr>
              <p:cNvPr id="866" name="Freeform 40"/>
              <p:cNvSpPr/>
              <p:nvPr/>
            </p:nvSpPr>
            <p:spPr>
              <a:xfrm>
                <a:off x="9591480" y="2865600"/>
                <a:ext cx="83880" cy="157680"/>
              </a:xfrm>
              <a:custGeom>
                <a:avLst/>
                <a:gdLst/>
                <a:ahLst/>
                <a:rect l="0" t="0" r="r" b="b"/>
                <a:pathLst>
                  <a:path w="233" h="438">
                    <a:moveTo>
                      <a:pt x="140" y="157"/>
                    </a:moveTo>
                    <a:cubicBezTo>
                      <a:pt x="163" y="157"/>
                      <a:pt x="186" y="157"/>
                      <a:pt x="210" y="157"/>
                    </a:cubicBezTo>
                    <a:cubicBezTo>
                      <a:pt x="224" y="157"/>
                      <a:pt x="232" y="157"/>
                      <a:pt x="232" y="143"/>
                    </a:cubicBezTo>
                    <a:cubicBezTo>
                      <a:pt x="232" y="132"/>
                      <a:pt x="224" y="132"/>
                      <a:pt x="212" y="132"/>
                    </a:cubicBezTo>
                    <a:cubicBezTo>
                      <a:pt x="191" y="132"/>
                      <a:pt x="169" y="132"/>
                      <a:pt x="148" y="132"/>
                    </a:cubicBezTo>
                    <a:cubicBezTo>
                      <a:pt x="156" y="98"/>
                      <a:pt x="165" y="64"/>
                      <a:pt x="173" y="31"/>
                    </a:cubicBezTo>
                    <a:cubicBezTo>
                      <a:pt x="173" y="28"/>
                      <a:pt x="173" y="25"/>
                      <a:pt x="173" y="22"/>
                    </a:cubicBezTo>
                    <a:cubicBezTo>
                      <a:pt x="173" y="8"/>
                      <a:pt x="165" y="0"/>
                      <a:pt x="151" y="0"/>
                    </a:cubicBezTo>
                    <a:cubicBezTo>
                      <a:pt x="134" y="0"/>
                      <a:pt x="123" y="11"/>
                      <a:pt x="120" y="28"/>
                    </a:cubicBezTo>
                    <a:cubicBezTo>
                      <a:pt x="114" y="45"/>
                      <a:pt x="123" y="14"/>
                      <a:pt x="92" y="132"/>
                    </a:cubicBezTo>
                    <a:cubicBezTo>
                      <a:pt x="69" y="132"/>
                      <a:pt x="45" y="132"/>
                      <a:pt x="22" y="132"/>
                    </a:cubicBezTo>
                    <a:cubicBezTo>
                      <a:pt x="8" y="132"/>
                      <a:pt x="0" y="132"/>
                      <a:pt x="0" y="148"/>
                    </a:cubicBezTo>
                    <a:cubicBezTo>
                      <a:pt x="0" y="157"/>
                      <a:pt x="8" y="157"/>
                      <a:pt x="22" y="157"/>
                    </a:cubicBezTo>
                    <a:cubicBezTo>
                      <a:pt x="43" y="157"/>
                      <a:pt x="65" y="157"/>
                      <a:pt x="86" y="157"/>
                    </a:cubicBezTo>
                    <a:cubicBezTo>
                      <a:pt x="72" y="211"/>
                      <a:pt x="58" y="265"/>
                      <a:pt x="44" y="319"/>
                    </a:cubicBezTo>
                    <a:cubicBezTo>
                      <a:pt x="42" y="336"/>
                      <a:pt x="36" y="361"/>
                      <a:pt x="36" y="369"/>
                    </a:cubicBezTo>
                    <a:cubicBezTo>
                      <a:pt x="36" y="411"/>
                      <a:pt x="70" y="437"/>
                      <a:pt x="109" y="437"/>
                    </a:cubicBezTo>
                    <a:cubicBezTo>
                      <a:pt x="184" y="437"/>
                      <a:pt x="229" y="339"/>
                      <a:pt x="229" y="330"/>
                    </a:cubicBezTo>
                    <a:cubicBezTo>
                      <a:pt x="229" y="322"/>
                      <a:pt x="221" y="322"/>
                      <a:pt x="218" y="322"/>
                    </a:cubicBezTo>
                    <a:cubicBezTo>
                      <a:pt x="210" y="322"/>
                      <a:pt x="210" y="322"/>
                      <a:pt x="204" y="336"/>
                    </a:cubicBezTo>
                    <a:cubicBezTo>
                      <a:pt x="184" y="378"/>
                      <a:pt x="148" y="417"/>
                      <a:pt x="112" y="417"/>
                    </a:cubicBezTo>
                    <a:cubicBezTo>
                      <a:pt x="98" y="417"/>
                      <a:pt x="86" y="409"/>
                      <a:pt x="86" y="383"/>
                    </a:cubicBezTo>
                    <a:cubicBezTo>
                      <a:pt x="86" y="375"/>
                      <a:pt x="89" y="361"/>
                      <a:pt x="92" y="355"/>
                    </a:cubicBezTo>
                    <a:cubicBezTo>
                      <a:pt x="108" y="289"/>
                      <a:pt x="124" y="223"/>
                      <a:pt x="140" y="157"/>
                    </a:cubicBezTo>
                    <a:close/>
                  </a:path>
                </a:pathLst>
              </a:custGeom>
              <a:solidFill>
                <a:srgbClr val="000000"/>
              </a:solidFill>
              <a:ln>
                <a:noFill/>
              </a:ln>
            </p:spPr>
          </p:sp>
          <p:sp>
            <p:nvSpPr>
              <p:cNvPr id="867" name="Freeform 41"/>
              <p:cNvSpPr/>
              <p:nvPr/>
            </p:nvSpPr>
            <p:spPr>
              <a:xfrm>
                <a:off x="9726480" y="2701440"/>
                <a:ext cx="81720" cy="353880"/>
              </a:xfrm>
              <a:custGeom>
                <a:avLst/>
                <a:gdLst/>
                <a:ahLst/>
                <a:rect l="0" t="0" r="r" b="b"/>
                <a:pathLst>
                  <a:path w="227" h="983">
                    <a:moveTo>
                      <a:pt x="226" y="492"/>
                    </a:moveTo>
                    <a:cubicBezTo>
                      <a:pt x="226" y="414"/>
                      <a:pt x="215" y="297"/>
                      <a:pt x="162" y="185"/>
                    </a:cubicBezTo>
                    <a:cubicBezTo>
                      <a:pt x="103" y="64"/>
                      <a:pt x="19" y="0"/>
                      <a:pt x="8" y="0"/>
                    </a:cubicBezTo>
                    <a:cubicBezTo>
                      <a:pt x="2" y="0"/>
                      <a:pt x="0" y="6"/>
                      <a:pt x="0" y="11"/>
                    </a:cubicBezTo>
                    <a:cubicBezTo>
                      <a:pt x="0" y="14"/>
                      <a:pt x="0" y="14"/>
                      <a:pt x="16" y="34"/>
                    </a:cubicBezTo>
                    <a:cubicBezTo>
                      <a:pt x="114" y="131"/>
                      <a:pt x="170" y="285"/>
                      <a:pt x="170" y="492"/>
                    </a:cubicBezTo>
                    <a:cubicBezTo>
                      <a:pt x="170" y="660"/>
                      <a:pt x="134" y="834"/>
                      <a:pt x="11" y="957"/>
                    </a:cubicBezTo>
                    <a:cubicBezTo>
                      <a:pt x="0" y="968"/>
                      <a:pt x="0" y="971"/>
                      <a:pt x="0" y="974"/>
                    </a:cubicBezTo>
                    <a:cubicBezTo>
                      <a:pt x="0" y="979"/>
                      <a:pt x="2" y="982"/>
                      <a:pt x="8" y="982"/>
                    </a:cubicBezTo>
                    <a:cubicBezTo>
                      <a:pt x="19" y="982"/>
                      <a:pt x="106" y="918"/>
                      <a:pt x="165" y="792"/>
                    </a:cubicBezTo>
                    <a:cubicBezTo>
                      <a:pt x="215" y="683"/>
                      <a:pt x="226" y="574"/>
                      <a:pt x="226" y="492"/>
                    </a:cubicBezTo>
                    <a:close/>
                  </a:path>
                </a:pathLst>
              </a:custGeom>
              <a:solidFill>
                <a:srgbClr val="000000"/>
              </a:solidFill>
              <a:ln>
                <a:noFill/>
              </a:ln>
            </p:spPr>
          </p:sp>
          <p:sp>
            <p:nvSpPr>
              <p:cNvPr id="868" name="Freeform 42"/>
              <p:cNvSpPr/>
              <p:nvPr/>
            </p:nvSpPr>
            <p:spPr>
              <a:xfrm>
                <a:off x="9873360" y="2928960"/>
                <a:ext cx="42840" cy="106200"/>
              </a:xfrm>
              <a:custGeom>
                <a:avLst/>
                <a:gdLst/>
                <a:ahLst/>
                <a:rect l="0" t="0" r="r" b="b"/>
                <a:pathLst>
                  <a:path w="119" h="295">
                    <a:moveTo>
                      <a:pt x="118" y="104"/>
                    </a:moveTo>
                    <a:cubicBezTo>
                      <a:pt x="118" y="40"/>
                      <a:pt x="93" y="0"/>
                      <a:pt x="54" y="0"/>
                    </a:cubicBezTo>
                    <a:cubicBezTo>
                      <a:pt x="23" y="0"/>
                      <a:pt x="0" y="26"/>
                      <a:pt x="0" y="54"/>
                    </a:cubicBezTo>
                    <a:cubicBezTo>
                      <a:pt x="0" y="81"/>
                      <a:pt x="23" y="107"/>
                      <a:pt x="54" y="107"/>
                    </a:cubicBezTo>
                    <a:cubicBezTo>
                      <a:pt x="65" y="107"/>
                      <a:pt x="79" y="101"/>
                      <a:pt x="87" y="93"/>
                    </a:cubicBezTo>
                    <a:cubicBezTo>
                      <a:pt x="90" y="90"/>
                      <a:pt x="91" y="91"/>
                      <a:pt x="93" y="90"/>
                    </a:cubicBezTo>
                    <a:cubicBezTo>
                      <a:pt x="96" y="90"/>
                      <a:pt x="96" y="90"/>
                      <a:pt x="96" y="104"/>
                    </a:cubicBezTo>
                    <a:cubicBezTo>
                      <a:pt x="96" y="177"/>
                      <a:pt x="62" y="235"/>
                      <a:pt x="28" y="269"/>
                    </a:cubicBezTo>
                    <a:cubicBezTo>
                      <a:pt x="17" y="280"/>
                      <a:pt x="17" y="283"/>
                      <a:pt x="17" y="286"/>
                    </a:cubicBezTo>
                    <a:cubicBezTo>
                      <a:pt x="17" y="291"/>
                      <a:pt x="23" y="294"/>
                      <a:pt x="28" y="294"/>
                    </a:cubicBezTo>
                    <a:cubicBezTo>
                      <a:pt x="40" y="294"/>
                      <a:pt x="118" y="219"/>
                      <a:pt x="118" y="104"/>
                    </a:cubicBezTo>
                    <a:close/>
                  </a:path>
                </a:pathLst>
              </a:custGeom>
              <a:solidFill>
                <a:srgbClr val="000000"/>
              </a:solidFill>
              <a:ln>
                <a:noFill/>
              </a:ln>
            </p:spPr>
          </p:sp>
          <p:sp>
            <p:nvSpPr>
              <p:cNvPr id="869" name="Freeform 43"/>
              <p:cNvSpPr/>
              <p:nvPr/>
            </p:nvSpPr>
            <p:spPr>
              <a:xfrm>
                <a:off x="6866280" y="3157920"/>
                <a:ext cx="145440" cy="306360"/>
              </a:xfrm>
              <a:custGeom>
                <a:avLst/>
                <a:gdLst/>
                <a:ahLst/>
                <a:rect l="0" t="0" r="r" b="b"/>
                <a:pathLst>
                  <a:path w="404" h="851">
                    <a:moveTo>
                      <a:pt x="403" y="36"/>
                    </a:moveTo>
                    <a:cubicBezTo>
                      <a:pt x="403" y="16"/>
                      <a:pt x="389" y="0"/>
                      <a:pt x="367" y="0"/>
                    </a:cubicBezTo>
                    <a:cubicBezTo>
                      <a:pt x="344" y="0"/>
                      <a:pt x="314" y="22"/>
                      <a:pt x="314" y="53"/>
                    </a:cubicBezTo>
                    <a:cubicBezTo>
                      <a:pt x="314" y="72"/>
                      <a:pt x="328" y="86"/>
                      <a:pt x="350" y="86"/>
                    </a:cubicBezTo>
                    <a:cubicBezTo>
                      <a:pt x="378" y="86"/>
                      <a:pt x="403" y="61"/>
                      <a:pt x="403" y="36"/>
                    </a:cubicBezTo>
                    <a:moveTo>
                      <a:pt x="207" y="699"/>
                    </a:moveTo>
                    <a:cubicBezTo>
                      <a:pt x="188" y="772"/>
                      <a:pt x="140" y="828"/>
                      <a:pt x="84" y="828"/>
                    </a:cubicBezTo>
                    <a:cubicBezTo>
                      <a:pt x="78" y="828"/>
                      <a:pt x="64" y="828"/>
                      <a:pt x="48" y="819"/>
                    </a:cubicBezTo>
                    <a:cubicBezTo>
                      <a:pt x="76" y="814"/>
                      <a:pt x="92" y="789"/>
                      <a:pt x="92" y="769"/>
                    </a:cubicBezTo>
                    <a:cubicBezTo>
                      <a:pt x="92" y="752"/>
                      <a:pt x="81" y="733"/>
                      <a:pt x="53" y="733"/>
                    </a:cubicBezTo>
                    <a:cubicBezTo>
                      <a:pt x="28" y="733"/>
                      <a:pt x="0" y="755"/>
                      <a:pt x="0" y="789"/>
                    </a:cubicBezTo>
                    <a:cubicBezTo>
                      <a:pt x="0" y="828"/>
                      <a:pt x="39" y="850"/>
                      <a:pt x="87" y="850"/>
                    </a:cubicBezTo>
                    <a:cubicBezTo>
                      <a:pt x="157" y="850"/>
                      <a:pt x="246" y="797"/>
                      <a:pt x="272" y="702"/>
                    </a:cubicBezTo>
                    <a:cubicBezTo>
                      <a:pt x="302" y="582"/>
                      <a:pt x="333" y="461"/>
                      <a:pt x="364" y="341"/>
                    </a:cubicBezTo>
                    <a:cubicBezTo>
                      <a:pt x="367" y="321"/>
                      <a:pt x="367" y="307"/>
                      <a:pt x="367" y="305"/>
                    </a:cubicBezTo>
                    <a:cubicBezTo>
                      <a:pt x="367" y="249"/>
                      <a:pt x="328" y="215"/>
                      <a:pt x="277" y="215"/>
                    </a:cubicBezTo>
                    <a:cubicBezTo>
                      <a:pt x="176" y="215"/>
                      <a:pt x="120" y="358"/>
                      <a:pt x="120" y="366"/>
                    </a:cubicBezTo>
                    <a:cubicBezTo>
                      <a:pt x="120" y="374"/>
                      <a:pt x="128" y="372"/>
                      <a:pt x="132" y="374"/>
                    </a:cubicBezTo>
                    <a:cubicBezTo>
                      <a:pt x="140" y="374"/>
                      <a:pt x="143" y="374"/>
                      <a:pt x="151" y="355"/>
                    </a:cubicBezTo>
                    <a:cubicBezTo>
                      <a:pt x="174" y="296"/>
                      <a:pt x="221" y="237"/>
                      <a:pt x="274" y="237"/>
                    </a:cubicBezTo>
                    <a:cubicBezTo>
                      <a:pt x="288" y="237"/>
                      <a:pt x="305" y="240"/>
                      <a:pt x="305" y="282"/>
                    </a:cubicBezTo>
                    <a:cubicBezTo>
                      <a:pt x="305" y="305"/>
                      <a:pt x="302" y="316"/>
                      <a:pt x="300" y="332"/>
                    </a:cubicBezTo>
                    <a:cubicBezTo>
                      <a:pt x="269" y="455"/>
                      <a:pt x="238" y="577"/>
                      <a:pt x="207" y="699"/>
                    </a:cubicBezTo>
                    <a:close/>
                  </a:path>
                </a:pathLst>
              </a:custGeom>
              <a:solidFill>
                <a:srgbClr val="000000"/>
              </a:solidFill>
              <a:ln>
                <a:noFill/>
              </a:ln>
            </p:spPr>
          </p:sp>
          <p:sp>
            <p:nvSpPr>
              <p:cNvPr id="870" name="Freeform 44"/>
              <p:cNvSpPr/>
              <p:nvPr/>
            </p:nvSpPr>
            <p:spPr>
              <a:xfrm>
                <a:off x="7027560" y="3289680"/>
                <a:ext cx="83880" cy="157680"/>
              </a:xfrm>
              <a:custGeom>
                <a:avLst/>
                <a:gdLst/>
                <a:ahLst/>
                <a:rect l="0" t="0" r="r" b="b"/>
                <a:pathLst>
                  <a:path w="233" h="438">
                    <a:moveTo>
                      <a:pt x="140" y="160"/>
                    </a:moveTo>
                    <a:cubicBezTo>
                      <a:pt x="163" y="160"/>
                      <a:pt x="187" y="160"/>
                      <a:pt x="210" y="160"/>
                    </a:cubicBezTo>
                    <a:cubicBezTo>
                      <a:pt x="224" y="160"/>
                      <a:pt x="232" y="160"/>
                      <a:pt x="232" y="143"/>
                    </a:cubicBezTo>
                    <a:cubicBezTo>
                      <a:pt x="232" y="134"/>
                      <a:pt x="224" y="134"/>
                      <a:pt x="213" y="134"/>
                    </a:cubicBezTo>
                    <a:cubicBezTo>
                      <a:pt x="190" y="134"/>
                      <a:pt x="168" y="134"/>
                      <a:pt x="145" y="134"/>
                    </a:cubicBezTo>
                    <a:cubicBezTo>
                      <a:pt x="154" y="100"/>
                      <a:pt x="162" y="65"/>
                      <a:pt x="171" y="31"/>
                    </a:cubicBezTo>
                    <a:cubicBezTo>
                      <a:pt x="173" y="28"/>
                      <a:pt x="173" y="25"/>
                      <a:pt x="173" y="22"/>
                    </a:cubicBezTo>
                    <a:cubicBezTo>
                      <a:pt x="173" y="11"/>
                      <a:pt x="165" y="0"/>
                      <a:pt x="151" y="0"/>
                    </a:cubicBezTo>
                    <a:cubicBezTo>
                      <a:pt x="134" y="0"/>
                      <a:pt x="123" y="11"/>
                      <a:pt x="117" y="31"/>
                    </a:cubicBezTo>
                    <a:cubicBezTo>
                      <a:pt x="112" y="48"/>
                      <a:pt x="123" y="14"/>
                      <a:pt x="92" y="134"/>
                    </a:cubicBezTo>
                    <a:cubicBezTo>
                      <a:pt x="69" y="134"/>
                      <a:pt x="46" y="134"/>
                      <a:pt x="22" y="134"/>
                    </a:cubicBezTo>
                    <a:cubicBezTo>
                      <a:pt x="8" y="134"/>
                      <a:pt x="0" y="134"/>
                      <a:pt x="0" y="148"/>
                    </a:cubicBezTo>
                    <a:cubicBezTo>
                      <a:pt x="0" y="160"/>
                      <a:pt x="8" y="160"/>
                      <a:pt x="19" y="160"/>
                    </a:cubicBezTo>
                    <a:cubicBezTo>
                      <a:pt x="42" y="160"/>
                      <a:pt x="64" y="160"/>
                      <a:pt x="87" y="160"/>
                    </a:cubicBezTo>
                    <a:cubicBezTo>
                      <a:pt x="73" y="214"/>
                      <a:pt x="59" y="268"/>
                      <a:pt x="45" y="322"/>
                    </a:cubicBezTo>
                    <a:cubicBezTo>
                      <a:pt x="42" y="339"/>
                      <a:pt x="33" y="364"/>
                      <a:pt x="33" y="372"/>
                    </a:cubicBezTo>
                    <a:cubicBezTo>
                      <a:pt x="33" y="411"/>
                      <a:pt x="70" y="437"/>
                      <a:pt x="109" y="437"/>
                    </a:cubicBezTo>
                    <a:cubicBezTo>
                      <a:pt x="185" y="437"/>
                      <a:pt x="229" y="343"/>
                      <a:pt x="229" y="333"/>
                    </a:cubicBezTo>
                    <a:cubicBezTo>
                      <a:pt x="229" y="323"/>
                      <a:pt x="222" y="326"/>
                      <a:pt x="218" y="322"/>
                    </a:cubicBezTo>
                    <a:cubicBezTo>
                      <a:pt x="210" y="322"/>
                      <a:pt x="207" y="325"/>
                      <a:pt x="201" y="336"/>
                    </a:cubicBezTo>
                    <a:cubicBezTo>
                      <a:pt x="185" y="381"/>
                      <a:pt x="148" y="417"/>
                      <a:pt x="109" y="417"/>
                    </a:cubicBezTo>
                    <a:cubicBezTo>
                      <a:pt x="95" y="417"/>
                      <a:pt x="87" y="409"/>
                      <a:pt x="87" y="383"/>
                    </a:cubicBezTo>
                    <a:cubicBezTo>
                      <a:pt x="87" y="378"/>
                      <a:pt x="89" y="364"/>
                      <a:pt x="89" y="355"/>
                    </a:cubicBezTo>
                    <a:cubicBezTo>
                      <a:pt x="106" y="290"/>
                      <a:pt x="123" y="225"/>
                      <a:pt x="140" y="160"/>
                    </a:cubicBezTo>
                    <a:close/>
                  </a:path>
                </a:pathLst>
              </a:custGeom>
              <a:solidFill>
                <a:srgbClr val="000000"/>
              </a:solidFill>
              <a:ln>
                <a:noFill/>
              </a:ln>
            </p:spPr>
          </p:sp>
          <p:sp>
            <p:nvSpPr>
              <p:cNvPr id="871" name="Freeform 45"/>
              <p:cNvSpPr/>
              <p:nvPr/>
            </p:nvSpPr>
            <p:spPr>
              <a:xfrm>
                <a:off x="7141320" y="3291840"/>
                <a:ext cx="182880" cy="182520"/>
              </a:xfrm>
              <a:custGeom>
                <a:avLst/>
                <a:gdLst/>
                <a:ahLst/>
                <a:rect l="0" t="0" r="r" b="b"/>
                <a:pathLst>
                  <a:path w="508" h="507">
                    <a:moveTo>
                      <a:pt x="272" y="268"/>
                    </a:moveTo>
                    <a:cubicBezTo>
                      <a:pt x="342" y="268"/>
                      <a:pt x="412" y="268"/>
                      <a:pt x="482" y="268"/>
                    </a:cubicBezTo>
                    <a:cubicBezTo>
                      <a:pt x="490" y="268"/>
                      <a:pt x="507" y="268"/>
                      <a:pt x="507" y="251"/>
                    </a:cubicBezTo>
                    <a:cubicBezTo>
                      <a:pt x="507" y="235"/>
                      <a:pt x="490" y="235"/>
                      <a:pt x="482" y="235"/>
                    </a:cubicBezTo>
                    <a:cubicBezTo>
                      <a:pt x="412" y="235"/>
                      <a:pt x="342" y="235"/>
                      <a:pt x="272" y="235"/>
                    </a:cubicBezTo>
                    <a:cubicBezTo>
                      <a:pt x="272" y="165"/>
                      <a:pt x="272" y="95"/>
                      <a:pt x="272" y="25"/>
                    </a:cubicBezTo>
                    <a:cubicBezTo>
                      <a:pt x="272" y="16"/>
                      <a:pt x="272" y="0"/>
                      <a:pt x="255" y="0"/>
                    </a:cubicBezTo>
                    <a:cubicBezTo>
                      <a:pt x="238" y="0"/>
                      <a:pt x="238" y="14"/>
                      <a:pt x="238" y="25"/>
                    </a:cubicBezTo>
                    <a:cubicBezTo>
                      <a:pt x="238" y="95"/>
                      <a:pt x="238" y="165"/>
                      <a:pt x="238" y="235"/>
                    </a:cubicBezTo>
                    <a:cubicBezTo>
                      <a:pt x="167" y="235"/>
                      <a:pt x="96" y="235"/>
                      <a:pt x="25" y="235"/>
                    </a:cubicBezTo>
                    <a:cubicBezTo>
                      <a:pt x="17" y="235"/>
                      <a:pt x="0" y="235"/>
                      <a:pt x="0" y="251"/>
                    </a:cubicBezTo>
                    <a:cubicBezTo>
                      <a:pt x="0" y="268"/>
                      <a:pt x="17" y="268"/>
                      <a:pt x="25" y="268"/>
                    </a:cubicBezTo>
                    <a:cubicBezTo>
                      <a:pt x="96" y="268"/>
                      <a:pt x="167" y="268"/>
                      <a:pt x="238" y="268"/>
                    </a:cubicBezTo>
                    <a:cubicBezTo>
                      <a:pt x="238" y="339"/>
                      <a:pt x="238" y="410"/>
                      <a:pt x="238" y="481"/>
                    </a:cubicBezTo>
                    <a:cubicBezTo>
                      <a:pt x="238" y="489"/>
                      <a:pt x="238" y="506"/>
                      <a:pt x="252" y="506"/>
                    </a:cubicBezTo>
                    <a:cubicBezTo>
                      <a:pt x="272" y="506"/>
                      <a:pt x="272" y="489"/>
                      <a:pt x="272" y="481"/>
                    </a:cubicBezTo>
                    <a:cubicBezTo>
                      <a:pt x="272" y="410"/>
                      <a:pt x="272" y="339"/>
                      <a:pt x="272" y="268"/>
                    </a:cubicBezTo>
                    <a:close/>
                  </a:path>
                </a:pathLst>
              </a:custGeom>
              <a:solidFill>
                <a:srgbClr val="000000"/>
              </a:solidFill>
              <a:ln>
                <a:noFill/>
              </a:ln>
            </p:spPr>
          </p:sp>
          <p:sp>
            <p:nvSpPr>
              <p:cNvPr id="872" name="Freeform 46"/>
              <p:cNvSpPr/>
              <p:nvPr/>
            </p:nvSpPr>
            <p:spPr>
              <a:xfrm>
                <a:off x="7368120" y="3280680"/>
                <a:ext cx="91080" cy="164520"/>
              </a:xfrm>
              <a:custGeom>
                <a:avLst/>
                <a:gdLst/>
                <a:ahLst/>
                <a:rect l="0" t="0" r="r" b="b"/>
                <a:pathLst>
                  <a:path w="253" h="457">
                    <a:moveTo>
                      <a:pt x="157" y="17"/>
                    </a:moveTo>
                    <a:cubicBezTo>
                      <a:pt x="157" y="0"/>
                      <a:pt x="154" y="0"/>
                      <a:pt x="134" y="0"/>
                    </a:cubicBezTo>
                    <a:cubicBezTo>
                      <a:pt x="92" y="42"/>
                      <a:pt x="28" y="42"/>
                      <a:pt x="0" y="42"/>
                    </a:cubicBezTo>
                    <a:cubicBezTo>
                      <a:pt x="0" y="50"/>
                      <a:pt x="0" y="59"/>
                      <a:pt x="0" y="67"/>
                    </a:cubicBezTo>
                    <a:cubicBezTo>
                      <a:pt x="17" y="67"/>
                      <a:pt x="62" y="67"/>
                      <a:pt x="101" y="47"/>
                    </a:cubicBezTo>
                    <a:cubicBezTo>
                      <a:pt x="101" y="165"/>
                      <a:pt x="101" y="282"/>
                      <a:pt x="101" y="400"/>
                    </a:cubicBezTo>
                    <a:cubicBezTo>
                      <a:pt x="101" y="422"/>
                      <a:pt x="101" y="431"/>
                      <a:pt x="31" y="431"/>
                    </a:cubicBezTo>
                    <a:cubicBezTo>
                      <a:pt x="22" y="431"/>
                      <a:pt x="14" y="431"/>
                      <a:pt x="6" y="431"/>
                    </a:cubicBezTo>
                    <a:cubicBezTo>
                      <a:pt x="6" y="439"/>
                      <a:pt x="6" y="448"/>
                      <a:pt x="6" y="456"/>
                    </a:cubicBezTo>
                    <a:cubicBezTo>
                      <a:pt x="17" y="456"/>
                      <a:pt x="104" y="453"/>
                      <a:pt x="129" y="453"/>
                    </a:cubicBezTo>
                    <a:cubicBezTo>
                      <a:pt x="148" y="453"/>
                      <a:pt x="235" y="456"/>
                      <a:pt x="252" y="456"/>
                    </a:cubicBezTo>
                    <a:cubicBezTo>
                      <a:pt x="252" y="448"/>
                      <a:pt x="252" y="439"/>
                      <a:pt x="252" y="431"/>
                    </a:cubicBezTo>
                    <a:cubicBezTo>
                      <a:pt x="243" y="431"/>
                      <a:pt x="233" y="431"/>
                      <a:pt x="224" y="431"/>
                    </a:cubicBezTo>
                    <a:cubicBezTo>
                      <a:pt x="157" y="431"/>
                      <a:pt x="157" y="422"/>
                      <a:pt x="157" y="400"/>
                    </a:cubicBezTo>
                    <a:cubicBezTo>
                      <a:pt x="157" y="272"/>
                      <a:pt x="157" y="144"/>
                      <a:pt x="157" y="17"/>
                    </a:cubicBezTo>
                    <a:close/>
                  </a:path>
                </a:pathLst>
              </a:custGeom>
              <a:solidFill>
                <a:srgbClr val="000000"/>
              </a:solidFill>
              <a:ln>
                <a:noFill/>
              </a:ln>
            </p:spPr>
          </p:sp>
          <p:sp>
            <p:nvSpPr>
              <p:cNvPr id="873" name="Freeform 47"/>
              <p:cNvSpPr/>
              <p:nvPr/>
            </p:nvSpPr>
            <p:spPr>
              <a:xfrm>
                <a:off x="7617960" y="3261600"/>
                <a:ext cx="236160" cy="82800"/>
              </a:xfrm>
              <a:custGeom>
                <a:avLst/>
                <a:gdLst/>
                <a:ahLst/>
                <a:rect l="0" t="0" r="r" b="b"/>
                <a:pathLst>
                  <a:path w="656" h="230">
                    <a:moveTo>
                      <a:pt x="622" y="39"/>
                    </a:moveTo>
                    <a:cubicBezTo>
                      <a:pt x="636" y="39"/>
                      <a:pt x="655" y="39"/>
                      <a:pt x="655" y="19"/>
                    </a:cubicBezTo>
                    <a:cubicBezTo>
                      <a:pt x="655" y="0"/>
                      <a:pt x="636" y="0"/>
                      <a:pt x="622" y="0"/>
                    </a:cubicBezTo>
                    <a:cubicBezTo>
                      <a:pt x="426" y="0"/>
                      <a:pt x="230" y="0"/>
                      <a:pt x="34" y="0"/>
                    </a:cubicBezTo>
                    <a:cubicBezTo>
                      <a:pt x="20" y="0"/>
                      <a:pt x="0" y="0"/>
                      <a:pt x="0" y="19"/>
                    </a:cubicBezTo>
                    <a:cubicBezTo>
                      <a:pt x="0" y="39"/>
                      <a:pt x="20" y="39"/>
                      <a:pt x="34" y="39"/>
                    </a:cubicBezTo>
                    <a:cubicBezTo>
                      <a:pt x="230" y="39"/>
                      <a:pt x="426" y="39"/>
                      <a:pt x="622" y="39"/>
                    </a:cubicBezTo>
                    <a:moveTo>
                      <a:pt x="622" y="229"/>
                    </a:moveTo>
                    <a:cubicBezTo>
                      <a:pt x="636" y="229"/>
                      <a:pt x="655" y="229"/>
                      <a:pt x="655" y="210"/>
                    </a:cubicBezTo>
                    <a:cubicBezTo>
                      <a:pt x="655" y="190"/>
                      <a:pt x="636" y="190"/>
                      <a:pt x="622" y="190"/>
                    </a:cubicBezTo>
                    <a:cubicBezTo>
                      <a:pt x="426" y="190"/>
                      <a:pt x="230" y="190"/>
                      <a:pt x="34" y="190"/>
                    </a:cubicBezTo>
                    <a:cubicBezTo>
                      <a:pt x="20" y="190"/>
                      <a:pt x="0" y="190"/>
                      <a:pt x="0" y="210"/>
                    </a:cubicBezTo>
                    <a:cubicBezTo>
                      <a:pt x="0" y="229"/>
                      <a:pt x="20" y="229"/>
                      <a:pt x="34" y="229"/>
                    </a:cubicBezTo>
                    <a:cubicBezTo>
                      <a:pt x="230" y="229"/>
                      <a:pt x="426" y="229"/>
                      <a:pt x="622" y="229"/>
                    </a:cubicBezTo>
                    <a:close/>
                  </a:path>
                </a:pathLst>
              </a:custGeom>
              <a:solidFill>
                <a:srgbClr val="000000"/>
              </a:solidFill>
              <a:ln>
                <a:noFill/>
              </a:ln>
            </p:spPr>
          </p:sp>
          <p:sp>
            <p:nvSpPr>
              <p:cNvPr id="874" name="Freeform 48"/>
              <p:cNvSpPr/>
              <p:nvPr/>
            </p:nvSpPr>
            <p:spPr>
              <a:xfrm>
                <a:off x="7980840" y="3151800"/>
                <a:ext cx="241200" cy="240120"/>
              </a:xfrm>
              <a:custGeom>
                <a:avLst/>
                <a:gdLst/>
                <a:ahLst/>
                <a:rect l="0" t="0" r="r" b="b"/>
                <a:pathLst>
                  <a:path w="670" h="667">
                    <a:moveTo>
                      <a:pt x="398" y="70"/>
                    </a:moveTo>
                    <a:cubicBezTo>
                      <a:pt x="403" y="42"/>
                      <a:pt x="406" y="36"/>
                      <a:pt x="420" y="33"/>
                    </a:cubicBezTo>
                    <a:cubicBezTo>
                      <a:pt x="428" y="31"/>
                      <a:pt x="459" y="31"/>
                      <a:pt x="482" y="31"/>
                    </a:cubicBezTo>
                    <a:cubicBezTo>
                      <a:pt x="580" y="31"/>
                      <a:pt x="624" y="36"/>
                      <a:pt x="624" y="112"/>
                    </a:cubicBezTo>
                    <a:cubicBezTo>
                      <a:pt x="624" y="126"/>
                      <a:pt x="622" y="165"/>
                      <a:pt x="616" y="190"/>
                    </a:cubicBezTo>
                    <a:cubicBezTo>
                      <a:pt x="616" y="196"/>
                      <a:pt x="613" y="207"/>
                      <a:pt x="613" y="210"/>
                    </a:cubicBezTo>
                    <a:cubicBezTo>
                      <a:pt x="613" y="215"/>
                      <a:pt x="616" y="221"/>
                      <a:pt x="627" y="221"/>
                    </a:cubicBezTo>
                    <a:cubicBezTo>
                      <a:pt x="636" y="221"/>
                      <a:pt x="638" y="215"/>
                      <a:pt x="641" y="198"/>
                    </a:cubicBezTo>
                    <a:cubicBezTo>
                      <a:pt x="650" y="141"/>
                      <a:pt x="658" y="85"/>
                      <a:pt x="666" y="28"/>
                    </a:cubicBezTo>
                    <a:cubicBezTo>
                      <a:pt x="669" y="25"/>
                      <a:pt x="669" y="14"/>
                      <a:pt x="669" y="11"/>
                    </a:cubicBezTo>
                    <a:cubicBezTo>
                      <a:pt x="669" y="0"/>
                      <a:pt x="658" y="0"/>
                      <a:pt x="641" y="0"/>
                    </a:cubicBezTo>
                    <a:cubicBezTo>
                      <a:pt x="459" y="0"/>
                      <a:pt x="277" y="0"/>
                      <a:pt x="95" y="0"/>
                    </a:cubicBezTo>
                    <a:cubicBezTo>
                      <a:pt x="73" y="0"/>
                      <a:pt x="73" y="3"/>
                      <a:pt x="65" y="19"/>
                    </a:cubicBezTo>
                    <a:cubicBezTo>
                      <a:pt x="45" y="77"/>
                      <a:pt x="25" y="135"/>
                      <a:pt x="6" y="193"/>
                    </a:cubicBezTo>
                    <a:cubicBezTo>
                      <a:pt x="6" y="196"/>
                      <a:pt x="2" y="204"/>
                      <a:pt x="0" y="210"/>
                    </a:cubicBezTo>
                    <a:cubicBezTo>
                      <a:pt x="0" y="218"/>
                      <a:pt x="6" y="221"/>
                      <a:pt x="11" y="221"/>
                    </a:cubicBezTo>
                    <a:cubicBezTo>
                      <a:pt x="23" y="221"/>
                      <a:pt x="23" y="218"/>
                      <a:pt x="28" y="201"/>
                    </a:cubicBezTo>
                    <a:cubicBezTo>
                      <a:pt x="81" y="50"/>
                      <a:pt x="106" y="31"/>
                      <a:pt x="252" y="31"/>
                    </a:cubicBezTo>
                    <a:cubicBezTo>
                      <a:pt x="265" y="31"/>
                      <a:pt x="278" y="31"/>
                      <a:pt x="291" y="31"/>
                    </a:cubicBezTo>
                    <a:cubicBezTo>
                      <a:pt x="319" y="31"/>
                      <a:pt x="319" y="36"/>
                      <a:pt x="319" y="42"/>
                    </a:cubicBezTo>
                    <a:cubicBezTo>
                      <a:pt x="319" y="50"/>
                      <a:pt x="316" y="61"/>
                      <a:pt x="314" y="64"/>
                    </a:cubicBezTo>
                    <a:cubicBezTo>
                      <a:pt x="270" y="238"/>
                      <a:pt x="226" y="413"/>
                      <a:pt x="182" y="587"/>
                    </a:cubicBezTo>
                    <a:cubicBezTo>
                      <a:pt x="174" y="624"/>
                      <a:pt x="171" y="635"/>
                      <a:pt x="67" y="635"/>
                    </a:cubicBezTo>
                    <a:cubicBezTo>
                      <a:pt x="31" y="635"/>
                      <a:pt x="25" y="635"/>
                      <a:pt x="25" y="654"/>
                    </a:cubicBezTo>
                    <a:cubicBezTo>
                      <a:pt x="25" y="666"/>
                      <a:pt x="37" y="666"/>
                      <a:pt x="42" y="666"/>
                    </a:cubicBezTo>
                    <a:cubicBezTo>
                      <a:pt x="67" y="666"/>
                      <a:pt x="95" y="663"/>
                      <a:pt x="123" y="663"/>
                    </a:cubicBezTo>
                    <a:cubicBezTo>
                      <a:pt x="148" y="663"/>
                      <a:pt x="178" y="663"/>
                      <a:pt x="204" y="663"/>
                    </a:cubicBezTo>
                    <a:cubicBezTo>
                      <a:pt x="231" y="663"/>
                      <a:pt x="260" y="663"/>
                      <a:pt x="288" y="663"/>
                    </a:cubicBezTo>
                    <a:cubicBezTo>
                      <a:pt x="316" y="663"/>
                      <a:pt x="344" y="666"/>
                      <a:pt x="372" y="666"/>
                    </a:cubicBezTo>
                    <a:cubicBezTo>
                      <a:pt x="384" y="666"/>
                      <a:pt x="395" y="666"/>
                      <a:pt x="395" y="646"/>
                    </a:cubicBezTo>
                    <a:cubicBezTo>
                      <a:pt x="395" y="635"/>
                      <a:pt x="386" y="635"/>
                      <a:pt x="361" y="635"/>
                    </a:cubicBezTo>
                    <a:cubicBezTo>
                      <a:pt x="336" y="635"/>
                      <a:pt x="325" y="635"/>
                      <a:pt x="297" y="635"/>
                    </a:cubicBezTo>
                    <a:cubicBezTo>
                      <a:pt x="269" y="629"/>
                      <a:pt x="260" y="627"/>
                      <a:pt x="260" y="613"/>
                    </a:cubicBezTo>
                    <a:cubicBezTo>
                      <a:pt x="260" y="610"/>
                      <a:pt x="260" y="607"/>
                      <a:pt x="266" y="590"/>
                    </a:cubicBezTo>
                    <a:cubicBezTo>
                      <a:pt x="310" y="417"/>
                      <a:pt x="354" y="243"/>
                      <a:pt x="398" y="70"/>
                    </a:cubicBezTo>
                    <a:close/>
                  </a:path>
                </a:pathLst>
              </a:custGeom>
              <a:solidFill>
                <a:srgbClr val="000000"/>
              </a:solidFill>
              <a:ln>
                <a:noFill/>
              </a:ln>
            </p:spPr>
          </p:sp>
          <p:sp>
            <p:nvSpPr>
              <p:cNvPr id="875" name="Freeform 49"/>
              <p:cNvSpPr/>
              <p:nvPr/>
            </p:nvSpPr>
            <p:spPr>
              <a:xfrm>
                <a:off x="8264160" y="3126600"/>
                <a:ext cx="82080" cy="353880"/>
              </a:xfrm>
              <a:custGeom>
                <a:avLst/>
                <a:gdLst/>
                <a:ahLst/>
                <a:rect l="0" t="0" r="r" b="b"/>
                <a:pathLst>
                  <a:path w="228" h="983">
                    <a:moveTo>
                      <a:pt x="227" y="971"/>
                    </a:moveTo>
                    <a:cubicBezTo>
                      <a:pt x="227" y="968"/>
                      <a:pt x="227" y="968"/>
                      <a:pt x="210" y="951"/>
                    </a:cubicBezTo>
                    <a:cubicBezTo>
                      <a:pt x="87" y="825"/>
                      <a:pt x="56" y="641"/>
                      <a:pt x="56" y="489"/>
                    </a:cubicBezTo>
                    <a:cubicBezTo>
                      <a:pt x="56" y="319"/>
                      <a:pt x="92" y="148"/>
                      <a:pt x="213" y="25"/>
                    </a:cubicBezTo>
                    <a:cubicBezTo>
                      <a:pt x="227" y="14"/>
                      <a:pt x="227" y="11"/>
                      <a:pt x="227" y="8"/>
                    </a:cubicBezTo>
                    <a:cubicBezTo>
                      <a:pt x="227" y="3"/>
                      <a:pt x="224" y="0"/>
                      <a:pt x="218" y="0"/>
                    </a:cubicBezTo>
                    <a:cubicBezTo>
                      <a:pt x="207" y="0"/>
                      <a:pt x="117" y="67"/>
                      <a:pt x="61" y="190"/>
                    </a:cubicBezTo>
                    <a:cubicBezTo>
                      <a:pt x="11" y="299"/>
                      <a:pt x="0" y="408"/>
                      <a:pt x="0" y="489"/>
                    </a:cubicBezTo>
                    <a:cubicBezTo>
                      <a:pt x="0" y="568"/>
                      <a:pt x="8" y="685"/>
                      <a:pt x="64" y="797"/>
                    </a:cubicBezTo>
                    <a:cubicBezTo>
                      <a:pt x="123" y="918"/>
                      <a:pt x="207" y="982"/>
                      <a:pt x="218" y="982"/>
                    </a:cubicBezTo>
                    <a:cubicBezTo>
                      <a:pt x="224" y="982"/>
                      <a:pt x="227" y="979"/>
                      <a:pt x="227" y="971"/>
                    </a:cubicBezTo>
                    <a:close/>
                  </a:path>
                </a:pathLst>
              </a:custGeom>
              <a:solidFill>
                <a:srgbClr val="000000"/>
              </a:solidFill>
              <a:ln>
                <a:noFill/>
              </a:ln>
            </p:spPr>
          </p:sp>
          <p:sp>
            <p:nvSpPr>
              <p:cNvPr id="876" name="Freeform 50"/>
              <p:cNvSpPr/>
              <p:nvPr/>
            </p:nvSpPr>
            <p:spPr>
              <a:xfrm>
                <a:off x="8385120" y="3141720"/>
                <a:ext cx="176760" cy="322560"/>
              </a:xfrm>
              <a:custGeom>
                <a:avLst/>
                <a:gdLst/>
                <a:ahLst/>
                <a:rect l="0" t="0" r="r" b="b"/>
                <a:pathLst>
                  <a:path w="491" h="896">
                    <a:moveTo>
                      <a:pt x="308" y="302"/>
                    </a:moveTo>
                    <a:cubicBezTo>
                      <a:pt x="337" y="302"/>
                      <a:pt x="365" y="302"/>
                      <a:pt x="394" y="302"/>
                    </a:cubicBezTo>
                    <a:cubicBezTo>
                      <a:pt x="414" y="302"/>
                      <a:pt x="422" y="302"/>
                      <a:pt x="422" y="282"/>
                    </a:cubicBezTo>
                    <a:cubicBezTo>
                      <a:pt x="422" y="271"/>
                      <a:pt x="414" y="271"/>
                      <a:pt x="397" y="271"/>
                    </a:cubicBezTo>
                    <a:cubicBezTo>
                      <a:pt x="369" y="271"/>
                      <a:pt x="341" y="271"/>
                      <a:pt x="313" y="271"/>
                    </a:cubicBezTo>
                    <a:cubicBezTo>
                      <a:pt x="321" y="234"/>
                      <a:pt x="328" y="197"/>
                      <a:pt x="336" y="159"/>
                    </a:cubicBezTo>
                    <a:cubicBezTo>
                      <a:pt x="338" y="137"/>
                      <a:pt x="352" y="67"/>
                      <a:pt x="358" y="56"/>
                    </a:cubicBezTo>
                    <a:cubicBezTo>
                      <a:pt x="366" y="36"/>
                      <a:pt x="383" y="22"/>
                      <a:pt x="406" y="22"/>
                    </a:cubicBezTo>
                    <a:cubicBezTo>
                      <a:pt x="408" y="22"/>
                      <a:pt x="434" y="22"/>
                      <a:pt x="453" y="42"/>
                    </a:cubicBezTo>
                    <a:cubicBezTo>
                      <a:pt x="411" y="45"/>
                      <a:pt x="400" y="78"/>
                      <a:pt x="400" y="95"/>
                    </a:cubicBezTo>
                    <a:cubicBezTo>
                      <a:pt x="400" y="117"/>
                      <a:pt x="417" y="128"/>
                      <a:pt x="436" y="128"/>
                    </a:cubicBezTo>
                    <a:cubicBezTo>
                      <a:pt x="462" y="128"/>
                      <a:pt x="490" y="106"/>
                      <a:pt x="490" y="70"/>
                    </a:cubicBezTo>
                    <a:cubicBezTo>
                      <a:pt x="490" y="25"/>
                      <a:pt x="445" y="0"/>
                      <a:pt x="406" y="0"/>
                    </a:cubicBezTo>
                    <a:cubicBezTo>
                      <a:pt x="372" y="0"/>
                      <a:pt x="310" y="19"/>
                      <a:pt x="280" y="117"/>
                    </a:cubicBezTo>
                    <a:cubicBezTo>
                      <a:pt x="274" y="137"/>
                      <a:pt x="271" y="145"/>
                      <a:pt x="249" y="271"/>
                    </a:cubicBezTo>
                    <a:cubicBezTo>
                      <a:pt x="225" y="271"/>
                      <a:pt x="202" y="271"/>
                      <a:pt x="179" y="271"/>
                    </a:cubicBezTo>
                    <a:cubicBezTo>
                      <a:pt x="162" y="271"/>
                      <a:pt x="151" y="271"/>
                      <a:pt x="151" y="288"/>
                    </a:cubicBezTo>
                    <a:cubicBezTo>
                      <a:pt x="151" y="302"/>
                      <a:pt x="159" y="302"/>
                      <a:pt x="179" y="302"/>
                    </a:cubicBezTo>
                    <a:cubicBezTo>
                      <a:pt x="200" y="302"/>
                      <a:pt x="222" y="302"/>
                      <a:pt x="243" y="302"/>
                    </a:cubicBezTo>
                    <a:cubicBezTo>
                      <a:pt x="218" y="431"/>
                      <a:pt x="193" y="559"/>
                      <a:pt x="168" y="688"/>
                    </a:cubicBezTo>
                    <a:cubicBezTo>
                      <a:pt x="151" y="783"/>
                      <a:pt x="134" y="873"/>
                      <a:pt x="84" y="873"/>
                    </a:cubicBezTo>
                    <a:cubicBezTo>
                      <a:pt x="78" y="873"/>
                      <a:pt x="56" y="873"/>
                      <a:pt x="36" y="856"/>
                    </a:cubicBezTo>
                    <a:cubicBezTo>
                      <a:pt x="81" y="853"/>
                      <a:pt x="89" y="817"/>
                      <a:pt x="89" y="803"/>
                    </a:cubicBezTo>
                    <a:cubicBezTo>
                      <a:pt x="89" y="780"/>
                      <a:pt x="72" y="769"/>
                      <a:pt x="53" y="769"/>
                    </a:cubicBezTo>
                    <a:cubicBezTo>
                      <a:pt x="28" y="769"/>
                      <a:pt x="0" y="792"/>
                      <a:pt x="0" y="828"/>
                    </a:cubicBezTo>
                    <a:cubicBezTo>
                      <a:pt x="0" y="873"/>
                      <a:pt x="42" y="895"/>
                      <a:pt x="84" y="895"/>
                    </a:cubicBezTo>
                    <a:cubicBezTo>
                      <a:pt x="137" y="895"/>
                      <a:pt x="176" y="836"/>
                      <a:pt x="196" y="800"/>
                    </a:cubicBezTo>
                    <a:cubicBezTo>
                      <a:pt x="226" y="738"/>
                      <a:pt x="249" y="618"/>
                      <a:pt x="249" y="613"/>
                    </a:cubicBezTo>
                    <a:cubicBezTo>
                      <a:pt x="268" y="509"/>
                      <a:pt x="288" y="405"/>
                      <a:pt x="308" y="302"/>
                    </a:cubicBezTo>
                    <a:close/>
                  </a:path>
                </a:pathLst>
              </a:custGeom>
              <a:solidFill>
                <a:srgbClr val="000000"/>
              </a:solidFill>
              <a:ln>
                <a:noFill/>
              </a:ln>
            </p:spPr>
          </p:sp>
          <p:sp>
            <p:nvSpPr>
              <p:cNvPr id="877" name="Freeform 51"/>
              <p:cNvSpPr/>
              <p:nvPr/>
            </p:nvSpPr>
            <p:spPr>
              <a:xfrm>
                <a:off x="8612640" y="3126600"/>
                <a:ext cx="83160" cy="353880"/>
              </a:xfrm>
              <a:custGeom>
                <a:avLst/>
                <a:gdLst/>
                <a:ahLst/>
                <a:rect l="0" t="0" r="r" b="b"/>
                <a:pathLst>
                  <a:path w="231" h="983">
                    <a:moveTo>
                      <a:pt x="230" y="971"/>
                    </a:moveTo>
                    <a:cubicBezTo>
                      <a:pt x="230" y="968"/>
                      <a:pt x="230" y="968"/>
                      <a:pt x="213" y="951"/>
                    </a:cubicBezTo>
                    <a:cubicBezTo>
                      <a:pt x="90" y="825"/>
                      <a:pt x="56" y="641"/>
                      <a:pt x="56" y="489"/>
                    </a:cubicBezTo>
                    <a:cubicBezTo>
                      <a:pt x="56" y="319"/>
                      <a:pt x="96" y="148"/>
                      <a:pt x="216" y="25"/>
                    </a:cubicBezTo>
                    <a:cubicBezTo>
                      <a:pt x="230" y="14"/>
                      <a:pt x="230" y="11"/>
                      <a:pt x="230" y="8"/>
                    </a:cubicBezTo>
                    <a:cubicBezTo>
                      <a:pt x="230" y="3"/>
                      <a:pt x="224" y="0"/>
                      <a:pt x="219" y="0"/>
                    </a:cubicBezTo>
                    <a:cubicBezTo>
                      <a:pt x="210" y="0"/>
                      <a:pt x="121" y="67"/>
                      <a:pt x="62" y="190"/>
                    </a:cubicBezTo>
                    <a:cubicBezTo>
                      <a:pt x="12" y="299"/>
                      <a:pt x="0" y="408"/>
                      <a:pt x="0" y="489"/>
                    </a:cubicBezTo>
                    <a:cubicBezTo>
                      <a:pt x="0" y="568"/>
                      <a:pt x="12" y="685"/>
                      <a:pt x="65" y="797"/>
                    </a:cubicBezTo>
                    <a:cubicBezTo>
                      <a:pt x="124" y="918"/>
                      <a:pt x="210" y="982"/>
                      <a:pt x="219" y="982"/>
                    </a:cubicBezTo>
                    <a:cubicBezTo>
                      <a:pt x="224" y="982"/>
                      <a:pt x="230" y="979"/>
                      <a:pt x="230" y="971"/>
                    </a:cubicBezTo>
                    <a:close/>
                  </a:path>
                </a:pathLst>
              </a:custGeom>
              <a:solidFill>
                <a:srgbClr val="000000"/>
              </a:solidFill>
              <a:ln>
                <a:noFill/>
              </a:ln>
            </p:spPr>
          </p:sp>
          <p:sp>
            <p:nvSpPr>
              <p:cNvPr id="878" name="Freeform 52"/>
              <p:cNvSpPr/>
              <p:nvPr/>
            </p:nvSpPr>
            <p:spPr>
              <a:xfrm>
                <a:off x="8725680" y="3235320"/>
                <a:ext cx="176760" cy="160560"/>
              </a:xfrm>
              <a:custGeom>
                <a:avLst/>
                <a:gdLst/>
                <a:ahLst/>
                <a:rect l="0" t="0" r="r" b="b"/>
                <a:pathLst>
                  <a:path w="491" h="446">
                    <a:moveTo>
                      <a:pt x="299" y="137"/>
                    </a:moveTo>
                    <a:cubicBezTo>
                      <a:pt x="305" y="112"/>
                      <a:pt x="327" y="22"/>
                      <a:pt x="397" y="22"/>
                    </a:cubicBezTo>
                    <a:cubicBezTo>
                      <a:pt x="403" y="22"/>
                      <a:pt x="425" y="22"/>
                      <a:pt x="448" y="34"/>
                    </a:cubicBezTo>
                    <a:cubicBezTo>
                      <a:pt x="420" y="39"/>
                      <a:pt x="400" y="64"/>
                      <a:pt x="400" y="87"/>
                    </a:cubicBezTo>
                    <a:cubicBezTo>
                      <a:pt x="400" y="104"/>
                      <a:pt x="411" y="120"/>
                      <a:pt x="437" y="120"/>
                    </a:cubicBezTo>
                    <a:cubicBezTo>
                      <a:pt x="459" y="120"/>
                      <a:pt x="490" y="104"/>
                      <a:pt x="490" y="64"/>
                    </a:cubicBezTo>
                    <a:cubicBezTo>
                      <a:pt x="490" y="14"/>
                      <a:pt x="431" y="0"/>
                      <a:pt x="397" y="0"/>
                    </a:cubicBezTo>
                    <a:cubicBezTo>
                      <a:pt x="341" y="0"/>
                      <a:pt x="308" y="50"/>
                      <a:pt x="297" y="76"/>
                    </a:cubicBezTo>
                    <a:cubicBezTo>
                      <a:pt x="271" y="8"/>
                      <a:pt x="218" y="0"/>
                      <a:pt x="190" y="0"/>
                    </a:cubicBezTo>
                    <a:cubicBezTo>
                      <a:pt x="87" y="0"/>
                      <a:pt x="31" y="126"/>
                      <a:pt x="31" y="151"/>
                    </a:cubicBezTo>
                    <a:cubicBezTo>
                      <a:pt x="31" y="159"/>
                      <a:pt x="38" y="157"/>
                      <a:pt x="42" y="159"/>
                    </a:cubicBezTo>
                    <a:cubicBezTo>
                      <a:pt x="50" y="159"/>
                      <a:pt x="53" y="159"/>
                      <a:pt x="56" y="151"/>
                    </a:cubicBezTo>
                    <a:cubicBezTo>
                      <a:pt x="89" y="45"/>
                      <a:pt x="154" y="22"/>
                      <a:pt x="187" y="22"/>
                    </a:cubicBezTo>
                    <a:cubicBezTo>
                      <a:pt x="207" y="22"/>
                      <a:pt x="241" y="31"/>
                      <a:pt x="241" y="87"/>
                    </a:cubicBezTo>
                    <a:cubicBezTo>
                      <a:pt x="241" y="117"/>
                      <a:pt x="224" y="185"/>
                      <a:pt x="187" y="322"/>
                    </a:cubicBezTo>
                    <a:cubicBezTo>
                      <a:pt x="171" y="381"/>
                      <a:pt x="137" y="422"/>
                      <a:pt x="95" y="422"/>
                    </a:cubicBezTo>
                    <a:cubicBezTo>
                      <a:pt x="87" y="422"/>
                      <a:pt x="64" y="422"/>
                      <a:pt x="45" y="411"/>
                    </a:cubicBezTo>
                    <a:cubicBezTo>
                      <a:pt x="70" y="406"/>
                      <a:pt x="89" y="386"/>
                      <a:pt x="89" y="358"/>
                    </a:cubicBezTo>
                    <a:cubicBezTo>
                      <a:pt x="89" y="330"/>
                      <a:pt x="70" y="322"/>
                      <a:pt x="53" y="322"/>
                    </a:cubicBezTo>
                    <a:cubicBezTo>
                      <a:pt x="25" y="322"/>
                      <a:pt x="0" y="350"/>
                      <a:pt x="0" y="381"/>
                    </a:cubicBezTo>
                    <a:cubicBezTo>
                      <a:pt x="0" y="425"/>
                      <a:pt x="50" y="445"/>
                      <a:pt x="92" y="445"/>
                    </a:cubicBezTo>
                    <a:cubicBezTo>
                      <a:pt x="157" y="445"/>
                      <a:pt x="193" y="375"/>
                      <a:pt x="196" y="369"/>
                    </a:cubicBezTo>
                    <a:cubicBezTo>
                      <a:pt x="207" y="406"/>
                      <a:pt x="243" y="445"/>
                      <a:pt x="302" y="445"/>
                    </a:cubicBezTo>
                    <a:cubicBezTo>
                      <a:pt x="403" y="445"/>
                      <a:pt x="459" y="319"/>
                      <a:pt x="459" y="294"/>
                    </a:cubicBezTo>
                    <a:cubicBezTo>
                      <a:pt x="459" y="283"/>
                      <a:pt x="451" y="283"/>
                      <a:pt x="448" y="283"/>
                    </a:cubicBezTo>
                    <a:cubicBezTo>
                      <a:pt x="439" y="283"/>
                      <a:pt x="437" y="288"/>
                      <a:pt x="434" y="294"/>
                    </a:cubicBezTo>
                    <a:cubicBezTo>
                      <a:pt x="403" y="400"/>
                      <a:pt x="336" y="422"/>
                      <a:pt x="305" y="422"/>
                    </a:cubicBezTo>
                    <a:cubicBezTo>
                      <a:pt x="266" y="422"/>
                      <a:pt x="249" y="392"/>
                      <a:pt x="249" y="358"/>
                    </a:cubicBezTo>
                    <a:cubicBezTo>
                      <a:pt x="249" y="336"/>
                      <a:pt x="255" y="316"/>
                      <a:pt x="266" y="271"/>
                    </a:cubicBezTo>
                    <a:cubicBezTo>
                      <a:pt x="277" y="227"/>
                      <a:pt x="288" y="182"/>
                      <a:pt x="299" y="137"/>
                    </a:cubicBezTo>
                    <a:close/>
                  </a:path>
                </a:pathLst>
              </a:custGeom>
              <a:solidFill>
                <a:srgbClr val="000000"/>
              </a:solidFill>
              <a:ln>
                <a:noFill/>
              </a:ln>
            </p:spPr>
          </p:sp>
          <p:sp>
            <p:nvSpPr>
              <p:cNvPr id="879" name="Freeform 53"/>
              <p:cNvSpPr/>
              <p:nvPr/>
            </p:nvSpPr>
            <p:spPr>
              <a:xfrm>
                <a:off x="8928360" y="3289680"/>
                <a:ext cx="83880" cy="157680"/>
              </a:xfrm>
              <a:custGeom>
                <a:avLst/>
                <a:gdLst/>
                <a:ahLst/>
                <a:rect l="0" t="0" r="r" b="b"/>
                <a:pathLst>
                  <a:path w="233" h="438">
                    <a:moveTo>
                      <a:pt x="140" y="160"/>
                    </a:moveTo>
                    <a:cubicBezTo>
                      <a:pt x="163" y="160"/>
                      <a:pt x="186" y="160"/>
                      <a:pt x="210" y="160"/>
                    </a:cubicBezTo>
                    <a:cubicBezTo>
                      <a:pt x="224" y="160"/>
                      <a:pt x="232" y="160"/>
                      <a:pt x="232" y="143"/>
                    </a:cubicBezTo>
                    <a:cubicBezTo>
                      <a:pt x="232" y="134"/>
                      <a:pt x="224" y="134"/>
                      <a:pt x="212" y="134"/>
                    </a:cubicBezTo>
                    <a:cubicBezTo>
                      <a:pt x="190" y="134"/>
                      <a:pt x="168" y="134"/>
                      <a:pt x="145" y="134"/>
                    </a:cubicBezTo>
                    <a:cubicBezTo>
                      <a:pt x="154" y="100"/>
                      <a:pt x="164" y="65"/>
                      <a:pt x="173" y="31"/>
                    </a:cubicBezTo>
                    <a:cubicBezTo>
                      <a:pt x="173" y="28"/>
                      <a:pt x="173" y="25"/>
                      <a:pt x="173" y="22"/>
                    </a:cubicBezTo>
                    <a:cubicBezTo>
                      <a:pt x="173" y="11"/>
                      <a:pt x="165" y="0"/>
                      <a:pt x="151" y="0"/>
                    </a:cubicBezTo>
                    <a:cubicBezTo>
                      <a:pt x="134" y="0"/>
                      <a:pt x="123" y="11"/>
                      <a:pt x="117" y="31"/>
                    </a:cubicBezTo>
                    <a:cubicBezTo>
                      <a:pt x="114" y="48"/>
                      <a:pt x="123" y="14"/>
                      <a:pt x="92" y="134"/>
                    </a:cubicBezTo>
                    <a:cubicBezTo>
                      <a:pt x="69" y="134"/>
                      <a:pt x="45" y="134"/>
                      <a:pt x="22" y="134"/>
                    </a:cubicBezTo>
                    <a:cubicBezTo>
                      <a:pt x="8" y="134"/>
                      <a:pt x="0" y="134"/>
                      <a:pt x="0" y="148"/>
                    </a:cubicBezTo>
                    <a:cubicBezTo>
                      <a:pt x="0" y="160"/>
                      <a:pt x="8" y="160"/>
                      <a:pt x="19" y="160"/>
                    </a:cubicBezTo>
                    <a:cubicBezTo>
                      <a:pt x="42" y="160"/>
                      <a:pt x="64" y="160"/>
                      <a:pt x="86" y="160"/>
                    </a:cubicBezTo>
                    <a:cubicBezTo>
                      <a:pt x="72" y="214"/>
                      <a:pt x="58" y="268"/>
                      <a:pt x="44" y="322"/>
                    </a:cubicBezTo>
                    <a:cubicBezTo>
                      <a:pt x="42" y="339"/>
                      <a:pt x="36" y="364"/>
                      <a:pt x="36" y="372"/>
                    </a:cubicBezTo>
                    <a:cubicBezTo>
                      <a:pt x="36" y="411"/>
                      <a:pt x="70" y="437"/>
                      <a:pt x="109" y="437"/>
                    </a:cubicBezTo>
                    <a:cubicBezTo>
                      <a:pt x="184" y="437"/>
                      <a:pt x="229" y="343"/>
                      <a:pt x="229" y="333"/>
                    </a:cubicBezTo>
                    <a:cubicBezTo>
                      <a:pt x="229" y="323"/>
                      <a:pt x="221" y="322"/>
                      <a:pt x="218" y="322"/>
                    </a:cubicBezTo>
                    <a:cubicBezTo>
                      <a:pt x="210" y="322"/>
                      <a:pt x="210" y="325"/>
                      <a:pt x="204" y="336"/>
                    </a:cubicBezTo>
                    <a:cubicBezTo>
                      <a:pt x="184" y="381"/>
                      <a:pt x="148" y="417"/>
                      <a:pt x="112" y="417"/>
                    </a:cubicBezTo>
                    <a:cubicBezTo>
                      <a:pt x="98" y="417"/>
                      <a:pt x="86" y="409"/>
                      <a:pt x="86" y="383"/>
                    </a:cubicBezTo>
                    <a:cubicBezTo>
                      <a:pt x="86" y="378"/>
                      <a:pt x="89" y="364"/>
                      <a:pt x="92" y="355"/>
                    </a:cubicBezTo>
                    <a:cubicBezTo>
                      <a:pt x="108" y="290"/>
                      <a:pt x="124" y="225"/>
                      <a:pt x="140" y="160"/>
                    </a:cubicBezTo>
                    <a:close/>
                  </a:path>
                </a:pathLst>
              </a:custGeom>
              <a:solidFill>
                <a:srgbClr val="000000"/>
              </a:solidFill>
              <a:ln>
                <a:noFill/>
              </a:ln>
            </p:spPr>
          </p:sp>
          <p:sp>
            <p:nvSpPr>
              <p:cNvPr id="880" name="Freeform 54"/>
              <p:cNvSpPr/>
              <p:nvPr/>
            </p:nvSpPr>
            <p:spPr>
              <a:xfrm>
                <a:off x="9073440" y="3354120"/>
                <a:ext cx="41400" cy="106200"/>
              </a:xfrm>
              <a:custGeom>
                <a:avLst/>
                <a:gdLst/>
                <a:ahLst/>
                <a:rect l="0" t="0" r="r" b="b"/>
                <a:pathLst>
                  <a:path w="115" h="295">
                    <a:moveTo>
                      <a:pt x="114" y="104"/>
                    </a:moveTo>
                    <a:cubicBezTo>
                      <a:pt x="114" y="39"/>
                      <a:pt x="89" y="0"/>
                      <a:pt x="50" y="0"/>
                    </a:cubicBezTo>
                    <a:cubicBezTo>
                      <a:pt x="19" y="0"/>
                      <a:pt x="0" y="25"/>
                      <a:pt x="0" y="51"/>
                    </a:cubicBezTo>
                    <a:cubicBezTo>
                      <a:pt x="0" y="78"/>
                      <a:pt x="19" y="104"/>
                      <a:pt x="50" y="104"/>
                    </a:cubicBezTo>
                    <a:cubicBezTo>
                      <a:pt x="64" y="104"/>
                      <a:pt x="75" y="101"/>
                      <a:pt x="86" y="92"/>
                    </a:cubicBezTo>
                    <a:cubicBezTo>
                      <a:pt x="89" y="90"/>
                      <a:pt x="88" y="89"/>
                      <a:pt x="89" y="87"/>
                    </a:cubicBezTo>
                    <a:cubicBezTo>
                      <a:pt x="92" y="87"/>
                      <a:pt x="92" y="90"/>
                      <a:pt x="92" y="104"/>
                    </a:cubicBezTo>
                    <a:cubicBezTo>
                      <a:pt x="92" y="176"/>
                      <a:pt x="58" y="235"/>
                      <a:pt x="25" y="266"/>
                    </a:cubicBezTo>
                    <a:cubicBezTo>
                      <a:pt x="14" y="277"/>
                      <a:pt x="14" y="280"/>
                      <a:pt x="14" y="283"/>
                    </a:cubicBezTo>
                    <a:cubicBezTo>
                      <a:pt x="14" y="288"/>
                      <a:pt x="19" y="294"/>
                      <a:pt x="25" y="294"/>
                    </a:cubicBezTo>
                    <a:cubicBezTo>
                      <a:pt x="36" y="294"/>
                      <a:pt x="114" y="218"/>
                      <a:pt x="114" y="104"/>
                    </a:cubicBezTo>
                    <a:close/>
                  </a:path>
                </a:pathLst>
              </a:custGeom>
              <a:solidFill>
                <a:srgbClr val="000000"/>
              </a:solidFill>
              <a:ln>
                <a:noFill/>
              </a:ln>
            </p:spPr>
          </p:sp>
          <p:sp>
            <p:nvSpPr>
              <p:cNvPr id="881" name="Freeform 55"/>
              <p:cNvSpPr/>
              <p:nvPr/>
            </p:nvSpPr>
            <p:spPr>
              <a:xfrm>
                <a:off x="9210240" y="3235320"/>
                <a:ext cx="181800" cy="160560"/>
              </a:xfrm>
              <a:custGeom>
                <a:avLst/>
                <a:gdLst/>
                <a:ahLst/>
                <a:rect l="0" t="0" r="r" b="b"/>
                <a:pathLst>
                  <a:path w="505" h="446">
                    <a:moveTo>
                      <a:pt x="317" y="378"/>
                    </a:moveTo>
                    <a:cubicBezTo>
                      <a:pt x="328" y="420"/>
                      <a:pt x="362" y="445"/>
                      <a:pt x="403" y="445"/>
                    </a:cubicBezTo>
                    <a:cubicBezTo>
                      <a:pt x="437" y="445"/>
                      <a:pt x="459" y="422"/>
                      <a:pt x="476" y="392"/>
                    </a:cubicBezTo>
                    <a:cubicBezTo>
                      <a:pt x="493" y="355"/>
                      <a:pt x="504" y="297"/>
                      <a:pt x="504" y="294"/>
                    </a:cubicBezTo>
                    <a:cubicBezTo>
                      <a:pt x="504" y="283"/>
                      <a:pt x="496" y="283"/>
                      <a:pt x="493" y="283"/>
                    </a:cubicBezTo>
                    <a:cubicBezTo>
                      <a:pt x="485" y="283"/>
                      <a:pt x="482" y="288"/>
                      <a:pt x="479" y="302"/>
                    </a:cubicBezTo>
                    <a:cubicBezTo>
                      <a:pt x="465" y="355"/>
                      <a:pt x="448" y="422"/>
                      <a:pt x="406" y="422"/>
                    </a:cubicBezTo>
                    <a:cubicBezTo>
                      <a:pt x="387" y="422"/>
                      <a:pt x="376" y="411"/>
                      <a:pt x="376" y="378"/>
                    </a:cubicBezTo>
                    <a:cubicBezTo>
                      <a:pt x="376" y="355"/>
                      <a:pt x="387" y="311"/>
                      <a:pt x="395" y="277"/>
                    </a:cubicBezTo>
                    <a:cubicBezTo>
                      <a:pt x="404" y="242"/>
                      <a:pt x="414" y="206"/>
                      <a:pt x="423" y="171"/>
                    </a:cubicBezTo>
                    <a:cubicBezTo>
                      <a:pt x="426" y="154"/>
                      <a:pt x="437" y="117"/>
                      <a:pt x="440" y="104"/>
                    </a:cubicBezTo>
                    <a:cubicBezTo>
                      <a:pt x="445" y="81"/>
                      <a:pt x="454" y="42"/>
                      <a:pt x="454" y="36"/>
                    </a:cubicBezTo>
                    <a:cubicBezTo>
                      <a:pt x="454" y="20"/>
                      <a:pt x="440" y="11"/>
                      <a:pt x="426" y="11"/>
                    </a:cubicBezTo>
                    <a:cubicBezTo>
                      <a:pt x="420" y="11"/>
                      <a:pt x="395" y="11"/>
                      <a:pt x="387" y="45"/>
                    </a:cubicBezTo>
                    <a:cubicBezTo>
                      <a:pt x="370" y="117"/>
                      <a:pt x="325" y="288"/>
                      <a:pt x="314" y="341"/>
                    </a:cubicBezTo>
                    <a:cubicBezTo>
                      <a:pt x="314" y="344"/>
                      <a:pt x="275" y="422"/>
                      <a:pt x="202" y="422"/>
                    </a:cubicBezTo>
                    <a:cubicBezTo>
                      <a:pt x="152" y="422"/>
                      <a:pt x="140" y="378"/>
                      <a:pt x="140" y="341"/>
                    </a:cubicBezTo>
                    <a:cubicBezTo>
                      <a:pt x="140" y="288"/>
                      <a:pt x="168" y="210"/>
                      <a:pt x="194" y="143"/>
                    </a:cubicBezTo>
                    <a:cubicBezTo>
                      <a:pt x="205" y="112"/>
                      <a:pt x="210" y="98"/>
                      <a:pt x="210" y="81"/>
                    </a:cubicBezTo>
                    <a:cubicBezTo>
                      <a:pt x="210" y="36"/>
                      <a:pt x="180" y="0"/>
                      <a:pt x="129" y="0"/>
                    </a:cubicBezTo>
                    <a:cubicBezTo>
                      <a:pt x="37" y="0"/>
                      <a:pt x="0" y="143"/>
                      <a:pt x="0" y="151"/>
                    </a:cubicBezTo>
                    <a:cubicBezTo>
                      <a:pt x="0" y="159"/>
                      <a:pt x="9" y="159"/>
                      <a:pt x="12" y="159"/>
                    </a:cubicBezTo>
                    <a:cubicBezTo>
                      <a:pt x="23" y="159"/>
                      <a:pt x="23" y="159"/>
                      <a:pt x="28" y="143"/>
                    </a:cubicBezTo>
                    <a:cubicBezTo>
                      <a:pt x="51" y="59"/>
                      <a:pt x="90" y="22"/>
                      <a:pt x="126" y="22"/>
                    </a:cubicBezTo>
                    <a:cubicBezTo>
                      <a:pt x="135" y="22"/>
                      <a:pt x="152" y="22"/>
                      <a:pt x="152" y="53"/>
                    </a:cubicBezTo>
                    <a:cubicBezTo>
                      <a:pt x="152" y="78"/>
                      <a:pt x="140" y="106"/>
                      <a:pt x="135" y="120"/>
                    </a:cubicBezTo>
                    <a:cubicBezTo>
                      <a:pt x="98" y="218"/>
                      <a:pt x="79" y="280"/>
                      <a:pt x="79" y="327"/>
                    </a:cubicBezTo>
                    <a:cubicBezTo>
                      <a:pt x="79" y="420"/>
                      <a:pt x="146" y="445"/>
                      <a:pt x="199" y="445"/>
                    </a:cubicBezTo>
                    <a:cubicBezTo>
                      <a:pt x="264" y="445"/>
                      <a:pt x="300" y="400"/>
                      <a:pt x="317" y="378"/>
                    </a:cubicBezTo>
                    <a:close/>
                  </a:path>
                </a:pathLst>
              </a:custGeom>
              <a:solidFill>
                <a:srgbClr val="000000"/>
              </a:solidFill>
              <a:ln>
                <a:noFill/>
              </a:ln>
            </p:spPr>
          </p:sp>
          <p:sp>
            <p:nvSpPr>
              <p:cNvPr id="882" name="Freeform 56"/>
              <p:cNvSpPr/>
              <p:nvPr/>
            </p:nvSpPr>
            <p:spPr>
              <a:xfrm>
                <a:off x="9412920" y="3289680"/>
                <a:ext cx="83880" cy="157680"/>
              </a:xfrm>
              <a:custGeom>
                <a:avLst/>
                <a:gdLst/>
                <a:ahLst/>
                <a:rect l="0" t="0" r="r" b="b"/>
                <a:pathLst>
                  <a:path w="233" h="438">
                    <a:moveTo>
                      <a:pt x="140" y="160"/>
                    </a:moveTo>
                    <a:cubicBezTo>
                      <a:pt x="163" y="160"/>
                      <a:pt x="187" y="160"/>
                      <a:pt x="210" y="160"/>
                    </a:cubicBezTo>
                    <a:cubicBezTo>
                      <a:pt x="224" y="160"/>
                      <a:pt x="232" y="160"/>
                      <a:pt x="232" y="143"/>
                    </a:cubicBezTo>
                    <a:cubicBezTo>
                      <a:pt x="232" y="134"/>
                      <a:pt x="224" y="134"/>
                      <a:pt x="213" y="134"/>
                    </a:cubicBezTo>
                    <a:cubicBezTo>
                      <a:pt x="191" y="134"/>
                      <a:pt x="170" y="134"/>
                      <a:pt x="148" y="134"/>
                    </a:cubicBezTo>
                    <a:cubicBezTo>
                      <a:pt x="157" y="100"/>
                      <a:pt x="165" y="65"/>
                      <a:pt x="174" y="31"/>
                    </a:cubicBezTo>
                    <a:cubicBezTo>
                      <a:pt x="174" y="28"/>
                      <a:pt x="174" y="25"/>
                      <a:pt x="174" y="22"/>
                    </a:cubicBezTo>
                    <a:cubicBezTo>
                      <a:pt x="174" y="11"/>
                      <a:pt x="165" y="0"/>
                      <a:pt x="151" y="0"/>
                    </a:cubicBezTo>
                    <a:cubicBezTo>
                      <a:pt x="134" y="0"/>
                      <a:pt x="123" y="11"/>
                      <a:pt x="118" y="31"/>
                    </a:cubicBezTo>
                    <a:cubicBezTo>
                      <a:pt x="115" y="48"/>
                      <a:pt x="123" y="14"/>
                      <a:pt x="92" y="134"/>
                    </a:cubicBezTo>
                    <a:cubicBezTo>
                      <a:pt x="69" y="134"/>
                      <a:pt x="46" y="134"/>
                      <a:pt x="22" y="134"/>
                    </a:cubicBezTo>
                    <a:cubicBezTo>
                      <a:pt x="8" y="134"/>
                      <a:pt x="0" y="134"/>
                      <a:pt x="0" y="148"/>
                    </a:cubicBezTo>
                    <a:cubicBezTo>
                      <a:pt x="0" y="160"/>
                      <a:pt x="8" y="160"/>
                      <a:pt x="22" y="160"/>
                    </a:cubicBezTo>
                    <a:cubicBezTo>
                      <a:pt x="44" y="160"/>
                      <a:pt x="65" y="160"/>
                      <a:pt x="87" y="160"/>
                    </a:cubicBezTo>
                    <a:cubicBezTo>
                      <a:pt x="73" y="214"/>
                      <a:pt x="59" y="268"/>
                      <a:pt x="45" y="322"/>
                    </a:cubicBezTo>
                    <a:cubicBezTo>
                      <a:pt x="42" y="339"/>
                      <a:pt x="36" y="364"/>
                      <a:pt x="36" y="372"/>
                    </a:cubicBezTo>
                    <a:cubicBezTo>
                      <a:pt x="36" y="411"/>
                      <a:pt x="70" y="437"/>
                      <a:pt x="109" y="437"/>
                    </a:cubicBezTo>
                    <a:cubicBezTo>
                      <a:pt x="185" y="437"/>
                      <a:pt x="230" y="343"/>
                      <a:pt x="230" y="333"/>
                    </a:cubicBezTo>
                    <a:cubicBezTo>
                      <a:pt x="230" y="323"/>
                      <a:pt x="221" y="322"/>
                      <a:pt x="218" y="322"/>
                    </a:cubicBezTo>
                    <a:cubicBezTo>
                      <a:pt x="210" y="322"/>
                      <a:pt x="210" y="325"/>
                      <a:pt x="204" y="336"/>
                    </a:cubicBezTo>
                    <a:cubicBezTo>
                      <a:pt x="185" y="381"/>
                      <a:pt x="148" y="417"/>
                      <a:pt x="112" y="417"/>
                    </a:cubicBezTo>
                    <a:cubicBezTo>
                      <a:pt x="98" y="417"/>
                      <a:pt x="87" y="409"/>
                      <a:pt x="87" y="383"/>
                    </a:cubicBezTo>
                    <a:cubicBezTo>
                      <a:pt x="87" y="378"/>
                      <a:pt x="90" y="364"/>
                      <a:pt x="92" y="355"/>
                    </a:cubicBezTo>
                    <a:cubicBezTo>
                      <a:pt x="108" y="290"/>
                      <a:pt x="124" y="225"/>
                      <a:pt x="140" y="160"/>
                    </a:cubicBezTo>
                    <a:close/>
                  </a:path>
                </a:pathLst>
              </a:custGeom>
              <a:solidFill>
                <a:srgbClr val="000000"/>
              </a:solidFill>
              <a:ln>
                <a:noFill/>
              </a:ln>
            </p:spPr>
          </p:sp>
          <p:sp>
            <p:nvSpPr>
              <p:cNvPr id="883" name="Freeform 57"/>
              <p:cNvSpPr/>
              <p:nvPr/>
            </p:nvSpPr>
            <p:spPr>
              <a:xfrm>
                <a:off x="9547920" y="3126600"/>
                <a:ext cx="82080" cy="353880"/>
              </a:xfrm>
              <a:custGeom>
                <a:avLst/>
                <a:gdLst/>
                <a:ahLst/>
                <a:rect l="0" t="0" r="r" b="b"/>
                <a:pathLst>
                  <a:path w="228" h="983">
                    <a:moveTo>
                      <a:pt x="227" y="489"/>
                    </a:moveTo>
                    <a:cubicBezTo>
                      <a:pt x="227" y="414"/>
                      <a:pt x="216" y="294"/>
                      <a:pt x="163" y="184"/>
                    </a:cubicBezTo>
                    <a:cubicBezTo>
                      <a:pt x="104" y="64"/>
                      <a:pt x="20" y="0"/>
                      <a:pt x="9" y="0"/>
                    </a:cubicBezTo>
                    <a:cubicBezTo>
                      <a:pt x="3" y="0"/>
                      <a:pt x="0" y="3"/>
                      <a:pt x="0" y="8"/>
                    </a:cubicBezTo>
                    <a:cubicBezTo>
                      <a:pt x="0" y="11"/>
                      <a:pt x="0" y="14"/>
                      <a:pt x="17" y="31"/>
                    </a:cubicBezTo>
                    <a:cubicBezTo>
                      <a:pt x="115" y="128"/>
                      <a:pt x="171" y="285"/>
                      <a:pt x="171" y="489"/>
                    </a:cubicBezTo>
                    <a:cubicBezTo>
                      <a:pt x="171" y="657"/>
                      <a:pt x="135" y="831"/>
                      <a:pt x="11" y="954"/>
                    </a:cubicBezTo>
                    <a:cubicBezTo>
                      <a:pt x="0" y="968"/>
                      <a:pt x="0" y="968"/>
                      <a:pt x="0" y="971"/>
                    </a:cubicBezTo>
                    <a:cubicBezTo>
                      <a:pt x="0" y="979"/>
                      <a:pt x="3" y="982"/>
                      <a:pt x="9" y="982"/>
                    </a:cubicBezTo>
                    <a:cubicBezTo>
                      <a:pt x="20" y="982"/>
                      <a:pt x="107" y="915"/>
                      <a:pt x="165" y="789"/>
                    </a:cubicBezTo>
                    <a:cubicBezTo>
                      <a:pt x="216" y="683"/>
                      <a:pt x="227" y="573"/>
                      <a:pt x="227" y="489"/>
                    </a:cubicBezTo>
                    <a:close/>
                  </a:path>
                </a:pathLst>
              </a:custGeom>
              <a:solidFill>
                <a:srgbClr val="000000"/>
              </a:solidFill>
              <a:ln>
                <a:noFill/>
              </a:ln>
            </p:spPr>
          </p:sp>
          <p:sp>
            <p:nvSpPr>
              <p:cNvPr id="884" name="Freeform 58"/>
              <p:cNvSpPr/>
              <p:nvPr/>
            </p:nvSpPr>
            <p:spPr>
              <a:xfrm>
                <a:off x="9685080" y="3126600"/>
                <a:ext cx="82800" cy="353880"/>
              </a:xfrm>
              <a:custGeom>
                <a:avLst/>
                <a:gdLst/>
                <a:ahLst/>
                <a:rect l="0" t="0" r="r" b="b"/>
                <a:pathLst>
                  <a:path w="230" h="983">
                    <a:moveTo>
                      <a:pt x="229" y="489"/>
                    </a:moveTo>
                    <a:cubicBezTo>
                      <a:pt x="229" y="414"/>
                      <a:pt x="218" y="294"/>
                      <a:pt x="165" y="184"/>
                    </a:cubicBezTo>
                    <a:cubicBezTo>
                      <a:pt x="106" y="64"/>
                      <a:pt x="19" y="0"/>
                      <a:pt x="11" y="0"/>
                    </a:cubicBezTo>
                    <a:cubicBezTo>
                      <a:pt x="5" y="0"/>
                      <a:pt x="0" y="3"/>
                      <a:pt x="0" y="8"/>
                    </a:cubicBezTo>
                    <a:cubicBezTo>
                      <a:pt x="0" y="11"/>
                      <a:pt x="0" y="14"/>
                      <a:pt x="19" y="31"/>
                    </a:cubicBezTo>
                    <a:cubicBezTo>
                      <a:pt x="115" y="128"/>
                      <a:pt x="171" y="285"/>
                      <a:pt x="171" y="489"/>
                    </a:cubicBezTo>
                    <a:cubicBezTo>
                      <a:pt x="171" y="657"/>
                      <a:pt x="134" y="831"/>
                      <a:pt x="14" y="954"/>
                    </a:cubicBezTo>
                    <a:cubicBezTo>
                      <a:pt x="0" y="968"/>
                      <a:pt x="0" y="968"/>
                      <a:pt x="0" y="971"/>
                    </a:cubicBezTo>
                    <a:cubicBezTo>
                      <a:pt x="0" y="979"/>
                      <a:pt x="5" y="982"/>
                      <a:pt x="11" y="982"/>
                    </a:cubicBezTo>
                    <a:cubicBezTo>
                      <a:pt x="19" y="982"/>
                      <a:pt x="109" y="915"/>
                      <a:pt x="168" y="789"/>
                    </a:cubicBezTo>
                    <a:cubicBezTo>
                      <a:pt x="218" y="683"/>
                      <a:pt x="229" y="573"/>
                      <a:pt x="229" y="489"/>
                    </a:cubicBezTo>
                    <a:close/>
                  </a:path>
                </a:pathLst>
              </a:custGeom>
              <a:solidFill>
                <a:srgbClr val="000000"/>
              </a:solidFill>
              <a:ln>
                <a:noFill/>
              </a:ln>
            </p:spPr>
          </p:sp>
          <p:sp>
            <p:nvSpPr>
              <p:cNvPr id="885" name="Freeform 59"/>
              <p:cNvSpPr/>
              <p:nvPr/>
            </p:nvSpPr>
            <p:spPr>
              <a:xfrm>
                <a:off x="9910800" y="3295800"/>
                <a:ext cx="217080" cy="14400"/>
              </a:xfrm>
              <a:custGeom>
                <a:avLst/>
                <a:gdLst/>
                <a:ahLst/>
                <a:rect l="0" t="0" r="r" b="b"/>
                <a:pathLst>
                  <a:path w="603" h="40">
                    <a:moveTo>
                      <a:pt x="568" y="39"/>
                    </a:moveTo>
                    <a:cubicBezTo>
                      <a:pt x="585" y="39"/>
                      <a:pt x="602" y="39"/>
                      <a:pt x="602" y="19"/>
                    </a:cubicBezTo>
                    <a:cubicBezTo>
                      <a:pt x="602" y="0"/>
                      <a:pt x="585" y="0"/>
                      <a:pt x="568" y="0"/>
                    </a:cubicBezTo>
                    <a:cubicBezTo>
                      <a:pt x="390" y="0"/>
                      <a:pt x="212" y="0"/>
                      <a:pt x="34" y="0"/>
                    </a:cubicBezTo>
                    <a:cubicBezTo>
                      <a:pt x="17" y="0"/>
                      <a:pt x="0" y="0"/>
                      <a:pt x="0" y="19"/>
                    </a:cubicBezTo>
                    <a:cubicBezTo>
                      <a:pt x="0" y="39"/>
                      <a:pt x="17" y="39"/>
                      <a:pt x="34" y="39"/>
                    </a:cubicBezTo>
                    <a:cubicBezTo>
                      <a:pt x="212" y="39"/>
                      <a:pt x="390" y="39"/>
                      <a:pt x="568" y="39"/>
                    </a:cubicBezTo>
                    <a:close/>
                  </a:path>
                </a:pathLst>
              </a:custGeom>
              <a:solidFill>
                <a:srgbClr val="000000"/>
              </a:solidFill>
              <a:ln>
                <a:noFill/>
              </a:ln>
            </p:spPr>
          </p:sp>
          <p:sp>
            <p:nvSpPr>
              <p:cNvPr id="886" name="Freeform 60"/>
              <p:cNvSpPr/>
              <p:nvPr/>
            </p:nvSpPr>
            <p:spPr>
              <a:xfrm>
                <a:off x="10244520" y="3151800"/>
                <a:ext cx="241200" cy="240120"/>
              </a:xfrm>
              <a:custGeom>
                <a:avLst/>
                <a:gdLst/>
                <a:ahLst/>
                <a:rect l="0" t="0" r="r" b="b"/>
                <a:pathLst>
                  <a:path w="670" h="667">
                    <a:moveTo>
                      <a:pt x="394" y="70"/>
                    </a:moveTo>
                    <a:cubicBezTo>
                      <a:pt x="403" y="42"/>
                      <a:pt x="405" y="36"/>
                      <a:pt x="419" y="33"/>
                    </a:cubicBezTo>
                    <a:cubicBezTo>
                      <a:pt x="428" y="31"/>
                      <a:pt x="459" y="31"/>
                      <a:pt x="481" y="31"/>
                    </a:cubicBezTo>
                    <a:cubicBezTo>
                      <a:pt x="579" y="31"/>
                      <a:pt x="624" y="36"/>
                      <a:pt x="624" y="112"/>
                    </a:cubicBezTo>
                    <a:cubicBezTo>
                      <a:pt x="624" y="126"/>
                      <a:pt x="621" y="165"/>
                      <a:pt x="615" y="190"/>
                    </a:cubicBezTo>
                    <a:cubicBezTo>
                      <a:pt x="615" y="196"/>
                      <a:pt x="613" y="207"/>
                      <a:pt x="613" y="210"/>
                    </a:cubicBezTo>
                    <a:cubicBezTo>
                      <a:pt x="613" y="215"/>
                      <a:pt x="615" y="221"/>
                      <a:pt x="624" y="221"/>
                    </a:cubicBezTo>
                    <a:cubicBezTo>
                      <a:pt x="635" y="221"/>
                      <a:pt x="638" y="215"/>
                      <a:pt x="641" y="198"/>
                    </a:cubicBezTo>
                    <a:cubicBezTo>
                      <a:pt x="649" y="141"/>
                      <a:pt x="657" y="85"/>
                      <a:pt x="666" y="28"/>
                    </a:cubicBezTo>
                    <a:cubicBezTo>
                      <a:pt x="666" y="25"/>
                      <a:pt x="669" y="14"/>
                      <a:pt x="669" y="11"/>
                    </a:cubicBezTo>
                    <a:cubicBezTo>
                      <a:pt x="669" y="0"/>
                      <a:pt x="657" y="0"/>
                      <a:pt x="641" y="0"/>
                    </a:cubicBezTo>
                    <a:cubicBezTo>
                      <a:pt x="459" y="0"/>
                      <a:pt x="277" y="0"/>
                      <a:pt x="95" y="0"/>
                    </a:cubicBezTo>
                    <a:cubicBezTo>
                      <a:pt x="72" y="0"/>
                      <a:pt x="70" y="3"/>
                      <a:pt x="64" y="19"/>
                    </a:cubicBezTo>
                    <a:cubicBezTo>
                      <a:pt x="44" y="77"/>
                      <a:pt x="25" y="135"/>
                      <a:pt x="5" y="193"/>
                    </a:cubicBezTo>
                    <a:cubicBezTo>
                      <a:pt x="5" y="196"/>
                      <a:pt x="1" y="204"/>
                      <a:pt x="0" y="210"/>
                    </a:cubicBezTo>
                    <a:cubicBezTo>
                      <a:pt x="0" y="218"/>
                      <a:pt x="5" y="221"/>
                      <a:pt x="11" y="221"/>
                    </a:cubicBezTo>
                    <a:cubicBezTo>
                      <a:pt x="22" y="221"/>
                      <a:pt x="22" y="218"/>
                      <a:pt x="28" y="201"/>
                    </a:cubicBezTo>
                    <a:cubicBezTo>
                      <a:pt x="81" y="50"/>
                      <a:pt x="106" y="31"/>
                      <a:pt x="252" y="31"/>
                    </a:cubicBezTo>
                    <a:cubicBezTo>
                      <a:pt x="265" y="31"/>
                      <a:pt x="278" y="31"/>
                      <a:pt x="291" y="31"/>
                    </a:cubicBezTo>
                    <a:cubicBezTo>
                      <a:pt x="319" y="31"/>
                      <a:pt x="319" y="36"/>
                      <a:pt x="319" y="42"/>
                    </a:cubicBezTo>
                    <a:cubicBezTo>
                      <a:pt x="319" y="50"/>
                      <a:pt x="316" y="61"/>
                      <a:pt x="313" y="64"/>
                    </a:cubicBezTo>
                    <a:cubicBezTo>
                      <a:pt x="269" y="238"/>
                      <a:pt x="225" y="413"/>
                      <a:pt x="182" y="587"/>
                    </a:cubicBezTo>
                    <a:cubicBezTo>
                      <a:pt x="173" y="624"/>
                      <a:pt x="170" y="635"/>
                      <a:pt x="64" y="635"/>
                    </a:cubicBezTo>
                    <a:cubicBezTo>
                      <a:pt x="30" y="635"/>
                      <a:pt x="25" y="635"/>
                      <a:pt x="25" y="654"/>
                    </a:cubicBezTo>
                    <a:cubicBezTo>
                      <a:pt x="25" y="666"/>
                      <a:pt x="33" y="666"/>
                      <a:pt x="42" y="666"/>
                    </a:cubicBezTo>
                    <a:cubicBezTo>
                      <a:pt x="67" y="666"/>
                      <a:pt x="95" y="663"/>
                      <a:pt x="120" y="663"/>
                    </a:cubicBezTo>
                    <a:cubicBezTo>
                      <a:pt x="148" y="663"/>
                      <a:pt x="176" y="663"/>
                      <a:pt x="204" y="663"/>
                    </a:cubicBezTo>
                    <a:cubicBezTo>
                      <a:pt x="232" y="663"/>
                      <a:pt x="260" y="663"/>
                      <a:pt x="285" y="663"/>
                    </a:cubicBezTo>
                    <a:cubicBezTo>
                      <a:pt x="316" y="663"/>
                      <a:pt x="344" y="666"/>
                      <a:pt x="372" y="666"/>
                    </a:cubicBezTo>
                    <a:cubicBezTo>
                      <a:pt x="383" y="666"/>
                      <a:pt x="394" y="666"/>
                      <a:pt x="394" y="646"/>
                    </a:cubicBezTo>
                    <a:cubicBezTo>
                      <a:pt x="394" y="635"/>
                      <a:pt x="386" y="635"/>
                      <a:pt x="361" y="635"/>
                    </a:cubicBezTo>
                    <a:cubicBezTo>
                      <a:pt x="335" y="635"/>
                      <a:pt x="321" y="635"/>
                      <a:pt x="296" y="635"/>
                    </a:cubicBezTo>
                    <a:cubicBezTo>
                      <a:pt x="268" y="629"/>
                      <a:pt x="260" y="627"/>
                      <a:pt x="260" y="613"/>
                    </a:cubicBezTo>
                    <a:cubicBezTo>
                      <a:pt x="260" y="610"/>
                      <a:pt x="260" y="607"/>
                      <a:pt x="266" y="590"/>
                    </a:cubicBezTo>
                    <a:cubicBezTo>
                      <a:pt x="308" y="417"/>
                      <a:pt x="351" y="243"/>
                      <a:pt x="394" y="70"/>
                    </a:cubicBezTo>
                    <a:close/>
                  </a:path>
                </a:pathLst>
              </a:custGeom>
              <a:solidFill>
                <a:srgbClr val="000000"/>
              </a:solidFill>
              <a:ln>
                <a:noFill/>
              </a:ln>
            </p:spPr>
          </p:sp>
          <p:sp>
            <p:nvSpPr>
              <p:cNvPr id="887" name="Freeform 61"/>
              <p:cNvSpPr/>
              <p:nvPr/>
            </p:nvSpPr>
            <p:spPr>
              <a:xfrm>
                <a:off x="10526400" y="3126600"/>
                <a:ext cx="83160" cy="353880"/>
              </a:xfrm>
              <a:custGeom>
                <a:avLst/>
                <a:gdLst/>
                <a:ahLst/>
                <a:rect l="0" t="0" r="r" b="b"/>
                <a:pathLst>
                  <a:path w="231" h="983">
                    <a:moveTo>
                      <a:pt x="230" y="971"/>
                    </a:moveTo>
                    <a:cubicBezTo>
                      <a:pt x="230" y="968"/>
                      <a:pt x="230" y="968"/>
                      <a:pt x="213" y="951"/>
                    </a:cubicBezTo>
                    <a:cubicBezTo>
                      <a:pt x="90" y="825"/>
                      <a:pt x="59" y="641"/>
                      <a:pt x="59" y="489"/>
                    </a:cubicBezTo>
                    <a:cubicBezTo>
                      <a:pt x="59" y="319"/>
                      <a:pt x="96" y="148"/>
                      <a:pt x="216" y="25"/>
                    </a:cubicBezTo>
                    <a:cubicBezTo>
                      <a:pt x="230" y="14"/>
                      <a:pt x="230" y="11"/>
                      <a:pt x="230" y="8"/>
                    </a:cubicBezTo>
                    <a:cubicBezTo>
                      <a:pt x="230" y="3"/>
                      <a:pt x="224" y="0"/>
                      <a:pt x="219" y="0"/>
                    </a:cubicBezTo>
                    <a:cubicBezTo>
                      <a:pt x="210" y="0"/>
                      <a:pt x="121" y="67"/>
                      <a:pt x="62" y="190"/>
                    </a:cubicBezTo>
                    <a:cubicBezTo>
                      <a:pt x="14" y="299"/>
                      <a:pt x="0" y="408"/>
                      <a:pt x="0" y="489"/>
                    </a:cubicBezTo>
                    <a:cubicBezTo>
                      <a:pt x="0" y="568"/>
                      <a:pt x="12" y="685"/>
                      <a:pt x="68" y="797"/>
                    </a:cubicBezTo>
                    <a:cubicBezTo>
                      <a:pt x="126" y="918"/>
                      <a:pt x="210" y="982"/>
                      <a:pt x="219" y="982"/>
                    </a:cubicBezTo>
                    <a:cubicBezTo>
                      <a:pt x="224" y="982"/>
                      <a:pt x="230" y="979"/>
                      <a:pt x="230" y="971"/>
                    </a:cubicBezTo>
                    <a:close/>
                  </a:path>
                </a:pathLst>
              </a:custGeom>
              <a:solidFill>
                <a:srgbClr val="000000"/>
              </a:solidFill>
              <a:ln>
                <a:noFill/>
              </a:ln>
            </p:spPr>
          </p:sp>
          <p:sp>
            <p:nvSpPr>
              <p:cNvPr id="888" name="Freeform 62"/>
              <p:cNvSpPr/>
              <p:nvPr/>
            </p:nvSpPr>
            <p:spPr>
              <a:xfrm>
                <a:off x="10639440" y="3235320"/>
                <a:ext cx="176760" cy="160560"/>
              </a:xfrm>
              <a:custGeom>
                <a:avLst/>
                <a:gdLst/>
                <a:ahLst/>
                <a:rect l="0" t="0" r="r" b="b"/>
                <a:pathLst>
                  <a:path w="491" h="446">
                    <a:moveTo>
                      <a:pt x="302" y="137"/>
                    </a:moveTo>
                    <a:cubicBezTo>
                      <a:pt x="308" y="112"/>
                      <a:pt x="330" y="22"/>
                      <a:pt x="397" y="22"/>
                    </a:cubicBezTo>
                    <a:cubicBezTo>
                      <a:pt x="403" y="22"/>
                      <a:pt x="428" y="22"/>
                      <a:pt x="448" y="34"/>
                    </a:cubicBezTo>
                    <a:cubicBezTo>
                      <a:pt x="420" y="39"/>
                      <a:pt x="400" y="64"/>
                      <a:pt x="400" y="87"/>
                    </a:cubicBezTo>
                    <a:cubicBezTo>
                      <a:pt x="400" y="104"/>
                      <a:pt x="411" y="120"/>
                      <a:pt x="437" y="120"/>
                    </a:cubicBezTo>
                    <a:cubicBezTo>
                      <a:pt x="459" y="120"/>
                      <a:pt x="490" y="104"/>
                      <a:pt x="490" y="64"/>
                    </a:cubicBezTo>
                    <a:cubicBezTo>
                      <a:pt x="490" y="14"/>
                      <a:pt x="434" y="0"/>
                      <a:pt x="400" y="0"/>
                    </a:cubicBezTo>
                    <a:cubicBezTo>
                      <a:pt x="341" y="0"/>
                      <a:pt x="308" y="50"/>
                      <a:pt x="297" y="76"/>
                    </a:cubicBezTo>
                    <a:cubicBezTo>
                      <a:pt x="271" y="8"/>
                      <a:pt x="218" y="0"/>
                      <a:pt x="190" y="0"/>
                    </a:cubicBezTo>
                    <a:cubicBezTo>
                      <a:pt x="87" y="0"/>
                      <a:pt x="31" y="126"/>
                      <a:pt x="31" y="151"/>
                    </a:cubicBezTo>
                    <a:cubicBezTo>
                      <a:pt x="31" y="159"/>
                      <a:pt x="42" y="159"/>
                      <a:pt x="45" y="159"/>
                    </a:cubicBezTo>
                    <a:cubicBezTo>
                      <a:pt x="50" y="159"/>
                      <a:pt x="53" y="159"/>
                      <a:pt x="56" y="151"/>
                    </a:cubicBezTo>
                    <a:cubicBezTo>
                      <a:pt x="90" y="45"/>
                      <a:pt x="154" y="22"/>
                      <a:pt x="187" y="22"/>
                    </a:cubicBezTo>
                    <a:cubicBezTo>
                      <a:pt x="207" y="22"/>
                      <a:pt x="241" y="31"/>
                      <a:pt x="241" y="87"/>
                    </a:cubicBezTo>
                    <a:cubicBezTo>
                      <a:pt x="241" y="117"/>
                      <a:pt x="224" y="185"/>
                      <a:pt x="187" y="322"/>
                    </a:cubicBezTo>
                    <a:cubicBezTo>
                      <a:pt x="173" y="381"/>
                      <a:pt x="137" y="422"/>
                      <a:pt x="95" y="422"/>
                    </a:cubicBezTo>
                    <a:cubicBezTo>
                      <a:pt x="90" y="422"/>
                      <a:pt x="67" y="422"/>
                      <a:pt x="45" y="411"/>
                    </a:cubicBezTo>
                    <a:cubicBezTo>
                      <a:pt x="70" y="406"/>
                      <a:pt x="92" y="386"/>
                      <a:pt x="92" y="358"/>
                    </a:cubicBezTo>
                    <a:cubicBezTo>
                      <a:pt x="92" y="330"/>
                      <a:pt x="70" y="322"/>
                      <a:pt x="56" y="322"/>
                    </a:cubicBezTo>
                    <a:cubicBezTo>
                      <a:pt x="25" y="322"/>
                      <a:pt x="0" y="350"/>
                      <a:pt x="0" y="381"/>
                    </a:cubicBezTo>
                    <a:cubicBezTo>
                      <a:pt x="0" y="425"/>
                      <a:pt x="50" y="445"/>
                      <a:pt x="92" y="445"/>
                    </a:cubicBezTo>
                    <a:cubicBezTo>
                      <a:pt x="159" y="445"/>
                      <a:pt x="193" y="375"/>
                      <a:pt x="196" y="369"/>
                    </a:cubicBezTo>
                    <a:cubicBezTo>
                      <a:pt x="210" y="406"/>
                      <a:pt x="243" y="445"/>
                      <a:pt x="302" y="445"/>
                    </a:cubicBezTo>
                    <a:cubicBezTo>
                      <a:pt x="403" y="445"/>
                      <a:pt x="462" y="319"/>
                      <a:pt x="462" y="294"/>
                    </a:cubicBezTo>
                    <a:cubicBezTo>
                      <a:pt x="462" y="283"/>
                      <a:pt x="451" y="283"/>
                      <a:pt x="448" y="283"/>
                    </a:cubicBezTo>
                    <a:cubicBezTo>
                      <a:pt x="439" y="283"/>
                      <a:pt x="437" y="288"/>
                      <a:pt x="437" y="294"/>
                    </a:cubicBezTo>
                    <a:cubicBezTo>
                      <a:pt x="403" y="400"/>
                      <a:pt x="336" y="422"/>
                      <a:pt x="305" y="422"/>
                    </a:cubicBezTo>
                    <a:cubicBezTo>
                      <a:pt x="266" y="422"/>
                      <a:pt x="252" y="392"/>
                      <a:pt x="252" y="358"/>
                    </a:cubicBezTo>
                    <a:cubicBezTo>
                      <a:pt x="252" y="336"/>
                      <a:pt x="257" y="316"/>
                      <a:pt x="269" y="271"/>
                    </a:cubicBezTo>
                    <a:cubicBezTo>
                      <a:pt x="280" y="227"/>
                      <a:pt x="291" y="182"/>
                      <a:pt x="302" y="137"/>
                    </a:cubicBezTo>
                    <a:close/>
                  </a:path>
                </a:pathLst>
              </a:custGeom>
              <a:solidFill>
                <a:srgbClr val="000000"/>
              </a:solidFill>
              <a:ln>
                <a:noFill/>
              </a:ln>
            </p:spPr>
          </p:sp>
          <p:sp>
            <p:nvSpPr>
              <p:cNvPr id="889" name="Freeform 63"/>
              <p:cNvSpPr/>
              <p:nvPr/>
            </p:nvSpPr>
            <p:spPr>
              <a:xfrm>
                <a:off x="10842120" y="3289680"/>
                <a:ext cx="84960" cy="157680"/>
              </a:xfrm>
              <a:custGeom>
                <a:avLst/>
                <a:gdLst/>
                <a:ahLst/>
                <a:rect l="0" t="0" r="r" b="b"/>
                <a:pathLst>
                  <a:path w="236" h="438">
                    <a:moveTo>
                      <a:pt x="142" y="160"/>
                    </a:moveTo>
                    <a:cubicBezTo>
                      <a:pt x="166" y="160"/>
                      <a:pt x="189" y="160"/>
                      <a:pt x="212" y="160"/>
                    </a:cubicBezTo>
                    <a:cubicBezTo>
                      <a:pt x="224" y="160"/>
                      <a:pt x="235" y="160"/>
                      <a:pt x="235" y="143"/>
                    </a:cubicBezTo>
                    <a:cubicBezTo>
                      <a:pt x="235" y="134"/>
                      <a:pt x="224" y="134"/>
                      <a:pt x="212" y="134"/>
                    </a:cubicBezTo>
                    <a:cubicBezTo>
                      <a:pt x="191" y="134"/>
                      <a:pt x="169" y="134"/>
                      <a:pt x="148" y="134"/>
                    </a:cubicBezTo>
                    <a:cubicBezTo>
                      <a:pt x="156" y="100"/>
                      <a:pt x="165" y="65"/>
                      <a:pt x="173" y="31"/>
                    </a:cubicBezTo>
                    <a:cubicBezTo>
                      <a:pt x="173" y="28"/>
                      <a:pt x="176" y="25"/>
                      <a:pt x="176" y="22"/>
                    </a:cubicBezTo>
                    <a:cubicBezTo>
                      <a:pt x="176" y="11"/>
                      <a:pt x="165" y="0"/>
                      <a:pt x="151" y="0"/>
                    </a:cubicBezTo>
                    <a:cubicBezTo>
                      <a:pt x="134" y="0"/>
                      <a:pt x="123" y="11"/>
                      <a:pt x="120" y="31"/>
                    </a:cubicBezTo>
                    <a:cubicBezTo>
                      <a:pt x="114" y="48"/>
                      <a:pt x="123" y="14"/>
                      <a:pt x="92" y="134"/>
                    </a:cubicBezTo>
                    <a:cubicBezTo>
                      <a:pt x="69" y="134"/>
                      <a:pt x="45" y="134"/>
                      <a:pt x="22" y="134"/>
                    </a:cubicBezTo>
                    <a:cubicBezTo>
                      <a:pt x="11" y="134"/>
                      <a:pt x="0" y="134"/>
                      <a:pt x="0" y="148"/>
                    </a:cubicBezTo>
                    <a:cubicBezTo>
                      <a:pt x="0" y="160"/>
                      <a:pt x="8" y="160"/>
                      <a:pt x="22" y="160"/>
                    </a:cubicBezTo>
                    <a:cubicBezTo>
                      <a:pt x="43" y="160"/>
                      <a:pt x="65" y="160"/>
                      <a:pt x="86" y="160"/>
                    </a:cubicBezTo>
                    <a:cubicBezTo>
                      <a:pt x="73" y="214"/>
                      <a:pt x="60" y="268"/>
                      <a:pt x="47" y="322"/>
                    </a:cubicBezTo>
                    <a:cubicBezTo>
                      <a:pt x="42" y="339"/>
                      <a:pt x="36" y="364"/>
                      <a:pt x="36" y="372"/>
                    </a:cubicBezTo>
                    <a:cubicBezTo>
                      <a:pt x="36" y="411"/>
                      <a:pt x="70" y="437"/>
                      <a:pt x="109" y="437"/>
                    </a:cubicBezTo>
                    <a:cubicBezTo>
                      <a:pt x="187" y="437"/>
                      <a:pt x="229" y="343"/>
                      <a:pt x="229" y="333"/>
                    </a:cubicBezTo>
                    <a:cubicBezTo>
                      <a:pt x="229" y="323"/>
                      <a:pt x="221" y="322"/>
                      <a:pt x="218" y="322"/>
                    </a:cubicBezTo>
                    <a:cubicBezTo>
                      <a:pt x="210" y="322"/>
                      <a:pt x="210" y="325"/>
                      <a:pt x="204" y="336"/>
                    </a:cubicBezTo>
                    <a:cubicBezTo>
                      <a:pt x="184" y="381"/>
                      <a:pt x="151" y="417"/>
                      <a:pt x="112" y="417"/>
                    </a:cubicBezTo>
                    <a:cubicBezTo>
                      <a:pt x="98" y="417"/>
                      <a:pt x="86" y="409"/>
                      <a:pt x="86" y="383"/>
                    </a:cubicBezTo>
                    <a:cubicBezTo>
                      <a:pt x="86" y="378"/>
                      <a:pt x="89" y="364"/>
                      <a:pt x="92" y="355"/>
                    </a:cubicBezTo>
                    <a:cubicBezTo>
                      <a:pt x="109" y="290"/>
                      <a:pt x="126" y="225"/>
                      <a:pt x="142" y="160"/>
                    </a:cubicBezTo>
                    <a:close/>
                  </a:path>
                </a:pathLst>
              </a:custGeom>
              <a:solidFill>
                <a:srgbClr val="000000"/>
              </a:solidFill>
              <a:ln>
                <a:noFill/>
              </a:ln>
            </p:spPr>
          </p:sp>
          <p:sp>
            <p:nvSpPr>
              <p:cNvPr id="890" name="Freeform 64"/>
              <p:cNvSpPr/>
              <p:nvPr/>
            </p:nvSpPr>
            <p:spPr>
              <a:xfrm>
                <a:off x="10977120" y="3126600"/>
                <a:ext cx="81720" cy="353880"/>
              </a:xfrm>
              <a:custGeom>
                <a:avLst/>
                <a:gdLst/>
                <a:ahLst/>
                <a:rect l="0" t="0" r="r" b="b"/>
                <a:pathLst>
                  <a:path w="227" h="983">
                    <a:moveTo>
                      <a:pt x="226" y="489"/>
                    </a:moveTo>
                    <a:cubicBezTo>
                      <a:pt x="226" y="414"/>
                      <a:pt x="215" y="294"/>
                      <a:pt x="162" y="184"/>
                    </a:cubicBezTo>
                    <a:cubicBezTo>
                      <a:pt x="103" y="64"/>
                      <a:pt x="19" y="0"/>
                      <a:pt x="8" y="0"/>
                    </a:cubicBezTo>
                    <a:cubicBezTo>
                      <a:pt x="3" y="0"/>
                      <a:pt x="0" y="3"/>
                      <a:pt x="0" y="8"/>
                    </a:cubicBezTo>
                    <a:cubicBezTo>
                      <a:pt x="0" y="11"/>
                      <a:pt x="0" y="14"/>
                      <a:pt x="17" y="31"/>
                    </a:cubicBezTo>
                    <a:cubicBezTo>
                      <a:pt x="114" y="128"/>
                      <a:pt x="170" y="285"/>
                      <a:pt x="170" y="489"/>
                    </a:cubicBezTo>
                    <a:cubicBezTo>
                      <a:pt x="170" y="657"/>
                      <a:pt x="134" y="831"/>
                      <a:pt x="11" y="954"/>
                    </a:cubicBezTo>
                    <a:cubicBezTo>
                      <a:pt x="0" y="968"/>
                      <a:pt x="0" y="968"/>
                      <a:pt x="0" y="971"/>
                    </a:cubicBezTo>
                    <a:cubicBezTo>
                      <a:pt x="0" y="979"/>
                      <a:pt x="3" y="982"/>
                      <a:pt x="8" y="982"/>
                    </a:cubicBezTo>
                    <a:cubicBezTo>
                      <a:pt x="19" y="982"/>
                      <a:pt x="106" y="915"/>
                      <a:pt x="165" y="789"/>
                    </a:cubicBezTo>
                    <a:cubicBezTo>
                      <a:pt x="215" y="683"/>
                      <a:pt x="226" y="573"/>
                      <a:pt x="226" y="489"/>
                    </a:cubicBezTo>
                    <a:close/>
                  </a:path>
                </a:pathLst>
              </a:custGeom>
              <a:solidFill>
                <a:srgbClr val="000000"/>
              </a:solidFill>
              <a:ln>
                <a:noFill/>
              </a:ln>
            </p:spPr>
          </p:sp>
          <p:sp>
            <p:nvSpPr>
              <p:cNvPr id="891" name="Freeform 65"/>
              <p:cNvSpPr/>
              <p:nvPr/>
            </p:nvSpPr>
            <p:spPr>
              <a:xfrm>
                <a:off x="11125080" y="3354120"/>
                <a:ext cx="41760" cy="106200"/>
              </a:xfrm>
              <a:custGeom>
                <a:avLst/>
                <a:gdLst/>
                <a:ahLst/>
                <a:rect l="0" t="0" r="r" b="b"/>
                <a:pathLst>
                  <a:path w="116" h="295">
                    <a:moveTo>
                      <a:pt x="115" y="104"/>
                    </a:moveTo>
                    <a:cubicBezTo>
                      <a:pt x="115" y="39"/>
                      <a:pt x="90" y="0"/>
                      <a:pt x="51" y="0"/>
                    </a:cubicBezTo>
                    <a:cubicBezTo>
                      <a:pt x="20" y="0"/>
                      <a:pt x="0" y="25"/>
                      <a:pt x="0" y="51"/>
                    </a:cubicBezTo>
                    <a:cubicBezTo>
                      <a:pt x="0" y="78"/>
                      <a:pt x="20" y="104"/>
                      <a:pt x="51" y="104"/>
                    </a:cubicBezTo>
                    <a:cubicBezTo>
                      <a:pt x="62" y="104"/>
                      <a:pt x="76" y="101"/>
                      <a:pt x="87" y="92"/>
                    </a:cubicBezTo>
                    <a:cubicBezTo>
                      <a:pt x="90" y="90"/>
                      <a:pt x="89" y="89"/>
                      <a:pt x="90" y="87"/>
                    </a:cubicBezTo>
                    <a:cubicBezTo>
                      <a:pt x="93" y="87"/>
                      <a:pt x="93" y="90"/>
                      <a:pt x="93" y="104"/>
                    </a:cubicBezTo>
                    <a:cubicBezTo>
                      <a:pt x="93" y="176"/>
                      <a:pt x="59" y="235"/>
                      <a:pt x="25" y="266"/>
                    </a:cubicBezTo>
                    <a:cubicBezTo>
                      <a:pt x="14" y="277"/>
                      <a:pt x="14" y="280"/>
                      <a:pt x="14" y="283"/>
                    </a:cubicBezTo>
                    <a:cubicBezTo>
                      <a:pt x="14" y="288"/>
                      <a:pt x="20" y="294"/>
                      <a:pt x="25" y="294"/>
                    </a:cubicBezTo>
                    <a:cubicBezTo>
                      <a:pt x="37" y="294"/>
                      <a:pt x="115" y="218"/>
                      <a:pt x="115" y="104"/>
                    </a:cubicBezTo>
                    <a:close/>
                  </a:path>
                </a:pathLst>
              </a:custGeom>
              <a:solidFill>
                <a:srgbClr val="000000"/>
              </a:solidFill>
              <a:ln>
                <a:noFill/>
              </a:ln>
            </p:spPr>
          </p:sp>
          <p:sp>
            <p:nvSpPr>
              <p:cNvPr id="892" name="Freeform 66"/>
              <p:cNvSpPr/>
              <p:nvPr/>
            </p:nvSpPr>
            <p:spPr>
              <a:xfrm>
                <a:off x="6896520" y="3814560"/>
                <a:ext cx="198720" cy="250200"/>
              </a:xfrm>
              <a:custGeom>
                <a:avLst/>
                <a:gdLst/>
                <a:ahLst/>
                <a:rect l="0" t="0" r="r" b="b"/>
                <a:pathLst>
                  <a:path w="552" h="695">
                    <a:moveTo>
                      <a:pt x="462" y="73"/>
                    </a:moveTo>
                    <a:cubicBezTo>
                      <a:pt x="470" y="39"/>
                      <a:pt x="470" y="31"/>
                      <a:pt x="526" y="31"/>
                    </a:cubicBezTo>
                    <a:cubicBezTo>
                      <a:pt x="540" y="31"/>
                      <a:pt x="551" y="31"/>
                      <a:pt x="551" y="11"/>
                    </a:cubicBezTo>
                    <a:cubicBezTo>
                      <a:pt x="551" y="3"/>
                      <a:pt x="546" y="0"/>
                      <a:pt x="537" y="0"/>
                    </a:cubicBezTo>
                    <a:cubicBezTo>
                      <a:pt x="515" y="0"/>
                      <a:pt x="453" y="3"/>
                      <a:pt x="428" y="3"/>
                    </a:cubicBezTo>
                    <a:cubicBezTo>
                      <a:pt x="397" y="3"/>
                      <a:pt x="316" y="0"/>
                      <a:pt x="286" y="0"/>
                    </a:cubicBezTo>
                    <a:cubicBezTo>
                      <a:pt x="274" y="0"/>
                      <a:pt x="263" y="0"/>
                      <a:pt x="263" y="19"/>
                    </a:cubicBezTo>
                    <a:cubicBezTo>
                      <a:pt x="263" y="31"/>
                      <a:pt x="272" y="31"/>
                      <a:pt x="297" y="31"/>
                    </a:cubicBezTo>
                    <a:cubicBezTo>
                      <a:pt x="319" y="31"/>
                      <a:pt x="330" y="31"/>
                      <a:pt x="355" y="33"/>
                    </a:cubicBezTo>
                    <a:cubicBezTo>
                      <a:pt x="378" y="36"/>
                      <a:pt x="383" y="39"/>
                      <a:pt x="383" y="53"/>
                    </a:cubicBezTo>
                    <a:cubicBezTo>
                      <a:pt x="383" y="59"/>
                      <a:pt x="383" y="64"/>
                      <a:pt x="381" y="73"/>
                    </a:cubicBezTo>
                    <a:cubicBezTo>
                      <a:pt x="343" y="223"/>
                      <a:pt x="306" y="373"/>
                      <a:pt x="269" y="523"/>
                    </a:cubicBezTo>
                    <a:cubicBezTo>
                      <a:pt x="244" y="618"/>
                      <a:pt x="176" y="671"/>
                      <a:pt x="126" y="671"/>
                    </a:cubicBezTo>
                    <a:cubicBezTo>
                      <a:pt x="101" y="671"/>
                      <a:pt x="48" y="660"/>
                      <a:pt x="34" y="610"/>
                    </a:cubicBezTo>
                    <a:cubicBezTo>
                      <a:pt x="36" y="610"/>
                      <a:pt x="42" y="610"/>
                      <a:pt x="45" y="610"/>
                    </a:cubicBezTo>
                    <a:cubicBezTo>
                      <a:pt x="84" y="610"/>
                      <a:pt x="109" y="576"/>
                      <a:pt x="109" y="548"/>
                    </a:cubicBezTo>
                    <a:cubicBezTo>
                      <a:pt x="109" y="518"/>
                      <a:pt x="81" y="506"/>
                      <a:pt x="64" y="506"/>
                    </a:cubicBezTo>
                    <a:cubicBezTo>
                      <a:pt x="48" y="506"/>
                      <a:pt x="0" y="518"/>
                      <a:pt x="0" y="585"/>
                    </a:cubicBezTo>
                    <a:cubicBezTo>
                      <a:pt x="0" y="646"/>
                      <a:pt x="50" y="694"/>
                      <a:pt x="129" y="694"/>
                    </a:cubicBezTo>
                    <a:cubicBezTo>
                      <a:pt x="218" y="694"/>
                      <a:pt x="322" y="627"/>
                      <a:pt x="347" y="532"/>
                    </a:cubicBezTo>
                    <a:cubicBezTo>
                      <a:pt x="385" y="379"/>
                      <a:pt x="424" y="226"/>
                      <a:pt x="462" y="73"/>
                    </a:cubicBezTo>
                    <a:close/>
                  </a:path>
                </a:pathLst>
              </a:custGeom>
              <a:solidFill>
                <a:srgbClr val="000000"/>
              </a:solidFill>
              <a:ln>
                <a:noFill/>
              </a:ln>
            </p:spPr>
          </p:sp>
          <p:sp>
            <p:nvSpPr>
              <p:cNvPr id="893" name="Freeform 67"/>
              <p:cNvSpPr/>
              <p:nvPr/>
            </p:nvSpPr>
            <p:spPr>
              <a:xfrm>
                <a:off x="7220160" y="3926160"/>
                <a:ext cx="235080" cy="83160"/>
              </a:xfrm>
              <a:custGeom>
                <a:avLst/>
                <a:gdLst/>
                <a:ahLst/>
                <a:rect l="0" t="0" r="r" b="b"/>
                <a:pathLst>
                  <a:path w="653" h="231">
                    <a:moveTo>
                      <a:pt x="618" y="40"/>
                    </a:moveTo>
                    <a:cubicBezTo>
                      <a:pt x="635" y="40"/>
                      <a:pt x="652" y="40"/>
                      <a:pt x="652" y="20"/>
                    </a:cubicBezTo>
                    <a:cubicBezTo>
                      <a:pt x="652" y="0"/>
                      <a:pt x="635" y="0"/>
                      <a:pt x="621" y="0"/>
                    </a:cubicBezTo>
                    <a:cubicBezTo>
                      <a:pt x="424" y="0"/>
                      <a:pt x="227" y="0"/>
                      <a:pt x="30" y="0"/>
                    </a:cubicBezTo>
                    <a:cubicBezTo>
                      <a:pt x="16" y="0"/>
                      <a:pt x="0" y="0"/>
                      <a:pt x="0" y="20"/>
                    </a:cubicBezTo>
                    <a:cubicBezTo>
                      <a:pt x="0" y="40"/>
                      <a:pt x="16" y="40"/>
                      <a:pt x="33" y="40"/>
                    </a:cubicBezTo>
                    <a:cubicBezTo>
                      <a:pt x="228" y="40"/>
                      <a:pt x="423" y="40"/>
                      <a:pt x="618" y="40"/>
                    </a:cubicBezTo>
                    <a:moveTo>
                      <a:pt x="621" y="230"/>
                    </a:moveTo>
                    <a:cubicBezTo>
                      <a:pt x="635" y="230"/>
                      <a:pt x="652" y="230"/>
                      <a:pt x="652" y="210"/>
                    </a:cubicBezTo>
                    <a:cubicBezTo>
                      <a:pt x="652" y="191"/>
                      <a:pt x="635" y="191"/>
                      <a:pt x="618" y="191"/>
                    </a:cubicBezTo>
                    <a:cubicBezTo>
                      <a:pt x="423" y="191"/>
                      <a:pt x="228" y="191"/>
                      <a:pt x="33" y="191"/>
                    </a:cubicBezTo>
                    <a:cubicBezTo>
                      <a:pt x="16" y="191"/>
                      <a:pt x="0" y="191"/>
                      <a:pt x="0" y="210"/>
                    </a:cubicBezTo>
                    <a:cubicBezTo>
                      <a:pt x="0" y="230"/>
                      <a:pt x="16" y="230"/>
                      <a:pt x="30" y="230"/>
                    </a:cubicBezTo>
                    <a:cubicBezTo>
                      <a:pt x="227" y="230"/>
                      <a:pt x="424" y="230"/>
                      <a:pt x="621" y="230"/>
                    </a:cubicBezTo>
                    <a:close/>
                  </a:path>
                </a:pathLst>
              </a:custGeom>
              <a:solidFill>
                <a:srgbClr val="000000"/>
              </a:solidFill>
              <a:ln>
                <a:noFill/>
              </a:ln>
            </p:spPr>
          </p:sp>
          <p:sp>
            <p:nvSpPr>
              <p:cNvPr id="894" name="Freeform 68"/>
              <p:cNvSpPr/>
              <p:nvPr/>
            </p:nvSpPr>
            <p:spPr>
              <a:xfrm>
                <a:off x="7710840" y="3552480"/>
                <a:ext cx="185760" cy="167760"/>
              </a:xfrm>
              <a:custGeom>
                <a:avLst/>
                <a:gdLst/>
                <a:ahLst/>
                <a:rect l="0" t="0" r="r" b="b"/>
                <a:pathLst>
                  <a:path w="516" h="466">
                    <a:moveTo>
                      <a:pt x="305" y="48"/>
                    </a:moveTo>
                    <a:cubicBezTo>
                      <a:pt x="311" y="28"/>
                      <a:pt x="311" y="28"/>
                      <a:pt x="327" y="26"/>
                    </a:cubicBezTo>
                    <a:cubicBezTo>
                      <a:pt x="330" y="26"/>
                      <a:pt x="355" y="26"/>
                      <a:pt x="369" y="26"/>
                    </a:cubicBezTo>
                    <a:cubicBezTo>
                      <a:pt x="411" y="26"/>
                      <a:pt x="428" y="26"/>
                      <a:pt x="445" y="31"/>
                    </a:cubicBezTo>
                    <a:cubicBezTo>
                      <a:pt x="476" y="40"/>
                      <a:pt x="479" y="59"/>
                      <a:pt x="479" y="84"/>
                    </a:cubicBezTo>
                    <a:cubicBezTo>
                      <a:pt x="479" y="96"/>
                      <a:pt x="479" y="104"/>
                      <a:pt x="473" y="140"/>
                    </a:cubicBezTo>
                    <a:cubicBezTo>
                      <a:pt x="473" y="143"/>
                      <a:pt x="473" y="146"/>
                      <a:pt x="473" y="149"/>
                    </a:cubicBezTo>
                    <a:cubicBezTo>
                      <a:pt x="473" y="154"/>
                      <a:pt x="476" y="160"/>
                      <a:pt x="484" y="160"/>
                    </a:cubicBezTo>
                    <a:cubicBezTo>
                      <a:pt x="493" y="160"/>
                      <a:pt x="495" y="151"/>
                      <a:pt x="495" y="140"/>
                    </a:cubicBezTo>
                    <a:cubicBezTo>
                      <a:pt x="502" y="96"/>
                      <a:pt x="508" y="53"/>
                      <a:pt x="515" y="9"/>
                    </a:cubicBezTo>
                    <a:cubicBezTo>
                      <a:pt x="515" y="0"/>
                      <a:pt x="507" y="0"/>
                      <a:pt x="495" y="0"/>
                    </a:cubicBezTo>
                    <a:cubicBezTo>
                      <a:pt x="354" y="0"/>
                      <a:pt x="212" y="0"/>
                      <a:pt x="70" y="0"/>
                    </a:cubicBezTo>
                    <a:cubicBezTo>
                      <a:pt x="53" y="0"/>
                      <a:pt x="53" y="0"/>
                      <a:pt x="47" y="14"/>
                    </a:cubicBezTo>
                    <a:cubicBezTo>
                      <a:pt x="33" y="55"/>
                      <a:pt x="19" y="96"/>
                      <a:pt x="5" y="137"/>
                    </a:cubicBezTo>
                    <a:cubicBezTo>
                      <a:pt x="3" y="140"/>
                      <a:pt x="0" y="146"/>
                      <a:pt x="0" y="149"/>
                    </a:cubicBezTo>
                    <a:cubicBezTo>
                      <a:pt x="0" y="151"/>
                      <a:pt x="3" y="160"/>
                      <a:pt x="11" y="160"/>
                    </a:cubicBezTo>
                    <a:cubicBezTo>
                      <a:pt x="22" y="160"/>
                      <a:pt x="22" y="154"/>
                      <a:pt x="28" y="143"/>
                    </a:cubicBezTo>
                    <a:cubicBezTo>
                      <a:pt x="67" y="31"/>
                      <a:pt x="89" y="26"/>
                      <a:pt x="193" y="26"/>
                    </a:cubicBezTo>
                    <a:cubicBezTo>
                      <a:pt x="203" y="26"/>
                      <a:pt x="214" y="26"/>
                      <a:pt x="224" y="26"/>
                    </a:cubicBezTo>
                    <a:cubicBezTo>
                      <a:pt x="243" y="26"/>
                      <a:pt x="243" y="26"/>
                      <a:pt x="243" y="31"/>
                    </a:cubicBezTo>
                    <a:cubicBezTo>
                      <a:pt x="243" y="34"/>
                      <a:pt x="243" y="37"/>
                      <a:pt x="241" y="45"/>
                    </a:cubicBezTo>
                    <a:cubicBezTo>
                      <a:pt x="211" y="166"/>
                      <a:pt x="181" y="288"/>
                      <a:pt x="151" y="409"/>
                    </a:cubicBezTo>
                    <a:cubicBezTo>
                      <a:pt x="145" y="434"/>
                      <a:pt x="143" y="440"/>
                      <a:pt x="70" y="440"/>
                    </a:cubicBezTo>
                    <a:cubicBezTo>
                      <a:pt x="45" y="440"/>
                      <a:pt x="39" y="440"/>
                      <a:pt x="39" y="456"/>
                    </a:cubicBezTo>
                    <a:cubicBezTo>
                      <a:pt x="43" y="459"/>
                      <a:pt x="42" y="465"/>
                      <a:pt x="50" y="465"/>
                    </a:cubicBezTo>
                    <a:cubicBezTo>
                      <a:pt x="70" y="465"/>
                      <a:pt x="91" y="462"/>
                      <a:pt x="109" y="462"/>
                    </a:cubicBezTo>
                    <a:cubicBezTo>
                      <a:pt x="127" y="462"/>
                      <a:pt x="152" y="462"/>
                      <a:pt x="171" y="462"/>
                    </a:cubicBezTo>
                    <a:cubicBezTo>
                      <a:pt x="189" y="462"/>
                      <a:pt x="213" y="462"/>
                      <a:pt x="232" y="462"/>
                    </a:cubicBezTo>
                    <a:cubicBezTo>
                      <a:pt x="249" y="465"/>
                      <a:pt x="271" y="465"/>
                      <a:pt x="288" y="465"/>
                    </a:cubicBezTo>
                    <a:cubicBezTo>
                      <a:pt x="294" y="465"/>
                      <a:pt x="305" y="465"/>
                      <a:pt x="305" y="451"/>
                    </a:cubicBezTo>
                    <a:cubicBezTo>
                      <a:pt x="305" y="440"/>
                      <a:pt x="299" y="440"/>
                      <a:pt x="277" y="440"/>
                    </a:cubicBezTo>
                    <a:cubicBezTo>
                      <a:pt x="263" y="440"/>
                      <a:pt x="249" y="440"/>
                      <a:pt x="238" y="440"/>
                    </a:cubicBezTo>
                    <a:cubicBezTo>
                      <a:pt x="213" y="437"/>
                      <a:pt x="213" y="434"/>
                      <a:pt x="213" y="426"/>
                    </a:cubicBezTo>
                    <a:cubicBezTo>
                      <a:pt x="213" y="420"/>
                      <a:pt x="213" y="420"/>
                      <a:pt x="215" y="409"/>
                    </a:cubicBezTo>
                    <a:cubicBezTo>
                      <a:pt x="245" y="289"/>
                      <a:pt x="275" y="168"/>
                      <a:pt x="305" y="48"/>
                    </a:cubicBezTo>
                    <a:close/>
                  </a:path>
                </a:pathLst>
              </a:custGeom>
              <a:solidFill>
                <a:srgbClr val="000000"/>
              </a:solidFill>
              <a:ln>
                <a:noFill/>
              </a:ln>
            </p:spPr>
          </p:sp>
          <p:sp>
            <p:nvSpPr>
              <p:cNvPr id="895" name="Freeform 69"/>
              <p:cNvSpPr/>
              <p:nvPr/>
            </p:nvSpPr>
            <p:spPr>
              <a:xfrm>
                <a:off x="7636320" y="3790440"/>
                <a:ext cx="333720" cy="354960"/>
              </a:xfrm>
              <a:custGeom>
                <a:avLst/>
                <a:gdLst/>
                <a:ahLst/>
                <a:rect l="0" t="0" r="r" b="b"/>
                <a:pathLst>
                  <a:path w="927" h="986">
                    <a:moveTo>
                      <a:pt x="358" y="526"/>
                    </a:moveTo>
                    <a:cubicBezTo>
                      <a:pt x="241" y="669"/>
                      <a:pt x="125" y="813"/>
                      <a:pt x="8" y="957"/>
                    </a:cubicBezTo>
                    <a:cubicBezTo>
                      <a:pt x="3" y="968"/>
                      <a:pt x="0" y="968"/>
                      <a:pt x="0" y="973"/>
                    </a:cubicBezTo>
                    <a:cubicBezTo>
                      <a:pt x="0" y="985"/>
                      <a:pt x="8" y="985"/>
                      <a:pt x="28" y="985"/>
                    </a:cubicBezTo>
                    <a:cubicBezTo>
                      <a:pt x="299" y="985"/>
                      <a:pt x="571" y="985"/>
                      <a:pt x="842" y="985"/>
                    </a:cubicBezTo>
                    <a:cubicBezTo>
                      <a:pt x="870" y="903"/>
                      <a:pt x="898" y="820"/>
                      <a:pt x="926" y="738"/>
                    </a:cubicBezTo>
                    <a:cubicBezTo>
                      <a:pt x="918" y="738"/>
                      <a:pt x="910" y="738"/>
                      <a:pt x="901" y="738"/>
                    </a:cubicBezTo>
                    <a:cubicBezTo>
                      <a:pt x="879" y="814"/>
                      <a:pt x="812" y="873"/>
                      <a:pt x="728" y="901"/>
                    </a:cubicBezTo>
                    <a:cubicBezTo>
                      <a:pt x="714" y="906"/>
                      <a:pt x="644" y="929"/>
                      <a:pt x="501" y="929"/>
                    </a:cubicBezTo>
                    <a:cubicBezTo>
                      <a:pt x="361" y="929"/>
                      <a:pt x="221" y="929"/>
                      <a:pt x="81" y="929"/>
                    </a:cubicBezTo>
                    <a:cubicBezTo>
                      <a:pt x="195" y="789"/>
                      <a:pt x="309" y="649"/>
                      <a:pt x="422" y="509"/>
                    </a:cubicBezTo>
                    <a:cubicBezTo>
                      <a:pt x="431" y="498"/>
                      <a:pt x="431" y="495"/>
                      <a:pt x="431" y="492"/>
                    </a:cubicBezTo>
                    <a:cubicBezTo>
                      <a:pt x="431" y="489"/>
                      <a:pt x="431" y="487"/>
                      <a:pt x="425" y="478"/>
                    </a:cubicBezTo>
                    <a:cubicBezTo>
                      <a:pt x="319" y="332"/>
                      <a:pt x="212" y="185"/>
                      <a:pt x="106" y="39"/>
                    </a:cubicBezTo>
                    <a:cubicBezTo>
                      <a:pt x="236" y="39"/>
                      <a:pt x="366" y="39"/>
                      <a:pt x="495" y="39"/>
                    </a:cubicBezTo>
                    <a:cubicBezTo>
                      <a:pt x="607" y="39"/>
                      <a:pt x="834" y="47"/>
                      <a:pt x="901" y="232"/>
                    </a:cubicBezTo>
                    <a:cubicBezTo>
                      <a:pt x="910" y="232"/>
                      <a:pt x="918" y="232"/>
                      <a:pt x="926" y="232"/>
                    </a:cubicBezTo>
                    <a:cubicBezTo>
                      <a:pt x="898" y="155"/>
                      <a:pt x="870" y="77"/>
                      <a:pt x="842" y="0"/>
                    </a:cubicBezTo>
                    <a:cubicBezTo>
                      <a:pt x="571" y="0"/>
                      <a:pt x="299" y="0"/>
                      <a:pt x="28" y="0"/>
                    </a:cubicBezTo>
                    <a:cubicBezTo>
                      <a:pt x="0" y="0"/>
                      <a:pt x="0" y="3"/>
                      <a:pt x="0" y="33"/>
                    </a:cubicBezTo>
                    <a:cubicBezTo>
                      <a:pt x="119" y="197"/>
                      <a:pt x="239" y="362"/>
                      <a:pt x="358" y="526"/>
                    </a:cubicBezTo>
                    <a:close/>
                  </a:path>
                </a:pathLst>
              </a:custGeom>
              <a:solidFill>
                <a:srgbClr val="000000"/>
              </a:solidFill>
              <a:ln>
                <a:noFill/>
              </a:ln>
            </p:spPr>
          </p:sp>
          <p:sp>
            <p:nvSpPr>
              <p:cNvPr id="896" name="Freeform 70"/>
              <p:cNvSpPr/>
              <p:nvPr/>
            </p:nvSpPr>
            <p:spPr>
              <a:xfrm>
                <a:off x="7585920" y="4203360"/>
                <a:ext cx="74880" cy="166680"/>
              </a:xfrm>
              <a:custGeom>
                <a:avLst/>
                <a:gdLst/>
                <a:ahLst/>
                <a:rect l="0" t="0" r="r" b="b"/>
                <a:pathLst>
                  <a:path w="208" h="463">
                    <a:moveTo>
                      <a:pt x="190" y="25"/>
                    </a:moveTo>
                    <a:cubicBezTo>
                      <a:pt x="190" y="14"/>
                      <a:pt x="182" y="0"/>
                      <a:pt x="162" y="0"/>
                    </a:cubicBezTo>
                    <a:cubicBezTo>
                      <a:pt x="143" y="0"/>
                      <a:pt x="123" y="17"/>
                      <a:pt x="123" y="36"/>
                    </a:cubicBezTo>
                    <a:cubicBezTo>
                      <a:pt x="123" y="50"/>
                      <a:pt x="131" y="64"/>
                      <a:pt x="151" y="64"/>
                    </a:cubicBezTo>
                    <a:cubicBezTo>
                      <a:pt x="171" y="64"/>
                      <a:pt x="190" y="45"/>
                      <a:pt x="190" y="25"/>
                    </a:cubicBezTo>
                    <a:moveTo>
                      <a:pt x="50" y="375"/>
                    </a:moveTo>
                    <a:cubicBezTo>
                      <a:pt x="47" y="383"/>
                      <a:pt x="42" y="392"/>
                      <a:pt x="42" y="403"/>
                    </a:cubicBezTo>
                    <a:cubicBezTo>
                      <a:pt x="42" y="436"/>
                      <a:pt x="70" y="462"/>
                      <a:pt x="109" y="462"/>
                    </a:cubicBezTo>
                    <a:cubicBezTo>
                      <a:pt x="176" y="462"/>
                      <a:pt x="207" y="366"/>
                      <a:pt x="207" y="358"/>
                    </a:cubicBezTo>
                    <a:cubicBezTo>
                      <a:pt x="207" y="350"/>
                      <a:pt x="199" y="350"/>
                      <a:pt x="196" y="350"/>
                    </a:cubicBezTo>
                    <a:cubicBezTo>
                      <a:pt x="187" y="350"/>
                      <a:pt x="185" y="353"/>
                      <a:pt x="182" y="361"/>
                    </a:cubicBezTo>
                    <a:cubicBezTo>
                      <a:pt x="168" y="414"/>
                      <a:pt x="137" y="442"/>
                      <a:pt x="109" y="442"/>
                    </a:cubicBezTo>
                    <a:cubicBezTo>
                      <a:pt x="95" y="442"/>
                      <a:pt x="92" y="434"/>
                      <a:pt x="92" y="420"/>
                    </a:cubicBezTo>
                    <a:cubicBezTo>
                      <a:pt x="92" y="403"/>
                      <a:pt x="98" y="392"/>
                      <a:pt x="103" y="375"/>
                    </a:cubicBezTo>
                    <a:cubicBezTo>
                      <a:pt x="112" y="355"/>
                      <a:pt x="117" y="339"/>
                      <a:pt x="126" y="319"/>
                    </a:cubicBezTo>
                    <a:cubicBezTo>
                      <a:pt x="131" y="305"/>
                      <a:pt x="157" y="241"/>
                      <a:pt x="159" y="232"/>
                    </a:cubicBezTo>
                    <a:cubicBezTo>
                      <a:pt x="162" y="227"/>
                      <a:pt x="165" y="218"/>
                      <a:pt x="165" y="210"/>
                    </a:cubicBezTo>
                    <a:cubicBezTo>
                      <a:pt x="165" y="179"/>
                      <a:pt x="137" y="151"/>
                      <a:pt x="98" y="151"/>
                    </a:cubicBezTo>
                    <a:cubicBezTo>
                      <a:pt x="31" y="151"/>
                      <a:pt x="0" y="246"/>
                      <a:pt x="0" y="257"/>
                    </a:cubicBezTo>
                    <a:cubicBezTo>
                      <a:pt x="0" y="266"/>
                      <a:pt x="8" y="266"/>
                      <a:pt x="11" y="266"/>
                    </a:cubicBezTo>
                    <a:cubicBezTo>
                      <a:pt x="19" y="266"/>
                      <a:pt x="19" y="263"/>
                      <a:pt x="22" y="255"/>
                    </a:cubicBezTo>
                    <a:cubicBezTo>
                      <a:pt x="42" y="196"/>
                      <a:pt x="70" y="171"/>
                      <a:pt x="95" y="171"/>
                    </a:cubicBezTo>
                    <a:cubicBezTo>
                      <a:pt x="106" y="171"/>
                      <a:pt x="115" y="176"/>
                      <a:pt x="115" y="196"/>
                    </a:cubicBezTo>
                    <a:cubicBezTo>
                      <a:pt x="115" y="213"/>
                      <a:pt x="109" y="221"/>
                      <a:pt x="92" y="266"/>
                    </a:cubicBezTo>
                    <a:cubicBezTo>
                      <a:pt x="78" y="302"/>
                      <a:pt x="64" y="339"/>
                      <a:pt x="50" y="375"/>
                    </a:cubicBezTo>
                    <a:close/>
                  </a:path>
                </a:pathLst>
              </a:custGeom>
              <a:solidFill>
                <a:srgbClr val="000000"/>
              </a:solidFill>
              <a:ln>
                <a:noFill/>
              </a:ln>
            </p:spPr>
          </p:sp>
          <p:sp>
            <p:nvSpPr>
              <p:cNvPr id="897" name="Freeform 71"/>
              <p:cNvSpPr/>
              <p:nvPr/>
            </p:nvSpPr>
            <p:spPr>
              <a:xfrm>
                <a:off x="7691760" y="4271760"/>
                <a:ext cx="182520" cy="66960"/>
              </a:xfrm>
              <a:custGeom>
                <a:avLst/>
                <a:gdLst/>
                <a:ahLst/>
                <a:rect l="0" t="0" r="r" b="b"/>
                <a:pathLst>
                  <a:path w="507" h="186">
                    <a:moveTo>
                      <a:pt x="478" y="34"/>
                    </a:moveTo>
                    <a:cubicBezTo>
                      <a:pt x="490" y="34"/>
                      <a:pt x="506" y="34"/>
                      <a:pt x="506" y="17"/>
                    </a:cubicBezTo>
                    <a:cubicBezTo>
                      <a:pt x="506" y="0"/>
                      <a:pt x="490" y="0"/>
                      <a:pt x="481" y="0"/>
                    </a:cubicBezTo>
                    <a:cubicBezTo>
                      <a:pt x="329" y="0"/>
                      <a:pt x="177" y="0"/>
                      <a:pt x="25" y="0"/>
                    </a:cubicBezTo>
                    <a:cubicBezTo>
                      <a:pt x="16" y="0"/>
                      <a:pt x="0" y="0"/>
                      <a:pt x="0" y="17"/>
                    </a:cubicBezTo>
                    <a:cubicBezTo>
                      <a:pt x="0" y="34"/>
                      <a:pt x="14" y="34"/>
                      <a:pt x="25" y="34"/>
                    </a:cubicBezTo>
                    <a:cubicBezTo>
                      <a:pt x="176" y="34"/>
                      <a:pt x="327" y="34"/>
                      <a:pt x="478" y="34"/>
                    </a:cubicBezTo>
                    <a:moveTo>
                      <a:pt x="481" y="185"/>
                    </a:moveTo>
                    <a:cubicBezTo>
                      <a:pt x="490" y="185"/>
                      <a:pt x="506" y="185"/>
                      <a:pt x="506" y="168"/>
                    </a:cubicBezTo>
                    <a:cubicBezTo>
                      <a:pt x="506" y="151"/>
                      <a:pt x="490" y="151"/>
                      <a:pt x="478" y="151"/>
                    </a:cubicBezTo>
                    <a:cubicBezTo>
                      <a:pt x="327" y="151"/>
                      <a:pt x="176" y="151"/>
                      <a:pt x="25" y="151"/>
                    </a:cubicBezTo>
                    <a:cubicBezTo>
                      <a:pt x="14" y="151"/>
                      <a:pt x="0" y="151"/>
                      <a:pt x="0" y="168"/>
                    </a:cubicBezTo>
                    <a:cubicBezTo>
                      <a:pt x="0" y="185"/>
                      <a:pt x="16" y="185"/>
                      <a:pt x="25" y="185"/>
                    </a:cubicBezTo>
                    <a:cubicBezTo>
                      <a:pt x="177" y="185"/>
                      <a:pt x="329" y="185"/>
                      <a:pt x="481" y="185"/>
                    </a:cubicBezTo>
                    <a:close/>
                  </a:path>
                </a:pathLst>
              </a:custGeom>
              <a:solidFill>
                <a:srgbClr val="000000"/>
              </a:solidFill>
              <a:ln>
                <a:noFill/>
              </a:ln>
            </p:spPr>
          </p:sp>
          <p:sp>
            <p:nvSpPr>
              <p:cNvPr id="898" name="Freeform 72"/>
              <p:cNvSpPr/>
              <p:nvPr/>
            </p:nvSpPr>
            <p:spPr>
              <a:xfrm>
                <a:off x="7904160" y="4203360"/>
                <a:ext cx="115200" cy="169560"/>
              </a:xfrm>
              <a:custGeom>
                <a:avLst/>
                <a:gdLst/>
                <a:ahLst/>
                <a:rect l="0" t="0" r="r" b="b"/>
                <a:pathLst>
                  <a:path w="320" h="471">
                    <a:moveTo>
                      <a:pt x="319" y="235"/>
                    </a:moveTo>
                    <a:cubicBezTo>
                      <a:pt x="319" y="159"/>
                      <a:pt x="311" y="106"/>
                      <a:pt x="280" y="59"/>
                    </a:cubicBezTo>
                    <a:cubicBezTo>
                      <a:pt x="258" y="25"/>
                      <a:pt x="216" y="0"/>
                      <a:pt x="160" y="0"/>
                    </a:cubicBezTo>
                    <a:cubicBezTo>
                      <a:pt x="0" y="0"/>
                      <a:pt x="0" y="186"/>
                      <a:pt x="0" y="235"/>
                    </a:cubicBezTo>
                    <a:cubicBezTo>
                      <a:pt x="0" y="284"/>
                      <a:pt x="0" y="470"/>
                      <a:pt x="160" y="470"/>
                    </a:cubicBezTo>
                    <a:cubicBezTo>
                      <a:pt x="319" y="470"/>
                      <a:pt x="319" y="285"/>
                      <a:pt x="319" y="235"/>
                    </a:cubicBezTo>
                    <a:moveTo>
                      <a:pt x="160" y="450"/>
                    </a:moveTo>
                    <a:cubicBezTo>
                      <a:pt x="129" y="450"/>
                      <a:pt x="87" y="431"/>
                      <a:pt x="73" y="375"/>
                    </a:cubicBezTo>
                    <a:cubicBezTo>
                      <a:pt x="62" y="336"/>
                      <a:pt x="62" y="277"/>
                      <a:pt x="62" y="227"/>
                    </a:cubicBezTo>
                    <a:cubicBezTo>
                      <a:pt x="62" y="176"/>
                      <a:pt x="62" y="126"/>
                      <a:pt x="73" y="87"/>
                    </a:cubicBezTo>
                    <a:cubicBezTo>
                      <a:pt x="87" y="34"/>
                      <a:pt x="132" y="17"/>
                      <a:pt x="160" y="17"/>
                    </a:cubicBezTo>
                    <a:cubicBezTo>
                      <a:pt x="196" y="17"/>
                      <a:pt x="233" y="42"/>
                      <a:pt x="247" y="81"/>
                    </a:cubicBezTo>
                    <a:cubicBezTo>
                      <a:pt x="255" y="117"/>
                      <a:pt x="258" y="168"/>
                      <a:pt x="258" y="227"/>
                    </a:cubicBezTo>
                    <a:cubicBezTo>
                      <a:pt x="258" y="277"/>
                      <a:pt x="258" y="330"/>
                      <a:pt x="247" y="372"/>
                    </a:cubicBezTo>
                    <a:cubicBezTo>
                      <a:pt x="236" y="434"/>
                      <a:pt x="188" y="450"/>
                      <a:pt x="160" y="450"/>
                    </a:cubicBezTo>
                    <a:close/>
                  </a:path>
                </a:pathLst>
              </a:custGeom>
              <a:solidFill>
                <a:srgbClr val="000000"/>
              </a:solidFill>
              <a:ln>
                <a:noFill/>
              </a:ln>
            </p:spPr>
          </p:sp>
          <p:sp>
            <p:nvSpPr>
              <p:cNvPr id="899" name="Freeform 73"/>
              <p:cNvSpPr/>
              <p:nvPr/>
            </p:nvSpPr>
            <p:spPr>
              <a:xfrm>
                <a:off x="8086680" y="3822480"/>
                <a:ext cx="145440" cy="306720"/>
              </a:xfrm>
              <a:custGeom>
                <a:avLst/>
                <a:gdLst/>
                <a:ahLst/>
                <a:rect l="0" t="0" r="r" b="b"/>
                <a:pathLst>
                  <a:path w="404" h="852">
                    <a:moveTo>
                      <a:pt x="403" y="34"/>
                    </a:moveTo>
                    <a:cubicBezTo>
                      <a:pt x="403" y="17"/>
                      <a:pt x="389" y="0"/>
                      <a:pt x="367" y="0"/>
                    </a:cubicBezTo>
                    <a:cubicBezTo>
                      <a:pt x="344" y="0"/>
                      <a:pt x="314" y="23"/>
                      <a:pt x="314" y="51"/>
                    </a:cubicBezTo>
                    <a:cubicBezTo>
                      <a:pt x="314" y="70"/>
                      <a:pt x="328" y="87"/>
                      <a:pt x="350" y="87"/>
                    </a:cubicBezTo>
                    <a:cubicBezTo>
                      <a:pt x="378" y="87"/>
                      <a:pt x="403" y="62"/>
                      <a:pt x="403" y="34"/>
                    </a:cubicBezTo>
                    <a:moveTo>
                      <a:pt x="207" y="697"/>
                    </a:moveTo>
                    <a:cubicBezTo>
                      <a:pt x="188" y="773"/>
                      <a:pt x="140" y="828"/>
                      <a:pt x="84" y="828"/>
                    </a:cubicBezTo>
                    <a:cubicBezTo>
                      <a:pt x="78" y="828"/>
                      <a:pt x="64" y="828"/>
                      <a:pt x="48" y="820"/>
                    </a:cubicBezTo>
                    <a:cubicBezTo>
                      <a:pt x="76" y="812"/>
                      <a:pt x="92" y="787"/>
                      <a:pt x="92" y="767"/>
                    </a:cubicBezTo>
                    <a:cubicBezTo>
                      <a:pt x="92" y="753"/>
                      <a:pt x="81" y="733"/>
                      <a:pt x="53" y="733"/>
                    </a:cubicBezTo>
                    <a:cubicBezTo>
                      <a:pt x="28" y="733"/>
                      <a:pt x="0" y="753"/>
                      <a:pt x="0" y="789"/>
                    </a:cubicBezTo>
                    <a:cubicBezTo>
                      <a:pt x="0" y="828"/>
                      <a:pt x="39" y="851"/>
                      <a:pt x="87" y="851"/>
                    </a:cubicBezTo>
                    <a:cubicBezTo>
                      <a:pt x="157" y="851"/>
                      <a:pt x="246" y="798"/>
                      <a:pt x="272" y="700"/>
                    </a:cubicBezTo>
                    <a:cubicBezTo>
                      <a:pt x="302" y="580"/>
                      <a:pt x="333" y="461"/>
                      <a:pt x="364" y="342"/>
                    </a:cubicBezTo>
                    <a:cubicBezTo>
                      <a:pt x="367" y="322"/>
                      <a:pt x="367" y="308"/>
                      <a:pt x="367" y="305"/>
                    </a:cubicBezTo>
                    <a:cubicBezTo>
                      <a:pt x="367" y="249"/>
                      <a:pt x="328" y="216"/>
                      <a:pt x="277" y="216"/>
                    </a:cubicBezTo>
                    <a:cubicBezTo>
                      <a:pt x="176" y="216"/>
                      <a:pt x="120" y="358"/>
                      <a:pt x="120" y="367"/>
                    </a:cubicBezTo>
                    <a:cubicBezTo>
                      <a:pt x="120" y="375"/>
                      <a:pt x="128" y="372"/>
                      <a:pt x="132" y="375"/>
                    </a:cubicBezTo>
                    <a:cubicBezTo>
                      <a:pt x="140" y="375"/>
                      <a:pt x="143" y="375"/>
                      <a:pt x="151" y="356"/>
                    </a:cubicBezTo>
                    <a:cubicBezTo>
                      <a:pt x="174" y="297"/>
                      <a:pt x="221" y="235"/>
                      <a:pt x="274" y="235"/>
                    </a:cubicBezTo>
                    <a:cubicBezTo>
                      <a:pt x="288" y="235"/>
                      <a:pt x="305" y="241"/>
                      <a:pt x="305" y="280"/>
                    </a:cubicBezTo>
                    <a:cubicBezTo>
                      <a:pt x="305" y="305"/>
                      <a:pt x="302" y="314"/>
                      <a:pt x="300" y="330"/>
                    </a:cubicBezTo>
                    <a:cubicBezTo>
                      <a:pt x="269" y="453"/>
                      <a:pt x="238" y="575"/>
                      <a:pt x="207" y="697"/>
                    </a:cubicBezTo>
                    <a:close/>
                  </a:path>
                </a:pathLst>
              </a:custGeom>
              <a:solidFill>
                <a:srgbClr val="000000"/>
              </a:solidFill>
              <a:ln>
                <a:noFill/>
              </a:ln>
            </p:spPr>
          </p:sp>
          <p:sp>
            <p:nvSpPr>
              <p:cNvPr id="900" name="Freeform 74"/>
              <p:cNvSpPr/>
              <p:nvPr/>
            </p:nvSpPr>
            <p:spPr>
              <a:xfrm>
                <a:off x="8249040" y="3945600"/>
                <a:ext cx="75960" cy="166320"/>
              </a:xfrm>
              <a:custGeom>
                <a:avLst/>
                <a:gdLst/>
                <a:ahLst/>
                <a:rect l="0" t="0" r="r" b="b"/>
                <a:pathLst>
                  <a:path w="211" h="462">
                    <a:moveTo>
                      <a:pt x="190" y="25"/>
                    </a:moveTo>
                    <a:cubicBezTo>
                      <a:pt x="190" y="14"/>
                      <a:pt x="182" y="0"/>
                      <a:pt x="162" y="0"/>
                    </a:cubicBezTo>
                    <a:cubicBezTo>
                      <a:pt x="145" y="0"/>
                      <a:pt x="126" y="16"/>
                      <a:pt x="126" y="36"/>
                    </a:cubicBezTo>
                    <a:cubicBezTo>
                      <a:pt x="126" y="47"/>
                      <a:pt x="134" y="61"/>
                      <a:pt x="151" y="61"/>
                    </a:cubicBezTo>
                    <a:cubicBezTo>
                      <a:pt x="173" y="61"/>
                      <a:pt x="190" y="42"/>
                      <a:pt x="190" y="25"/>
                    </a:cubicBezTo>
                    <a:moveTo>
                      <a:pt x="50" y="375"/>
                    </a:moveTo>
                    <a:cubicBezTo>
                      <a:pt x="47" y="383"/>
                      <a:pt x="45" y="391"/>
                      <a:pt x="45" y="403"/>
                    </a:cubicBezTo>
                    <a:cubicBezTo>
                      <a:pt x="45" y="436"/>
                      <a:pt x="73" y="461"/>
                      <a:pt x="109" y="461"/>
                    </a:cubicBezTo>
                    <a:cubicBezTo>
                      <a:pt x="179" y="461"/>
                      <a:pt x="210" y="366"/>
                      <a:pt x="210" y="355"/>
                    </a:cubicBezTo>
                    <a:cubicBezTo>
                      <a:pt x="210" y="347"/>
                      <a:pt x="202" y="349"/>
                      <a:pt x="199" y="347"/>
                    </a:cubicBezTo>
                    <a:cubicBezTo>
                      <a:pt x="187" y="347"/>
                      <a:pt x="187" y="352"/>
                      <a:pt x="185" y="358"/>
                    </a:cubicBezTo>
                    <a:cubicBezTo>
                      <a:pt x="168" y="414"/>
                      <a:pt x="140" y="442"/>
                      <a:pt x="112" y="442"/>
                    </a:cubicBezTo>
                    <a:cubicBezTo>
                      <a:pt x="98" y="442"/>
                      <a:pt x="95" y="433"/>
                      <a:pt x="95" y="417"/>
                    </a:cubicBezTo>
                    <a:cubicBezTo>
                      <a:pt x="95" y="403"/>
                      <a:pt x="98" y="389"/>
                      <a:pt x="106" y="375"/>
                    </a:cubicBezTo>
                    <a:cubicBezTo>
                      <a:pt x="112" y="355"/>
                      <a:pt x="120" y="335"/>
                      <a:pt x="129" y="319"/>
                    </a:cubicBezTo>
                    <a:cubicBezTo>
                      <a:pt x="134" y="302"/>
                      <a:pt x="159" y="240"/>
                      <a:pt x="162" y="232"/>
                    </a:cubicBezTo>
                    <a:cubicBezTo>
                      <a:pt x="162" y="223"/>
                      <a:pt x="165" y="215"/>
                      <a:pt x="165" y="209"/>
                    </a:cubicBezTo>
                    <a:cubicBezTo>
                      <a:pt x="165" y="176"/>
                      <a:pt x="137" y="151"/>
                      <a:pt x="101" y="151"/>
                    </a:cubicBezTo>
                    <a:cubicBezTo>
                      <a:pt x="31" y="151"/>
                      <a:pt x="0" y="246"/>
                      <a:pt x="0" y="257"/>
                    </a:cubicBezTo>
                    <a:cubicBezTo>
                      <a:pt x="0" y="265"/>
                      <a:pt x="7" y="263"/>
                      <a:pt x="11" y="265"/>
                    </a:cubicBezTo>
                    <a:cubicBezTo>
                      <a:pt x="22" y="265"/>
                      <a:pt x="22" y="263"/>
                      <a:pt x="25" y="254"/>
                    </a:cubicBezTo>
                    <a:cubicBezTo>
                      <a:pt x="42" y="195"/>
                      <a:pt x="73" y="170"/>
                      <a:pt x="98" y="170"/>
                    </a:cubicBezTo>
                    <a:cubicBezTo>
                      <a:pt x="109" y="170"/>
                      <a:pt x="115" y="176"/>
                      <a:pt x="115" y="195"/>
                    </a:cubicBezTo>
                    <a:cubicBezTo>
                      <a:pt x="115" y="209"/>
                      <a:pt x="112" y="221"/>
                      <a:pt x="95" y="263"/>
                    </a:cubicBezTo>
                    <a:cubicBezTo>
                      <a:pt x="80" y="300"/>
                      <a:pt x="65" y="337"/>
                      <a:pt x="50" y="375"/>
                    </a:cubicBezTo>
                    <a:close/>
                  </a:path>
                </a:pathLst>
              </a:custGeom>
              <a:solidFill>
                <a:srgbClr val="000000"/>
              </a:solidFill>
              <a:ln>
                <a:noFill/>
              </a:ln>
            </p:spPr>
          </p:sp>
        </p:grpSp>
      </p:grpSp>
      <p:sp>
        <p:nvSpPr>
          <p:cNvPr id="901" name="Line 75"/>
          <p:cNvSpPr/>
          <p:nvPr/>
        </p:nvSpPr>
        <p:spPr>
          <a:xfrm>
            <a:off x="4922280" y="3477600"/>
            <a:ext cx="1463040" cy="0"/>
          </a:xfrm>
          <a:prstGeom prst="line">
            <a:avLst/>
          </a:prstGeom>
          <a:ln w="19080">
            <a:solidFill>
              <a:srgbClr val="8dbe3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CustomShape 1"/>
          <p:cNvSpPr/>
          <p:nvPr/>
        </p:nvSpPr>
        <p:spPr>
          <a:xfrm>
            <a:off x="112680" y="486000"/>
            <a:ext cx="7293600" cy="841680"/>
          </a:xfrm>
          <a:prstGeom prst="rect">
            <a:avLst/>
          </a:prstGeom>
          <a:noFill/>
          <a:ln w="12600">
            <a:noFill/>
          </a:ln>
        </p:spPr>
        <p:style>
          <a:lnRef idx="0"/>
          <a:fillRef idx="0"/>
          <a:effectRef idx="0"/>
          <a:fontRef idx="minor"/>
        </p:style>
      </p:sp>
      <p:sp>
        <p:nvSpPr>
          <p:cNvPr id="903" name="CustomShape 2"/>
          <p:cNvSpPr/>
          <p:nvPr/>
        </p:nvSpPr>
        <p:spPr>
          <a:xfrm>
            <a:off x="4428000" y="2599200"/>
            <a:ext cx="3017160" cy="1462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600" spc="-1" strike="noStrike">
                <a:latin typeface="Arial"/>
              </a:rPr>
              <a:t>Q&amp;A</a:t>
            </a:r>
            <a:endParaRPr b="0" lang="en-US" sz="9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112680" y="486000"/>
            <a:ext cx="784656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P</a:t>
            </a:r>
            <a:r>
              <a:rPr b="1" lang="ru-RU" sz="2800" spc="-1" strike="noStrike">
                <a:solidFill>
                  <a:srgbClr val="000000"/>
                </a:solidFill>
                <a:latin typeface="Futura Bk BT"/>
                <a:ea typeface="Futura"/>
              </a:rPr>
              <a:t>r</a:t>
            </a:r>
            <a:r>
              <a:rPr b="1" lang="ru-RU" sz="2800" spc="-1" strike="noStrike">
                <a:solidFill>
                  <a:srgbClr val="000000"/>
                </a:solidFill>
                <a:latin typeface="Futura Bk BT"/>
                <a:ea typeface="Futura"/>
              </a:rPr>
              <a:t>o</a:t>
            </a:r>
            <a:r>
              <a:rPr b="1" lang="ru-RU" sz="2800" spc="-1" strike="noStrike">
                <a:solidFill>
                  <a:srgbClr val="000000"/>
                </a:solidFill>
                <a:latin typeface="Futura Bk BT"/>
                <a:ea typeface="Futura"/>
              </a:rPr>
              <a:t>b</a:t>
            </a:r>
            <a:r>
              <a:rPr b="1" lang="ru-RU" sz="2800" spc="-1" strike="noStrike">
                <a:solidFill>
                  <a:srgbClr val="000000"/>
                </a:solidFill>
                <a:latin typeface="Futura Bk BT"/>
                <a:ea typeface="Futura"/>
              </a:rPr>
              <a:t>l</a:t>
            </a:r>
            <a:r>
              <a:rPr b="1" lang="ru-RU" sz="2800" spc="-1" strike="noStrike">
                <a:solidFill>
                  <a:srgbClr val="000000"/>
                </a:solidFill>
                <a:latin typeface="Futura Bk BT"/>
                <a:ea typeface="Futura"/>
              </a:rPr>
              <a:t>e</a:t>
            </a:r>
            <a:r>
              <a:rPr b="1" lang="ru-RU" sz="2800" spc="-1" strike="noStrike">
                <a:solidFill>
                  <a:srgbClr val="000000"/>
                </a:solidFill>
                <a:latin typeface="Futura Bk BT"/>
                <a:ea typeface="Futura"/>
              </a:rPr>
              <a:t>m</a:t>
            </a:r>
            <a:r>
              <a:rPr b="1" lang="ru-RU" sz="2800" spc="-1" strike="noStrike">
                <a:solidFill>
                  <a:srgbClr val="000000"/>
                </a:solidFill>
                <a:latin typeface="Futura Bk BT"/>
                <a:ea typeface="Futura"/>
              </a:rPr>
              <a:t>s</a:t>
            </a:r>
            <a:r>
              <a:rPr b="1" lang="ru-RU" sz="2800" spc="-1" strike="noStrike">
                <a:solidFill>
                  <a:srgbClr val="000000"/>
                </a:solidFill>
                <a:latin typeface="Futura Bk BT"/>
                <a:ea typeface="Futura"/>
              </a:rPr>
              <a:t> </a:t>
            </a:r>
            <a:r>
              <a:rPr b="1" lang="ru-RU" sz="2800" spc="-1" strike="noStrike">
                <a:solidFill>
                  <a:srgbClr val="000000"/>
                </a:solidFill>
                <a:latin typeface="Futura Bk BT"/>
                <a:ea typeface="Futura"/>
              </a:rPr>
              <a:t>r</a:t>
            </a:r>
            <a:r>
              <a:rPr b="1" lang="ru-RU" sz="2800" spc="-1" strike="noStrike">
                <a:solidFill>
                  <a:srgbClr val="000000"/>
                </a:solidFill>
                <a:latin typeface="Futura Bk BT"/>
                <a:ea typeface="Futura"/>
              </a:rPr>
              <a:t>e</a:t>
            </a:r>
            <a:r>
              <a:rPr b="1" lang="ru-RU" sz="2800" spc="-1" strike="noStrike">
                <a:solidFill>
                  <a:srgbClr val="000000"/>
                </a:solidFill>
                <a:latin typeface="Futura Bk BT"/>
                <a:ea typeface="Futura"/>
              </a:rPr>
              <a:t>l</a:t>
            </a:r>
            <a:r>
              <a:rPr b="1" lang="ru-RU" sz="2800" spc="-1" strike="noStrike">
                <a:solidFill>
                  <a:srgbClr val="000000"/>
                </a:solidFill>
                <a:latin typeface="Futura Bk BT"/>
                <a:ea typeface="Futura"/>
              </a:rPr>
              <a:t>a</a:t>
            </a:r>
            <a:r>
              <a:rPr b="1" lang="ru-RU" sz="2800" spc="-1" strike="noStrike">
                <a:solidFill>
                  <a:srgbClr val="000000"/>
                </a:solidFill>
                <a:latin typeface="Futura Bk BT"/>
                <a:ea typeface="Futura"/>
              </a:rPr>
              <a:t>t</a:t>
            </a:r>
            <a:r>
              <a:rPr b="1" lang="ru-RU" sz="2800" spc="-1" strike="noStrike">
                <a:solidFill>
                  <a:srgbClr val="000000"/>
                </a:solidFill>
                <a:latin typeface="Futura Bk BT"/>
                <a:ea typeface="Futura"/>
              </a:rPr>
              <a:t>e</a:t>
            </a:r>
            <a:r>
              <a:rPr b="1" lang="ru-RU" sz="2800" spc="-1" strike="noStrike">
                <a:solidFill>
                  <a:srgbClr val="000000"/>
                </a:solidFill>
                <a:latin typeface="Futura Bk BT"/>
                <a:ea typeface="Futura"/>
              </a:rPr>
              <a:t>d</a:t>
            </a:r>
            <a:r>
              <a:rPr b="1" lang="ru-RU" sz="2800" spc="-1" strike="noStrike">
                <a:solidFill>
                  <a:srgbClr val="000000"/>
                </a:solidFill>
                <a:latin typeface="Futura Bk BT"/>
                <a:ea typeface="Futura"/>
              </a:rPr>
              <a:t> </a:t>
            </a:r>
            <a:r>
              <a:rPr b="1" lang="ru-RU" sz="2800" spc="-1" strike="noStrike">
                <a:solidFill>
                  <a:srgbClr val="000000"/>
                </a:solidFill>
                <a:latin typeface="Futura Bk BT"/>
                <a:ea typeface="Futura"/>
              </a:rPr>
              <a:t>t</a:t>
            </a:r>
            <a:r>
              <a:rPr b="1" lang="ru-RU" sz="2800" spc="-1" strike="noStrike">
                <a:solidFill>
                  <a:srgbClr val="000000"/>
                </a:solidFill>
                <a:latin typeface="Futura Bk BT"/>
                <a:ea typeface="Futura"/>
              </a:rPr>
              <a:t>e</a:t>
            </a:r>
            <a:r>
              <a:rPr b="1" lang="ru-RU" sz="2800" spc="-1" strike="noStrike">
                <a:solidFill>
                  <a:srgbClr val="000000"/>
                </a:solidFill>
                <a:latin typeface="Futura Bk BT"/>
                <a:ea typeface="Futura"/>
              </a:rPr>
              <a:t>r</a:t>
            </a:r>
            <a:r>
              <a:rPr b="1" lang="ru-RU" sz="2800" spc="-1" strike="noStrike">
                <a:solidFill>
                  <a:srgbClr val="000000"/>
                </a:solidFill>
                <a:latin typeface="Futura Bk BT"/>
                <a:ea typeface="Futura"/>
              </a:rPr>
              <a:t>m</a:t>
            </a:r>
            <a:r>
              <a:rPr b="1" lang="ru-RU" sz="2800" spc="-1" strike="noStrike">
                <a:solidFill>
                  <a:srgbClr val="000000"/>
                </a:solidFill>
                <a:latin typeface="Futura Bk BT"/>
                <a:ea typeface="Futura"/>
              </a:rPr>
              <a:t>i</a:t>
            </a:r>
            <a:r>
              <a:rPr b="1" lang="ru-RU" sz="2800" spc="-1" strike="noStrike">
                <a:solidFill>
                  <a:srgbClr val="000000"/>
                </a:solidFill>
                <a:latin typeface="Futura Bk BT"/>
                <a:ea typeface="Futura"/>
              </a:rPr>
              <a:t>n</a:t>
            </a:r>
            <a:r>
              <a:rPr b="1" lang="ru-RU" sz="2800" spc="-1" strike="noStrike">
                <a:solidFill>
                  <a:srgbClr val="000000"/>
                </a:solidFill>
                <a:latin typeface="Futura Bk BT"/>
                <a:ea typeface="Futura"/>
              </a:rPr>
              <a:t>o</a:t>
            </a:r>
            <a:r>
              <a:rPr b="1" lang="ru-RU" sz="2800" spc="-1" strike="noStrike">
                <a:solidFill>
                  <a:srgbClr val="000000"/>
                </a:solidFill>
                <a:latin typeface="Futura Bk BT"/>
                <a:ea typeface="Futura"/>
              </a:rPr>
              <a:t>l</a:t>
            </a:r>
            <a:r>
              <a:rPr b="1" lang="ru-RU" sz="2800" spc="-1" strike="noStrike">
                <a:solidFill>
                  <a:srgbClr val="000000"/>
                </a:solidFill>
                <a:latin typeface="Futura Bk BT"/>
                <a:ea typeface="Futura"/>
              </a:rPr>
              <a:t>o</a:t>
            </a:r>
            <a:r>
              <a:rPr b="1" lang="ru-RU" sz="2800" spc="-1" strike="noStrike">
                <a:solidFill>
                  <a:srgbClr val="000000"/>
                </a:solidFill>
                <a:latin typeface="Futura Bk BT"/>
                <a:ea typeface="Futura"/>
              </a:rPr>
              <a:t>g</a:t>
            </a:r>
            <a:r>
              <a:rPr b="1" lang="ru-RU" sz="2800" spc="-1" strike="noStrike">
                <a:solidFill>
                  <a:srgbClr val="000000"/>
                </a:solidFill>
                <a:latin typeface="Futura Bk BT"/>
                <a:ea typeface="Futura"/>
              </a:rPr>
              <a:t>y</a:t>
            </a:r>
            <a:endParaRPr b="0" lang="en-US" sz="2800" spc="-1" strike="noStrike">
              <a:latin typeface="Arial"/>
            </a:endParaRPr>
          </a:p>
        </p:txBody>
      </p:sp>
      <p:sp>
        <p:nvSpPr>
          <p:cNvPr id="139" name="CustomShape 2"/>
          <p:cNvSpPr/>
          <p:nvPr/>
        </p:nvSpPr>
        <p:spPr>
          <a:xfrm>
            <a:off x="2152800" y="2364480"/>
            <a:ext cx="2925720" cy="48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S</a:t>
            </a:r>
            <a:r>
              <a:rPr b="0" lang="en-US" sz="2800" spc="-1" strike="noStrike">
                <a:solidFill>
                  <a:srgbClr val="8dbe34"/>
                </a:solidFill>
                <a:latin typeface="Arial"/>
              </a:rPr>
              <a:t>y</a:t>
            </a:r>
            <a:r>
              <a:rPr b="0" lang="en-US" sz="2800" spc="-1" strike="noStrike">
                <a:solidFill>
                  <a:srgbClr val="8dbe34"/>
                </a:solidFill>
                <a:latin typeface="Arial"/>
              </a:rPr>
              <a:t>s</a:t>
            </a:r>
            <a:r>
              <a:rPr b="0" lang="en-US" sz="2800" spc="-1" strike="noStrike">
                <a:solidFill>
                  <a:srgbClr val="8dbe34"/>
                </a:solidFill>
                <a:latin typeface="Arial"/>
              </a:rPr>
              <a:t>t</a:t>
            </a:r>
            <a:r>
              <a:rPr b="0" lang="en-US" sz="2800" spc="-1" strike="noStrike">
                <a:solidFill>
                  <a:srgbClr val="8dbe34"/>
                </a:solidFill>
                <a:latin typeface="Arial"/>
              </a:rPr>
              <a:t>e</a:t>
            </a:r>
            <a:r>
              <a:rPr b="0" lang="en-US" sz="2800" spc="-1" strike="noStrike">
                <a:solidFill>
                  <a:srgbClr val="8dbe34"/>
                </a:solidFill>
                <a:latin typeface="Arial"/>
              </a:rPr>
              <a:t>m</a:t>
            </a:r>
            <a:endParaRPr b="0" lang="en-US" sz="2800" spc="-1" strike="noStrike">
              <a:latin typeface="Arial"/>
            </a:endParaRPr>
          </a:p>
        </p:txBody>
      </p:sp>
      <p:sp>
        <p:nvSpPr>
          <p:cNvPr id="140" name="CustomShape 3"/>
          <p:cNvSpPr/>
          <p:nvPr/>
        </p:nvSpPr>
        <p:spPr>
          <a:xfrm>
            <a:off x="7192800" y="2364480"/>
            <a:ext cx="358308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solidFill>
                  <a:srgbClr val="8dbe34"/>
                </a:solidFill>
                <a:latin typeface="Arial"/>
              </a:rPr>
              <a:t>O</a:t>
            </a:r>
            <a:r>
              <a:rPr b="0" lang="en-US" sz="2800" spc="-1" strike="noStrike">
                <a:solidFill>
                  <a:srgbClr val="8dbe34"/>
                </a:solidFill>
                <a:latin typeface="Arial"/>
              </a:rPr>
              <a:t>b</a:t>
            </a:r>
            <a:r>
              <a:rPr b="0" lang="en-US" sz="2800" spc="-1" strike="noStrike">
                <a:solidFill>
                  <a:srgbClr val="8dbe34"/>
                </a:solidFill>
                <a:latin typeface="Arial"/>
              </a:rPr>
              <a:t>j</a:t>
            </a:r>
            <a:r>
              <a:rPr b="0" lang="en-US" sz="2800" spc="-1" strike="noStrike">
                <a:solidFill>
                  <a:srgbClr val="8dbe34"/>
                </a:solidFill>
                <a:latin typeface="Arial"/>
              </a:rPr>
              <a:t>e</a:t>
            </a:r>
            <a:r>
              <a:rPr b="0" lang="en-US" sz="2800" spc="-1" strike="noStrike">
                <a:solidFill>
                  <a:srgbClr val="8dbe34"/>
                </a:solidFill>
                <a:latin typeface="Arial"/>
              </a:rPr>
              <a:t>c</a:t>
            </a:r>
            <a:r>
              <a:rPr b="0" lang="en-US" sz="2800" spc="-1" strike="noStrike">
                <a:solidFill>
                  <a:srgbClr val="8dbe34"/>
                </a:solidFill>
                <a:latin typeface="Arial"/>
              </a:rPr>
              <a:t>t</a:t>
            </a:r>
            <a:r>
              <a:rPr b="0" lang="en-US" sz="2800" spc="-1" strike="noStrike">
                <a:solidFill>
                  <a:srgbClr val="8dbe34"/>
                </a:solidFill>
                <a:latin typeface="Arial"/>
              </a:rPr>
              <a:t>i</a:t>
            </a:r>
            <a:r>
              <a:rPr b="0" lang="en-US" sz="2800" spc="-1" strike="noStrike">
                <a:solidFill>
                  <a:srgbClr val="8dbe34"/>
                </a:solidFill>
                <a:latin typeface="Arial"/>
              </a:rPr>
              <a:t>v</a:t>
            </a:r>
            <a:r>
              <a:rPr b="0" lang="en-US" sz="2800" spc="-1" strike="noStrike">
                <a:solidFill>
                  <a:srgbClr val="8dbe34"/>
                </a:solidFill>
                <a:latin typeface="Arial"/>
              </a:rPr>
              <a:t>e</a:t>
            </a:r>
            <a:endParaRPr b="0" lang="en-US" sz="2800" spc="-1" strike="noStrike">
              <a:latin typeface="Arial"/>
            </a:endParaRPr>
          </a:p>
        </p:txBody>
      </p:sp>
      <p:pic>
        <p:nvPicPr>
          <p:cNvPr id="141" name="" descr=""/>
          <p:cNvPicPr/>
          <p:nvPr/>
        </p:nvPicPr>
        <p:blipFill>
          <a:blip r:embed="rId1"/>
          <a:stretch/>
        </p:blipFill>
        <p:spPr>
          <a:xfrm>
            <a:off x="1005840" y="3024000"/>
            <a:ext cx="4023360" cy="2645280"/>
          </a:xfrm>
          <a:prstGeom prst="rect">
            <a:avLst/>
          </a:prstGeom>
          <a:ln>
            <a:noFill/>
          </a:ln>
        </p:spPr>
      </p:pic>
      <p:sp>
        <p:nvSpPr>
          <p:cNvPr id="142" name="TextShape 4"/>
          <p:cNvSpPr txBox="1"/>
          <p:nvPr/>
        </p:nvSpPr>
        <p:spPr>
          <a:xfrm>
            <a:off x="6858000" y="4023360"/>
            <a:ext cx="3383280" cy="602280"/>
          </a:xfrm>
          <a:prstGeom prst="rect">
            <a:avLst/>
          </a:prstGeom>
          <a:noFill/>
          <a:ln>
            <a:noFill/>
          </a:ln>
        </p:spPr>
        <p:txBody>
          <a:bodyPr lIns="90000" rIns="90000" tIns="45000" bIns="45000">
            <a:noAutofit/>
          </a:bodyPr>
          <a:p>
            <a:r>
              <a:rPr b="0" lang="en-US" sz="1800" spc="-1" strike="noStrike">
                <a:latin typeface="Arial"/>
              </a:rPr>
              <a:t>Minimize the time it takes to reach your destination.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112680" y="486000"/>
            <a:ext cx="7293600" cy="841680"/>
          </a:xfrm>
          <a:prstGeom prst="rect">
            <a:avLst/>
          </a:prstGeom>
          <a:noFill/>
          <a:ln w="12600">
            <a:noFill/>
          </a:ln>
        </p:spPr>
        <p:style>
          <a:lnRef idx="0"/>
          <a:fillRef idx="0"/>
          <a:effectRef idx="0"/>
          <a:fontRef idx="minor"/>
        </p:style>
      </p:sp>
      <p:sp>
        <p:nvSpPr>
          <p:cNvPr id="144" name="CustomShape 2"/>
          <p:cNvSpPr/>
          <p:nvPr/>
        </p:nvSpPr>
        <p:spPr>
          <a:xfrm>
            <a:off x="1005840" y="2795760"/>
            <a:ext cx="1033236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5400" spc="-1" strike="noStrike">
                <a:latin typeface="Arial"/>
              </a:rPr>
              <a:t>Please, split into groups of three.</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Discrete time vs. Continuous time</a:t>
            </a:r>
            <a:endParaRPr b="0" lang="en-US" sz="2800" spc="-1" strike="noStrike">
              <a:latin typeface="Arial"/>
            </a:endParaRPr>
          </a:p>
        </p:txBody>
      </p:sp>
      <p:pic>
        <p:nvPicPr>
          <p:cNvPr id="146" name="" descr=""/>
          <p:cNvPicPr/>
          <p:nvPr/>
        </p:nvPicPr>
        <p:blipFill>
          <a:blip r:embed="rId1"/>
          <a:stretch/>
        </p:blipFill>
        <p:spPr>
          <a:xfrm>
            <a:off x="822960" y="1737360"/>
            <a:ext cx="10545480" cy="4023000"/>
          </a:xfrm>
          <a:prstGeom prst="rect">
            <a:avLst/>
          </a:prstGeom>
          <a:ln>
            <a:noFill/>
          </a:ln>
        </p:spPr>
      </p:pic>
      <p:grpSp>
        <p:nvGrpSpPr>
          <p:cNvPr id="147" name="Group 2"/>
          <p:cNvGrpSpPr/>
          <p:nvPr/>
        </p:nvGrpSpPr>
        <p:grpSpPr>
          <a:xfrm>
            <a:off x="7553520" y="5301000"/>
            <a:ext cx="1828800" cy="411480"/>
            <a:chOff x="7553520" y="5301000"/>
            <a:chExt cx="1828800" cy="411480"/>
          </a:xfrm>
        </p:grpSpPr>
        <p:grpSp>
          <p:nvGrpSpPr>
            <p:cNvPr id="148" name="Group 3"/>
            <p:cNvGrpSpPr/>
            <p:nvPr/>
          </p:nvGrpSpPr>
          <p:grpSpPr>
            <a:xfrm>
              <a:off x="7553520" y="5301000"/>
              <a:ext cx="1828800" cy="411480"/>
              <a:chOff x="7553520" y="5301000"/>
              <a:chExt cx="1828800" cy="411480"/>
            </a:xfrm>
          </p:grpSpPr>
          <p:sp>
            <p:nvSpPr>
              <p:cNvPr id="149" name="CustomShape 4"/>
              <p:cNvSpPr/>
              <p:nvPr/>
            </p:nvSpPr>
            <p:spPr>
              <a:xfrm>
                <a:off x="7570800" y="5331960"/>
                <a:ext cx="1780560" cy="349920"/>
              </a:xfrm>
              <a:custGeom>
                <a:avLst/>
                <a:gdLst/>
                <a:ahLst/>
                <a:rect l="l" t="t" r="r" b="b"/>
                <a:pathLst>
                  <a:path w="4947" h="973">
                    <a:moveTo>
                      <a:pt x="0" y="0"/>
                    </a:moveTo>
                    <a:cubicBezTo>
                      <a:pt x="1649" y="0"/>
                      <a:pt x="3297" y="0"/>
                      <a:pt x="4946" y="0"/>
                    </a:cubicBezTo>
                    <a:cubicBezTo>
                      <a:pt x="4946" y="324"/>
                      <a:pt x="4946" y="648"/>
                      <a:pt x="4946" y="972"/>
                    </a:cubicBezTo>
                    <a:cubicBezTo>
                      <a:pt x="3297" y="972"/>
                      <a:pt x="1649" y="972"/>
                      <a:pt x="0" y="972"/>
                    </a:cubicBezTo>
                    <a:cubicBezTo>
                      <a:pt x="0" y="648"/>
                      <a:pt x="0" y="324"/>
                      <a:pt x="0" y="0"/>
                    </a:cubicBezTo>
                    <a:close/>
                  </a:path>
                </a:pathLst>
              </a:custGeom>
              <a:solidFill>
                <a:srgbClr val="ffffff"/>
              </a:solidFill>
              <a:ln>
                <a:noFill/>
              </a:ln>
            </p:spPr>
            <p:style>
              <a:lnRef idx="0"/>
              <a:fillRef idx="0"/>
              <a:effectRef idx="0"/>
              <a:fontRef idx="minor"/>
            </p:style>
          </p:sp>
          <p:sp>
            <p:nvSpPr>
              <p:cNvPr id="150" name="CustomShape 5"/>
              <p:cNvSpPr/>
              <p:nvPr/>
            </p:nvSpPr>
            <p:spPr>
              <a:xfrm>
                <a:off x="7553520" y="5306040"/>
                <a:ext cx="412920" cy="406440"/>
              </a:xfrm>
              <a:custGeom>
                <a:avLst/>
                <a:gdLst/>
                <a:ahLst/>
                <a:rect l="l" t="t" r="r" b="b"/>
                <a:pathLst>
                  <a:path w="1148" h="1130">
                    <a:moveTo>
                      <a:pt x="681" y="114"/>
                    </a:moveTo>
                    <a:cubicBezTo>
                      <a:pt x="691" y="71"/>
                      <a:pt x="700" y="57"/>
                      <a:pt x="720" y="52"/>
                    </a:cubicBezTo>
                    <a:cubicBezTo>
                      <a:pt x="734" y="52"/>
                      <a:pt x="792" y="52"/>
                      <a:pt x="825" y="52"/>
                    </a:cubicBezTo>
                    <a:cubicBezTo>
                      <a:pt x="998" y="52"/>
                      <a:pt x="1075" y="57"/>
                      <a:pt x="1075" y="186"/>
                    </a:cubicBezTo>
                    <a:cubicBezTo>
                      <a:pt x="1075" y="214"/>
                      <a:pt x="1065" y="276"/>
                      <a:pt x="1060" y="319"/>
                    </a:cubicBezTo>
                    <a:cubicBezTo>
                      <a:pt x="1055" y="329"/>
                      <a:pt x="1055" y="348"/>
                      <a:pt x="1055" y="352"/>
                    </a:cubicBezTo>
                    <a:cubicBezTo>
                      <a:pt x="1055" y="362"/>
                      <a:pt x="1060" y="376"/>
                      <a:pt x="1075" y="376"/>
                    </a:cubicBezTo>
                    <a:cubicBezTo>
                      <a:pt x="1094" y="376"/>
                      <a:pt x="1094" y="362"/>
                      <a:pt x="1099" y="338"/>
                    </a:cubicBezTo>
                    <a:cubicBezTo>
                      <a:pt x="1115" y="241"/>
                      <a:pt x="1131" y="144"/>
                      <a:pt x="1147" y="48"/>
                    </a:cubicBezTo>
                    <a:cubicBezTo>
                      <a:pt x="1147" y="38"/>
                      <a:pt x="1147" y="24"/>
                      <a:pt x="1147" y="19"/>
                    </a:cubicBezTo>
                    <a:cubicBezTo>
                      <a:pt x="1147" y="0"/>
                      <a:pt x="1132" y="0"/>
                      <a:pt x="1103" y="0"/>
                    </a:cubicBezTo>
                    <a:cubicBezTo>
                      <a:pt x="792" y="0"/>
                      <a:pt x="480" y="0"/>
                      <a:pt x="168" y="0"/>
                    </a:cubicBezTo>
                    <a:cubicBezTo>
                      <a:pt x="125" y="0"/>
                      <a:pt x="125" y="0"/>
                      <a:pt x="115" y="33"/>
                    </a:cubicBezTo>
                    <a:cubicBezTo>
                      <a:pt x="82" y="130"/>
                      <a:pt x="48" y="227"/>
                      <a:pt x="14" y="324"/>
                    </a:cubicBezTo>
                    <a:cubicBezTo>
                      <a:pt x="10" y="329"/>
                      <a:pt x="0" y="352"/>
                      <a:pt x="0" y="357"/>
                    </a:cubicBezTo>
                    <a:cubicBezTo>
                      <a:pt x="0" y="367"/>
                      <a:pt x="10" y="376"/>
                      <a:pt x="24" y="376"/>
                    </a:cubicBezTo>
                    <a:cubicBezTo>
                      <a:pt x="38" y="376"/>
                      <a:pt x="43" y="367"/>
                      <a:pt x="53" y="338"/>
                    </a:cubicBezTo>
                    <a:cubicBezTo>
                      <a:pt x="144" y="81"/>
                      <a:pt x="187" y="52"/>
                      <a:pt x="437" y="52"/>
                    </a:cubicBezTo>
                    <a:cubicBezTo>
                      <a:pt x="457" y="52"/>
                      <a:pt x="478" y="52"/>
                      <a:pt x="499" y="52"/>
                    </a:cubicBezTo>
                    <a:cubicBezTo>
                      <a:pt x="547" y="52"/>
                      <a:pt x="547" y="57"/>
                      <a:pt x="547" y="71"/>
                    </a:cubicBezTo>
                    <a:cubicBezTo>
                      <a:pt x="547" y="81"/>
                      <a:pt x="542" y="100"/>
                      <a:pt x="542" y="105"/>
                    </a:cubicBezTo>
                    <a:cubicBezTo>
                      <a:pt x="467" y="402"/>
                      <a:pt x="392" y="699"/>
                      <a:pt x="317" y="995"/>
                    </a:cubicBezTo>
                    <a:cubicBezTo>
                      <a:pt x="302" y="1057"/>
                      <a:pt x="297" y="1076"/>
                      <a:pt x="115" y="1076"/>
                    </a:cubicBezTo>
                    <a:cubicBezTo>
                      <a:pt x="53" y="1076"/>
                      <a:pt x="43" y="1076"/>
                      <a:pt x="43" y="1110"/>
                    </a:cubicBezTo>
                    <a:cubicBezTo>
                      <a:pt x="43" y="1129"/>
                      <a:pt x="62" y="1129"/>
                      <a:pt x="72" y="1129"/>
                    </a:cubicBezTo>
                    <a:cubicBezTo>
                      <a:pt x="120" y="1129"/>
                      <a:pt x="168" y="1124"/>
                      <a:pt x="211" y="1124"/>
                    </a:cubicBezTo>
                    <a:cubicBezTo>
                      <a:pt x="259" y="1124"/>
                      <a:pt x="307" y="1124"/>
                      <a:pt x="355" y="1124"/>
                    </a:cubicBezTo>
                    <a:cubicBezTo>
                      <a:pt x="403" y="1124"/>
                      <a:pt x="451" y="1124"/>
                      <a:pt x="494" y="1124"/>
                    </a:cubicBezTo>
                    <a:cubicBezTo>
                      <a:pt x="542" y="1124"/>
                      <a:pt x="595" y="1129"/>
                      <a:pt x="643" y="1129"/>
                    </a:cubicBezTo>
                    <a:cubicBezTo>
                      <a:pt x="657" y="1129"/>
                      <a:pt x="676" y="1129"/>
                      <a:pt x="676" y="1095"/>
                    </a:cubicBezTo>
                    <a:cubicBezTo>
                      <a:pt x="676" y="1076"/>
                      <a:pt x="662" y="1076"/>
                      <a:pt x="619" y="1076"/>
                    </a:cubicBezTo>
                    <a:cubicBezTo>
                      <a:pt x="580" y="1076"/>
                      <a:pt x="556" y="1076"/>
                      <a:pt x="513" y="1072"/>
                    </a:cubicBezTo>
                    <a:cubicBezTo>
                      <a:pt x="465" y="1067"/>
                      <a:pt x="451" y="1062"/>
                      <a:pt x="451" y="1038"/>
                    </a:cubicBezTo>
                    <a:cubicBezTo>
                      <a:pt x="451" y="1033"/>
                      <a:pt x="451" y="1029"/>
                      <a:pt x="456" y="1000"/>
                    </a:cubicBezTo>
                    <a:cubicBezTo>
                      <a:pt x="531" y="705"/>
                      <a:pt x="606" y="410"/>
                      <a:pt x="681" y="114"/>
                    </a:cubicBezTo>
                    <a:close/>
                  </a:path>
                </a:pathLst>
              </a:custGeom>
              <a:solidFill>
                <a:srgbClr val="555555"/>
              </a:solidFill>
              <a:ln>
                <a:noFill/>
              </a:ln>
            </p:spPr>
            <p:style>
              <a:lnRef idx="0"/>
              <a:fillRef idx="0"/>
              <a:effectRef idx="0"/>
              <a:fontRef idx="minor"/>
            </p:style>
          </p:sp>
          <p:sp>
            <p:nvSpPr>
              <p:cNvPr id="151" name="CustomShape 6"/>
              <p:cNvSpPr/>
              <p:nvPr/>
            </p:nvSpPr>
            <p:spPr>
              <a:xfrm>
                <a:off x="8199360" y="5453640"/>
                <a:ext cx="63720" cy="258840"/>
              </a:xfrm>
              <a:custGeom>
                <a:avLst/>
                <a:gdLst/>
                <a:ahLst/>
                <a:rect l="l" t="t" r="r" b="b"/>
                <a:pathLst>
                  <a:path w="178" h="720">
                    <a:moveTo>
                      <a:pt x="177" y="90"/>
                    </a:moveTo>
                    <a:cubicBezTo>
                      <a:pt x="177" y="38"/>
                      <a:pt x="137" y="0"/>
                      <a:pt x="86" y="0"/>
                    </a:cubicBezTo>
                    <a:cubicBezTo>
                      <a:pt x="36" y="0"/>
                      <a:pt x="0" y="40"/>
                      <a:pt x="0" y="90"/>
                    </a:cubicBezTo>
                    <a:cubicBezTo>
                      <a:pt x="0" y="140"/>
                      <a:pt x="36" y="176"/>
                      <a:pt x="86" y="176"/>
                    </a:cubicBezTo>
                    <a:cubicBezTo>
                      <a:pt x="137" y="176"/>
                      <a:pt x="177" y="138"/>
                      <a:pt x="177" y="90"/>
                    </a:cubicBezTo>
                    <a:moveTo>
                      <a:pt x="177" y="629"/>
                    </a:moveTo>
                    <a:cubicBezTo>
                      <a:pt x="177" y="581"/>
                      <a:pt x="137" y="543"/>
                      <a:pt x="86" y="543"/>
                    </a:cubicBezTo>
                    <a:cubicBezTo>
                      <a:pt x="36" y="543"/>
                      <a:pt x="0" y="579"/>
                      <a:pt x="0" y="629"/>
                    </a:cubicBezTo>
                    <a:cubicBezTo>
                      <a:pt x="0" y="679"/>
                      <a:pt x="36" y="719"/>
                      <a:pt x="86" y="719"/>
                    </a:cubicBezTo>
                    <a:cubicBezTo>
                      <a:pt x="137" y="719"/>
                      <a:pt x="177" y="681"/>
                      <a:pt x="177" y="629"/>
                    </a:cubicBezTo>
                    <a:close/>
                  </a:path>
                </a:pathLst>
              </a:custGeom>
              <a:solidFill>
                <a:srgbClr val="555555"/>
              </a:solidFill>
              <a:ln>
                <a:noFill/>
              </a:ln>
            </p:spPr>
            <p:style>
              <a:lnRef idx="0"/>
              <a:fillRef idx="0"/>
              <a:effectRef idx="0"/>
              <a:fontRef idx="minor"/>
            </p:style>
          </p:sp>
          <p:sp>
            <p:nvSpPr>
              <p:cNvPr id="152" name="CustomShape 7"/>
              <p:cNvSpPr/>
              <p:nvPr/>
            </p:nvSpPr>
            <p:spPr>
              <a:xfrm>
                <a:off x="8349480" y="5491440"/>
                <a:ext cx="404280" cy="140760"/>
              </a:xfrm>
              <a:custGeom>
                <a:avLst/>
                <a:gdLst/>
                <a:ahLst/>
                <a:rect l="l" t="t" r="r" b="b"/>
                <a:pathLst>
                  <a:path w="1124" h="392">
                    <a:moveTo>
                      <a:pt x="1065" y="67"/>
                    </a:moveTo>
                    <a:cubicBezTo>
                      <a:pt x="1089" y="67"/>
                      <a:pt x="1123" y="67"/>
                      <a:pt x="1123" y="33"/>
                    </a:cubicBezTo>
                    <a:cubicBezTo>
                      <a:pt x="1123" y="0"/>
                      <a:pt x="1089" y="0"/>
                      <a:pt x="1065" y="0"/>
                    </a:cubicBezTo>
                    <a:cubicBezTo>
                      <a:pt x="729" y="0"/>
                      <a:pt x="393" y="0"/>
                      <a:pt x="58" y="0"/>
                    </a:cubicBezTo>
                    <a:cubicBezTo>
                      <a:pt x="34" y="0"/>
                      <a:pt x="0" y="0"/>
                      <a:pt x="0" y="33"/>
                    </a:cubicBezTo>
                    <a:cubicBezTo>
                      <a:pt x="0" y="67"/>
                      <a:pt x="34" y="67"/>
                      <a:pt x="58" y="67"/>
                    </a:cubicBezTo>
                    <a:cubicBezTo>
                      <a:pt x="393" y="67"/>
                      <a:pt x="729" y="67"/>
                      <a:pt x="1065" y="67"/>
                    </a:cubicBezTo>
                    <a:moveTo>
                      <a:pt x="1065" y="391"/>
                    </a:moveTo>
                    <a:cubicBezTo>
                      <a:pt x="1089" y="391"/>
                      <a:pt x="1123" y="391"/>
                      <a:pt x="1123" y="357"/>
                    </a:cubicBezTo>
                    <a:cubicBezTo>
                      <a:pt x="1123" y="324"/>
                      <a:pt x="1089" y="324"/>
                      <a:pt x="1065" y="324"/>
                    </a:cubicBezTo>
                    <a:cubicBezTo>
                      <a:pt x="729" y="324"/>
                      <a:pt x="393" y="324"/>
                      <a:pt x="58" y="324"/>
                    </a:cubicBezTo>
                    <a:cubicBezTo>
                      <a:pt x="34" y="324"/>
                      <a:pt x="0" y="324"/>
                      <a:pt x="0" y="357"/>
                    </a:cubicBezTo>
                    <a:cubicBezTo>
                      <a:pt x="0" y="391"/>
                      <a:pt x="34" y="391"/>
                      <a:pt x="58" y="391"/>
                    </a:cubicBezTo>
                    <a:cubicBezTo>
                      <a:pt x="393" y="391"/>
                      <a:pt x="729" y="391"/>
                      <a:pt x="1065" y="391"/>
                    </a:cubicBezTo>
                    <a:close/>
                  </a:path>
                </a:pathLst>
              </a:custGeom>
              <a:solidFill>
                <a:srgbClr val="555555"/>
              </a:solidFill>
              <a:ln>
                <a:noFill/>
              </a:ln>
            </p:spPr>
            <p:style>
              <a:lnRef idx="0"/>
              <a:fillRef idx="0"/>
              <a:effectRef idx="0"/>
              <a:fontRef idx="minor"/>
            </p:style>
          </p:sp>
          <p:sp>
            <p:nvSpPr>
              <p:cNvPr id="153" name="CustomShape 8"/>
              <p:cNvSpPr/>
              <p:nvPr/>
            </p:nvSpPr>
            <p:spPr>
              <a:xfrm>
                <a:off x="8966160" y="5301000"/>
                <a:ext cx="416160" cy="411480"/>
              </a:xfrm>
              <a:custGeom>
                <a:avLst/>
                <a:gdLst/>
                <a:ahLst/>
                <a:rect l="l" t="t" r="r" b="b"/>
                <a:pathLst>
                  <a:path w="1157" h="1144">
                    <a:moveTo>
                      <a:pt x="422" y="619"/>
                    </a:moveTo>
                    <a:cubicBezTo>
                      <a:pt x="443" y="619"/>
                      <a:pt x="464" y="619"/>
                      <a:pt x="485" y="619"/>
                    </a:cubicBezTo>
                    <a:cubicBezTo>
                      <a:pt x="569" y="748"/>
                      <a:pt x="654" y="876"/>
                      <a:pt x="739" y="1005"/>
                    </a:cubicBezTo>
                    <a:cubicBezTo>
                      <a:pt x="753" y="1033"/>
                      <a:pt x="792" y="1100"/>
                      <a:pt x="811" y="1124"/>
                    </a:cubicBezTo>
                    <a:cubicBezTo>
                      <a:pt x="825" y="1143"/>
                      <a:pt x="830" y="1143"/>
                      <a:pt x="868" y="1143"/>
                    </a:cubicBezTo>
                    <a:cubicBezTo>
                      <a:pt x="945" y="1143"/>
                      <a:pt x="1022" y="1143"/>
                      <a:pt x="1099" y="1143"/>
                    </a:cubicBezTo>
                    <a:cubicBezTo>
                      <a:pt x="1132" y="1143"/>
                      <a:pt x="1156" y="1143"/>
                      <a:pt x="1156" y="1114"/>
                    </a:cubicBezTo>
                    <a:cubicBezTo>
                      <a:pt x="1156" y="1100"/>
                      <a:pt x="1147" y="1086"/>
                      <a:pt x="1132" y="1086"/>
                    </a:cubicBezTo>
                    <a:cubicBezTo>
                      <a:pt x="1070" y="1072"/>
                      <a:pt x="988" y="962"/>
                      <a:pt x="945" y="910"/>
                    </a:cubicBezTo>
                    <a:cubicBezTo>
                      <a:pt x="935" y="891"/>
                      <a:pt x="849" y="781"/>
                      <a:pt x="739" y="600"/>
                    </a:cubicBezTo>
                    <a:cubicBezTo>
                      <a:pt x="887" y="576"/>
                      <a:pt x="1031" y="510"/>
                      <a:pt x="1031" y="314"/>
                    </a:cubicBezTo>
                    <a:cubicBezTo>
                      <a:pt x="1031" y="81"/>
                      <a:pt x="782" y="0"/>
                      <a:pt x="585" y="0"/>
                    </a:cubicBezTo>
                    <a:cubicBezTo>
                      <a:pt x="409" y="0"/>
                      <a:pt x="233" y="0"/>
                      <a:pt x="58" y="0"/>
                    </a:cubicBezTo>
                    <a:cubicBezTo>
                      <a:pt x="24" y="0"/>
                      <a:pt x="0" y="0"/>
                      <a:pt x="0" y="29"/>
                    </a:cubicBezTo>
                    <a:cubicBezTo>
                      <a:pt x="0" y="57"/>
                      <a:pt x="29" y="57"/>
                      <a:pt x="43" y="57"/>
                    </a:cubicBezTo>
                    <a:cubicBezTo>
                      <a:pt x="139" y="57"/>
                      <a:pt x="149" y="71"/>
                      <a:pt x="149" y="152"/>
                    </a:cubicBezTo>
                    <a:cubicBezTo>
                      <a:pt x="149" y="432"/>
                      <a:pt x="149" y="711"/>
                      <a:pt x="149" y="991"/>
                    </a:cubicBezTo>
                    <a:cubicBezTo>
                      <a:pt x="149" y="1072"/>
                      <a:pt x="139" y="1086"/>
                      <a:pt x="43" y="1086"/>
                    </a:cubicBezTo>
                    <a:cubicBezTo>
                      <a:pt x="29" y="1086"/>
                      <a:pt x="0" y="1086"/>
                      <a:pt x="0" y="1114"/>
                    </a:cubicBezTo>
                    <a:cubicBezTo>
                      <a:pt x="0" y="1143"/>
                      <a:pt x="24" y="1143"/>
                      <a:pt x="58" y="1143"/>
                    </a:cubicBezTo>
                    <a:cubicBezTo>
                      <a:pt x="211" y="1143"/>
                      <a:pt x="365" y="1143"/>
                      <a:pt x="518" y="1143"/>
                    </a:cubicBezTo>
                    <a:cubicBezTo>
                      <a:pt x="547" y="1143"/>
                      <a:pt x="571" y="1143"/>
                      <a:pt x="571" y="1114"/>
                    </a:cubicBezTo>
                    <a:cubicBezTo>
                      <a:pt x="571" y="1086"/>
                      <a:pt x="542" y="1086"/>
                      <a:pt x="528" y="1086"/>
                    </a:cubicBezTo>
                    <a:cubicBezTo>
                      <a:pt x="432" y="1086"/>
                      <a:pt x="422" y="1072"/>
                      <a:pt x="422" y="991"/>
                    </a:cubicBezTo>
                    <a:cubicBezTo>
                      <a:pt x="422" y="867"/>
                      <a:pt x="422" y="743"/>
                      <a:pt x="422" y="619"/>
                    </a:cubicBezTo>
                    <a:moveTo>
                      <a:pt x="748" y="538"/>
                    </a:moveTo>
                    <a:cubicBezTo>
                      <a:pt x="796" y="476"/>
                      <a:pt x="801" y="386"/>
                      <a:pt x="801" y="314"/>
                    </a:cubicBezTo>
                    <a:cubicBezTo>
                      <a:pt x="801" y="233"/>
                      <a:pt x="792" y="143"/>
                      <a:pt x="739" y="76"/>
                    </a:cubicBezTo>
                    <a:cubicBezTo>
                      <a:pt x="806" y="90"/>
                      <a:pt x="974" y="143"/>
                      <a:pt x="974" y="314"/>
                    </a:cubicBezTo>
                    <a:cubicBezTo>
                      <a:pt x="974" y="419"/>
                      <a:pt x="921" y="505"/>
                      <a:pt x="748" y="538"/>
                    </a:cubicBezTo>
                    <a:moveTo>
                      <a:pt x="422" y="148"/>
                    </a:moveTo>
                    <a:cubicBezTo>
                      <a:pt x="422" y="114"/>
                      <a:pt x="422" y="57"/>
                      <a:pt x="528" y="57"/>
                    </a:cubicBezTo>
                    <a:cubicBezTo>
                      <a:pt x="672" y="57"/>
                      <a:pt x="744" y="119"/>
                      <a:pt x="744" y="314"/>
                    </a:cubicBezTo>
                    <a:cubicBezTo>
                      <a:pt x="744" y="529"/>
                      <a:pt x="691" y="562"/>
                      <a:pt x="422" y="562"/>
                    </a:cubicBezTo>
                    <a:cubicBezTo>
                      <a:pt x="422" y="424"/>
                      <a:pt x="422" y="286"/>
                      <a:pt x="422" y="148"/>
                    </a:cubicBezTo>
                    <a:moveTo>
                      <a:pt x="192" y="1086"/>
                    </a:moveTo>
                    <a:cubicBezTo>
                      <a:pt x="206" y="1053"/>
                      <a:pt x="206" y="1010"/>
                      <a:pt x="206" y="991"/>
                    </a:cubicBezTo>
                    <a:cubicBezTo>
                      <a:pt x="206" y="711"/>
                      <a:pt x="206" y="432"/>
                      <a:pt x="206" y="152"/>
                    </a:cubicBezTo>
                    <a:cubicBezTo>
                      <a:pt x="206" y="133"/>
                      <a:pt x="206" y="90"/>
                      <a:pt x="192" y="57"/>
                    </a:cubicBezTo>
                    <a:cubicBezTo>
                      <a:pt x="256" y="57"/>
                      <a:pt x="320" y="57"/>
                      <a:pt x="384" y="57"/>
                    </a:cubicBezTo>
                    <a:cubicBezTo>
                      <a:pt x="365" y="86"/>
                      <a:pt x="365" y="119"/>
                      <a:pt x="365" y="143"/>
                    </a:cubicBezTo>
                    <a:cubicBezTo>
                      <a:pt x="365" y="425"/>
                      <a:pt x="365" y="708"/>
                      <a:pt x="365" y="991"/>
                    </a:cubicBezTo>
                    <a:cubicBezTo>
                      <a:pt x="365" y="1010"/>
                      <a:pt x="365" y="1053"/>
                      <a:pt x="379" y="1086"/>
                    </a:cubicBezTo>
                    <a:cubicBezTo>
                      <a:pt x="317" y="1086"/>
                      <a:pt x="254" y="1086"/>
                      <a:pt x="192" y="1086"/>
                    </a:cubicBezTo>
                    <a:moveTo>
                      <a:pt x="552" y="619"/>
                    </a:moveTo>
                    <a:cubicBezTo>
                      <a:pt x="566" y="619"/>
                      <a:pt x="571" y="614"/>
                      <a:pt x="585" y="614"/>
                    </a:cubicBezTo>
                    <a:cubicBezTo>
                      <a:pt x="609" y="614"/>
                      <a:pt x="648" y="614"/>
                      <a:pt x="672" y="610"/>
                    </a:cubicBezTo>
                    <a:cubicBezTo>
                      <a:pt x="696" y="648"/>
                      <a:pt x="878" y="948"/>
                      <a:pt x="1022" y="1086"/>
                    </a:cubicBezTo>
                    <a:cubicBezTo>
                      <a:pt x="966" y="1086"/>
                      <a:pt x="910" y="1086"/>
                      <a:pt x="854" y="1086"/>
                    </a:cubicBezTo>
                    <a:cubicBezTo>
                      <a:pt x="753" y="930"/>
                      <a:pt x="652" y="775"/>
                      <a:pt x="552" y="619"/>
                    </a:cubicBezTo>
                    <a:close/>
                  </a:path>
                </a:pathLst>
              </a:custGeom>
              <a:solidFill>
                <a:srgbClr val="555555"/>
              </a:solidFill>
              <a:ln>
                <a:noFill/>
              </a:ln>
            </p:spPr>
            <p:style>
              <a:lnRef idx="0"/>
              <a:fillRef idx="0"/>
              <a:effectRef idx="0"/>
              <a:fontRef idx="minor"/>
            </p:style>
          </p:sp>
        </p:grpSp>
      </p:grpSp>
      <p:grpSp>
        <p:nvGrpSpPr>
          <p:cNvPr id="154" name="Group 9"/>
          <p:cNvGrpSpPr/>
          <p:nvPr/>
        </p:nvGrpSpPr>
        <p:grpSpPr>
          <a:xfrm>
            <a:off x="7488360" y="3009600"/>
            <a:ext cx="1783080" cy="393120"/>
            <a:chOff x="7488360" y="3009600"/>
            <a:chExt cx="1783080" cy="393120"/>
          </a:xfrm>
        </p:grpSpPr>
        <p:grpSp>
          <p:nvGrpSpPr>
            <p:cNvPr id="155" name="Group 10"/>
            <p:cNvGrpSpPr/>
            <p:nvPr/>
          </p:nvGrpSpPr>
          <p:grpSpPr>
            <a:xfrm>
              <a:off x="7488360" y="3009600"/>
              <a:ext cx="1783080" cy="393120"/>
              <a:chOff x="7488360" y="3009600"/>
              <a:chExt cx="1783080" cy="393120"/>
            </a:xfrm>
          </p:grpSpPr>
          <p:grpSp>
            <p:nvGrpSpPr>
              <p:cNvPr id="156" name="Group 11"/>
              <p:cNvGrpSpPr/>
              <p:nvPr/>
            </p:nvGrpSpPr>
            <p:grpSpPr>
              <a:xfrm>
                <a:off x="7488360" y="3009600"/>
                <a:ext cx="1783080" cy="393120"/>
                <a:chOff x="7488360" y="3009600"/>
                <a:chExt cx="1783080" cy="393120"/>
              </a:xfrm>
            </p:grpSpPr>
            <p:grpSp>
              <p:nvGrpSpPr>
                <p:cNvPr id="157" name="Group 12"/>
                <p:cNvGrpSpPr/>
                <p:nvPr/>
              </p:nvGrpSpPr>
              <p:grpSpPr>
                <a:xfrm>
                  <a:off x="7488360" y="3009600"/>
                  <a:ext cx="1783080" cy="393120"/>
                  <a:chOff x="7488360" y="3009600"/>
                  <a:chExt cx="1783080" cy="393120"/>
                </a:xfrm>
              </p:grpSpPr>
              <p:sp>
                <p:nvSpPr>
                  <p:cNvPr id="158" name="CustomShape 13"/>
                  <p:cNvSpPr/>
                  <p:nvPr/>
                </p:nvSpPr>
                <p:spPr>
                  <a:xfrm>
                    <a:off x="7488360" y="3014640"/>
                    <a:ext cx="411840" cy="388080"/>
                  </a:xfrm>
                  <a:custGeom>
                    <a:avLst/>
                    <a:gdLst/>
                    <a:ahLst/>
                    <a:rect l="l" t="t" r="r" b="b"/>
                    <a:pathLst>
                      <a:path w="1145" h="1079">
                        <a:moveTo>
                          <a:pt x="680" y="109"/>
                        </a:moveTo>
                        <a:cubicBezTo>
                          <a:pt x="689" y="68"/>
                          <a:pt x="699" y="54"/>
                          <a:pt x="718" y="50"/>
                        </a:cubicBezTo>
                        <a:cubicBezTo>
                          <a:pt x="732" y="50"/>
                          <a:pt x="790" y="50"/>
                          <a:pt x="823" y="50"/>
                        </a:cubicBezTo>
                        <a:cubicBezTo>
                          <a:pt x="995" y="50"/>
                          <a:pt x="1067" y="54"/>
                          <a:pt x="1067" y="177"/>
                        </a:cubicBezTo>
                        <a:cubicBezTo>
                          <a:pt x="1067" y="204"/>
                          <a:pt x="1062" y="264"/>
                          <a:pt x="1058" y="305"/>
                        </a:cubicBezTo>
                        <a:cubicBezTo>
                          <a:pt x="1053" y="314"/>
                          <a:pt x="1053" y="332"/>
                          <a:pt x="1053" y="336"/>
                        </a:cubicBezTo>
                        <a:cubicBezTo>
                          <a:pt x="1053" y="345"/>
                          <a:pt x="1058" y="359"/>
                          <a:pt x="1072" y="359"/>
                        </a:cubicBezTo>
                        <a:cubicBezTo>
                          <a:pt x="1091" y="359"/>
                          <a:pt x="1091" y="345"/>
                          <a:pt x="1096" y="323"/>
                        </a:cubicBezTo>
                        <a:cubicBezTo>
                          <a:pt x="1110" y="230"/>
                          <a:pt x="1125" y="138"/>
                          <a:pt x="1139" y="45"/>
                        </a:cubicBezTo>
                        <a:cubicBezTo>
                          <a:pt x="1144" y="36"/>
                          <a:pt x="1144" y="22"/>
                          <a:pt x="1144" y="18"/>
                        </a:cubicBezTo>
                        <a:cubicBezTo>
                          <a:pt x="1144" y="0"/>
                          <a:pt x="1129" y="0"/>
                          <a:pt x="1101" y="0"/>
                        </a:cubicBezTo>
                        <a:cubicBezTo>
                          <a:pt x="790" y="0"/>
                          <a:pt x="479" y="0"/>
                          <a:pt x="167" y="0"/>
                        </a:cubicBezTo>
                        <a:cubicBezTo>
                          <a:pt x="124" y="0"/>
                          <a:pt x="124" y="0"/>
                          <a:pt x="115" y="32"/>
                        </a:cubicBezTo>
                        <a:cubicBezTo>
                          <a:pt x="81" y="124"/>
                          <a:pt x="48" y="217"/>
                          <a:pt x="14" y="309"/>
                        </a:cubicBezTo>
                        <a:cubicBezTo>
                          <a:pt x="10" y="314"/>
                          <a:pt x="0" y="336"/>
                          <a:pt x="0" y="341"/>
                        </a:cubicBezTo>
                        <a:cubicBezTo>
                          <a:pt x="0" y="350"/>
                          <a:pt x="10" y="359"/>
                          <a:pt x="24" y="359"/>
                        </a:cubicBezTo>
                        <a:cubicBezTo>
                          <a:pt x="38" y="359"/>
                          <a:pt x="43" y="350"/>
                          <a:pt x="53" y="323"/>
                        </a:cubicBezTo>
                        <a:cubicBezTo>
                          <a:pt x="144" y="77"/>
                          <a:pt x="187" y="50"/>
                          <a:pt x="435" y="50"/>
                        </a:cubicBezTo>
                        <a:cubicBezTo>
                          <a:pt x="456" y="50"/>
                          <a:pt x="477" y="50"/>
                          <a:pt x="498" y="50"/>
                        </a:cubicBezTo>
                        <a:cubicBezTo>
                          <a:pt x="546" y="50"/>
                          <a:pt x="546" y="54"/>
                          <a:pt x="546" y="68"/>
                        </a:cubicBezTo>
                        <a:cubicBezTo>
                          <a:pt x="546" y="77"/>
                          <a:pt x="541" y="95"/>
                          <a:pt x="541" y="100"/>
                        </a:cubicBezTo>
                        <a:cubicBezTo>
                          <a:pt x="466" y="383"/>
                          <a:pt x="391" y="667"/>
                          <a:pt x="316" y="951"/>
                        </a:cubicBezTo>
                        <a:cubicBezTo>
                          <a:pt x="301" y="1010"/>
                          <a:pt x="297" y="1028"/>
                          <a:pt x="115" y="1028"/>
                        </a:cubicBezTo>
                        <a:cubicBezTo>
                          <a:pt x="53" y="1028"/>
                          <a:pt x="43" y="1028"/>
                          <a:pt x="43" y="1060"/>
                        </a:cubicBezTo>
                        <a:cubicBezTo>
                          <a:pt x="43" y="1078"/>
                          <a:pt x="62" y="1078"/>
                          <a:pt x="72" y="1078"/>
                        </a:cubicBezTo>
                        <a:cubicBezTo>
                          <a:pt x="120" y="1078"/>
                          <a:pt x="163" y="1073"/>
                          <a:pt x="211" y="1073"/>
                        </a:cubicBezTo>
                        <a:cubicBezTo>
                          <a:pt x="258" y="1073"/>
                          <a:pt x="306" y="1073"/>
                          <a:pt x="354" y="1073"/>
                        </a:cubicBezTo>
                        <a:cubicBezTo>
                          <a:pt x="402" y="1073"/>
                          <a:pt x="445" y="1073"/>
                          <a:pt x="493" y="1073"/>
                        </a:cubicBezTo>
                        <a:cubicBezTo>
                          <a:pt x="541" y="1073"/>
                          <a:pt x="593" y="1078"/>
                          <a:pt x="641" y="1078"/>
                        </a:cubicBezTo>
                        <a:cubicBezTo>
                          <a:pt x="656" y="1078"/>
                          <a:pt x="675" y="1078"/>
                          <a:pt x="675" y="1046"/>
                        </a:cubicBezTo>
                        <a:cubicBezTo>
                          <a:pt x="675" y="1028"/>
                          <a:pt x="660" y="1028"/>
                          <a:pt x="617" y="1028"/>
                        </a:cubicBezTo>
                        <a:cubicBezTo>
                          <a:pt x="579" y="1028"/>
                          <a:pt x="555" y="1028"/>
                          <a:pt x="512" y="1023"/>
                        </a:cubicBezTo>
                        <a:cubicBezTo>
                          <a:pt x="464" y="1019"/>
                          <a:pt x="450" y="1014"/>
                          <a:pt x="450" y="992"/>
                        </a:cubicBezTo>
                        <a:cubicBezTo>
                          <a:pt x="450" y="987"/>
                          <a:pt x="450" y="982"/>
                          <a:pt x="455" y="955"/>
                        </a:cubicBezTo>
                        <a:cubicBezTo>
                          <a:pt x="530" y="673"/>
                          <a:pt x="605" y="391"/>
                          <a:pt x="680" y="109"/>
                        </a:cubicBezTo>
                        <a:close/>
                      </a:path>
                    </a:pathLst>
                  </a:custGeom>
                  <a:solidFill>
                    <a:srgbClr val="555555"/>
                  </a:solidFill>
                  <a:ln>
                    <a:noFill/>
                  </a:ln>
                </p:spPr>
                <p:style>
                  <a:lnRef idx="0"/>
                  <a:fillRef idx="0"/>
                  <a:effectRef idx="0"/>
                  <a:fontRef idx="minor"/>
                </p:style>
              </p:sp>
              <p:sp>
                <p:nvSpPr>
                  <p:cNvPr id="159" name="CustomShape 14"/>
                  <p:cNvSpPr/>
                  <p:nvPr/>
                </p:nvSpPr>
                <p:spPr>
                  <a:xfrm>
                    <a:off x="8132760" y="3155400"/>
                    <a:ext cx="63720" cy="247320"/>
                  </a:xfrm>
                  <a:custGeom>
                    <a:avLst/>
                    <a:gdLst/>
                    <a:ahLst/>
                    <a:rect l="l" t="t" r="r" b="b"/>
                    <a:pathLst>
                      <a:path w="178" h="688">
                        <a:moveTo>
                          <a:pt x="177" y="86"/>
                        </a:moveTo>
                        <a:cubicBezTo>
                          <a:pt x="177" y="36"/>
                          <a:pt x="134" y="0"/>
                          <a:pt x="86" y="0"/>
                        </a:cubicBezTo>
                        <a:cubicBezTo>
                          <a:pt x="38" y="0"/>
                          <a:pt x="0" y="39"/>
                          <a:pt x="0" y="86"/>
                        </a:cubicBezTo>
                        <a:cubicBezTo>
                          <a:pt x="0" y="134"/>
                          <a:pt x="38" y="168"/>
                          <a:pt x="86" y="168"/>
                        </a:cubicBezTo>
                        <a:cubicBezTo>
                          <a:pt x="134" y="168"/>
                          <a:pt x="177" y="132"/>
                          <a:pt x="177" y="86"/>
                        </a:cubicBezTo>
                        <a:moveTo>
                          <a:pt x="177" y="601"/>
                        </a:moveTo>
                        <a:cubicBezTo>
                          <a:pt x="177" y="555"/>
                          <a:pt x="134" y="519"/>
                          <a:pt x="86" y="519"/>
                        </a:cubicBezTo>
                        <a:cubicBezTo>
                          <a:pt x="38" y="519"/>
                          <a:pt x="0" y="553"/>
                          <a:pt x="0" y="601"/>
                        </a:cubicBezTo>
                        <a:cubicBezTo>
                          <a:pt x="0" y="648"/>
                          <a:pt x="38" y="687"/>
                          <a:pt x="86" y="687"/>
                        </a:cubicBezTo>
                        <a:cubicBezTo>
                          <a:pt x="134" y="687"/>
                          <a:pt x="177" y="651"/>
                          <a:pt x="177" y="601"/>
                        </a:cubicBezTo>
                        <a:close/>
                      </a:path>
                    </a:pathLst>
                  </a:custGeom>
                  <a:solidFill>
                    <a:srgbClr val="555555"/>
                  </a:solidFill>
                  <a:ln>
                    <a:noFill/>
                  </a:ln>
                </p:spPr>
                <p:style>
                  <a:lnRef idx="0"/>
                  <a:fillRef idx="0"/>
                  <a:effectRef idx="0"/>
                  <a:fontRef idx="minor"/>
                </p:style>
              </p:sp>
              <p:sp>
                <p:nvSpPr>
                  <p:cNvPr id="160" name="CustomShape 15"/>
                  <p:cNvSpPr/>
                  <p:nvPr/>
                </p:nvSpPr>
                <p:spPr>
                  <a:xfrm>
                    <a:off x="8282520" y="3191400"/>
                    <a:ext cx="401400" cy="134280"/>
                  </a:xfrm>
                  <a:custGeom>
                    <a:avLst/>
                    <a:gdLst/>
                    <a:ahLst/>
                    <a:rect l="l" t="t" r="r" b="b"/>
                    <a:pathLst>
                      <a:path w="1116" h="374">
                        <a:moveTo>
                          <a:pt x="1058" y="64"/>
                        </a:moveTo>
                        <a:cubicBezTo>
                          <a:pt x="1086" y="64"/>
                          <a:pt x="1115" y="64"/>
                          <a:pt x="1115" y="32"/>
                        </a:cubicBezTo>
                        <a:cubicBezTo>
                          <a:pt x="1115" y="0"/>
                          <a:pt x="1086" y="0"/>
                          <a:pt x="1062" y="0"/>
                        </a:cubicBezTo>
                        <a:cubicBezTo>
                          <a:pt x="726" y="0"/>
                          <a:pt x="389" y="0"/>
                          <a:pt x="53" y="0"/>
                        </a:cubicBezTo>
                        <a:cubicBezTo>
                          <a:pt x="29" y="0"/>
                          <a:pt x="0" y="0"/>
                          <a:pt x="0" y="32"/>
                        </a:cubicBezTo>
                        <a:cubicBezTo>
                          <a:pt x="0" y="64"/>
                          <a:pt x="29" y="64"/>
                          <a:pt x="58" y="64"/>
                        </a:cubicBezTo>
                        <a:cubicBezTo>
                          <a:pt x="391" y="64"/>
                          <a:pt x="724" y="64"/>
                          <a:pt x="1058" y="64"/>
                        </a:cubicBezTo>
                        <a:moveTo>
                          <a:pt x="1062" y="373"/>
                        </a:moveTo>
                        <a:cubicBezTo>
                          <a:pt x="1086" y="373"/>
                          <a:pt x="1115" y="373"/>
                          <a:pt x="1115" y="341"/>
                        </a:cubicBezTo>
                        <a:cubicBezTo>
                          <a:pt x="1115" y="309"/>
                          <a:pt x="1086" y="309"/>
                          <a:pt x="1058" y="309"/>
                        </a:cubicBezTo>
                        <a:cubicBezTo>
                          <a:pt x="724" y="309"/>
                          <a:pt x="391" y="309"/>
                          <a:pt x="58" y="309"/>
                        </a:cubicBezTo>
                        <a:cubicBezTo>
                          <a:pt x="29" y="309"/>
                          <a:pt x="0" y="309"/>
                          <a:pt x="0" y="341"/>
                        </a:cubicBezTo>
                        <a:cubicBezTo>
                          <a:pt x="0" y="373"/>
                          <a:pt x="29" y="373"/>
                          <a:pt x="53" y="373"/>
                        </a:cubicBezTo>
                        <a:cubicBezTo>
                          <a:pt x="389" y="373"/>
                          <a:pt x="726" y="373"/>
                          <a:pt x="1062" y="373"/>
                        </a:cubicBezTo>
                        <a:close/>
                      </a:path>
                    </a:pathLst>
                  </a:custGeom>
                  <a:solidFill>
                    <a:srgbClr val="555555"/>
                  </a:solidFill>
                  <a:ln>
                    <a:noFill/>
                  </a:ln>
                </p:spPr>
                <p:style>
                  <a:lnRef idx="0"/>
                  <a:fillRef idx="0"/>
                  <a:effectRef idx="0"/>
                  <a:fontRef idx="minor"/>
                </p:style>
              </p:sp>
              <p:sp>
                <p:nvSpPr>
                  <p:cNvPr id="161" name="CustomShape 16"/>
                  <p:cNvSpPr/>
                  <p:nvPr/>
                </p:nvSpPr>
                <p:spPr>
                  <a:xfrm>
                    <a:off x="8904600" y="3009600"/>
                    <a:ext cx="366840" cy="393120"/>
                  </a:xfrm>
                  <a:custGeom>
                    <a:avLst/>
                    <a:gdLst/>
                    <a:ahLst/>
                    <a:rect l="l" t="t" r="r" b="b"/>
                    <a:pathLst>
                      <a:path w="1020" h="1093">
                        <a:moveTo>
                          <a:pt x="952" y="59"/>
                        </a:moveTo>
                        <a:cubicBezTo>
                          <a:pt x="966" y="36"/>
                          <a:pt x="966" y="32"/>
                          <a:pt x="966" y="27"/>
                        </a:cubicBezTo>
                        <a:cubicBezTo>
                          <a:pt x="966" y="0"/>
                          <a:pt x="942" y="0"/>
                          <a:pt x="914" y="0"/>
                        </a:cubicBezTo>
                        <a:cubicBezTo>
                          <a:pt x="657" y="0"/>
                          <a:pt x="400" y="0"/>
                          <a:pt x="143" y="0"/>
                        </a:cubicBezTo>
                        <a:cubicBezTo>
                          <a:pt x="86" y="0"/>
                          <a:pt x="86" y="5"/>
                          <a:pt x="81" y="46"/>
                        </a:cubicBezTo>
                        <a:cubicBezTo>
                          <a:pt x="73" y="117"/>
                          <a:pt x="65" y="188"/>
                          <a:pt x="57" y="259"/>
                        </a:cubicBezTo>
                        <a:cubicBezTo>
                          <a:pt x="56" y="267"/>
                          <a:pt x="54" y="275"/>
                          <a:pt x="52" y="282"/>
                        </a:cubicBezTo>
                        <a:cubicBezTo>
                          <a:pt x="52" y="305"/>
                          <a:pt x="71" y="314"/>
                          <a:pt x="86" y="314"/>
                        </a:cubicBezTo>
                        <a:cubicBezTo>
                          <a:pt x="100" y="314"/>
                          <a:pt x="110" y="300"/>
                          <a:pt x="115" y="287"/>
                        </a:cubicBezTo>
                        <a:cubicBezTo>
                          <a:pt x="119" y="250"/>
                          <a:pt x="134" y="182"/>
                          <a:pt x="239" y="118"/>
                        </a:cubicBezTo>
                        <a:cubicBezTo>
                          <a:pt x="335" y="59"/>
                          <a:pt x="450" y="55"/>
                          <a:pt x="507" y="55"/>
                        </a:cubicBezTo>
                        <a:cubicBezTo>
                          <a:pt x="553" y="55"/>
                          <a:pt x="599" y="55"/>
                          <a:pt x="646" y="55"/>
                        </a:cubicBezTo>
                        <a:cubicBezTo>
                          <a:pt x="435" y="381"/>
                          <a:pt x="225" y="707"/>
                          <a:pt x="14" y="1033"/>
                        </a:cubicBezTo>
                        <a:cubicBezTo>
                          <a:pt x="0" y="1056"/>
                          <a:pt x="0" y="1060"/>
                          <a:pt x="0" y="1065"/>
                        </a:cubicBezTo>
                        <a:cubicBezTo>
                          <a:pt x="0" y="1092"/>
                          <a:pt x="24" y="1092"/>
                          <a:pt x="52" y="1092"/>
                        </a:cubicBezTo>
                        <a:cubicBezTo>
                          <a:pt x="341" y="1092"/>
                          <a:pt x="630" y="1092"/>
                          <a:pt x="919" y="1092"/>
                        </a:cubicBezTo>
                        <a:cubicBezTo>
                          <a:pt x="966" y="1092"/>
                          <a:pt x="966" y="1087"/>
                          <a:pt x="976" y="1047"/>
                        </a:cubicBezTo>
                        <a:cubicBezTo>
                          <a:pt x="990" y="942"/>
                          <a:pt x="1005" y="837"/>
                          <a:pt x="1019" y="733"/>
                        </a:cubicBezTo>
                        <a:cubicBezTo>
                          <a:pt x="1019" y="714"/>
                          <a:pt x="1005" y="705"/>
                          <a:pt x="990" y="705"/>
                        </a:cubicBezTo>
                        <a:cubicBezTo>
                          <a:pt x="966" y="705"/>
                          <a:pt x="962" y="719"/>
                          <a:pt x="957" y="751"/>
                        </a:cubicBezTo>
                        <a:cubicBezTo>
                          <a:pt x="928" y="883"/>
                          <a:pt x="799" y="1037"/>
                          <a:pt x="560" y="1037"/>
                        </a:cubicBezTo>
                        <a:cubicBezTo>
                          <a:pt x="480" y="1037"/>
                          <a:pt x="400" y="1037"/>
                          <a:pt x="320" y="1037"/>
                        </a:cubicBezTo>
                        <a:cubicBezTo>
                          <a:pt x="531" y="711"/>
                          <a:pt x="741" y="385"/>
                          <a:pt x="952" y="59"/>
                        </a:cubicBezTo>
                        <a:moveTo>
                          <a:pt x="138" y="55"/>
                        </a:moveTo>
                        <a:cubicBezTo>
                          <a:pt x="169" y="55"/>
                          <a:pt x="199" y="55"/>
                          <a:pt x="229" y="55"/>
                        </a:cubicBezTo>
                        <a:cubicBezTo>
                          <a:pt x="229" y="56"/>
                          <a:pt x="229" y="58"/>
                          <a:pt x="229" y="59"/>
                        </a:cubicBezTo>
                        <a:cubicBezTo>
                          <a:pt x="182" y="82"/>
                          <a:pt x="153" y="109"/>
                          <a:pt x="134" y="127"/>
                        </a:cubicBezTo>
                        <a:cubicBezTo>
                          <a:pt x="135" y="103"/>
                          <a:pt x="137" y="79"/>
                          <a:pt x="138" y="55"/>
                        </a:cubicBezTo>
                        <a:moveTo>
                          <a:pt x="713" y="55"/>
                        </a:moveTo>
                        <a:cubicBezTo>
                          <a:pt x="770" y="55"/>
                          <a:pt x="828" y="55"/>
                          <a:pt x="885" y="55"/>
                        </a:cubicBezTo>
                        <a:cubicBezTo>
                          <a:pt x="674" y="382"/>
                          <a:pt x="464" y="710"/>
                          <a:pt x="253" y="1037"/>
                        </a:cubicBezTo>
                        <a:cubicBezTo>
                          <a:pt x="196" y="1037"/>
                          <a:pt x="138" y="1037"/>
                          <a:pt x="81" y="1037"/>
                        </a:cubicBezTo>
                        <a:cubicBezTo>
                          <a:pt x="292" y="710"/>
                          <a:pt x="502" y="382"/>
                          <a:pt x="713" y="55"/>
                        </a:cubicBezTo>
                        <a:moveTo>
                          <a:pt x="804" y="1033"/>
                        </a:moveTo>
                        <a:cubicBezTo>
                          <a:pt x="852" y="1010"/>
                          <a:pt x="895" y="974"/>
                          <a:pt x="933" y="928"/>
                        </a:cubicBezTo>
                        <a:cubicBezTo>
                          <a:pt x="928" y="960"/>
                          <a:pt x="923" y="978"/>
                          <a:pt x="919" y="1037"/>
                        </a:cubicBezTo>
                        <a:cubicBezTo>
                          <a:pt x="880" y="1037"/>
                          <a:pt x="842" y="1037"/>
                          <a:pt x="804" y="1037"/>
                        </a:cubicBezTo>
                        <a:cubicBezTo>
                          <a:pt x="804" y="1036"/>
                          <a:pt x="804" y="1034"/>
                          <a:pt x="804" y="1033"/>
                        </a:cubicBezTo>
                        <a:close/>
                      </a:path>
                    </a:pathLst>
                  </a:custGeom>
                  <a:solidFill>
                    <a:srgbClr val="555555"/>
                  </a:solidFill>
                  <a:ln>
                    <a:noFill/>
                  </a:ln>
                </p:spPr>
                <p:style>
                  <a:lnRef idx="0"/>
                  <a:fillRef idx="0"/>
                  <a:effectRef idx="0"/>
                  <a:fontRef idx="minor"/>
                </p:style>
              </p:sp>
            </p:grpSp>
          </p:grpSp>
        </p:gr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Discrete time vs. Continuous time</a:t>
            </a:r>
            <a:endParaRPr b="0" lang="en-US" sz="2800" spc="-1" strike="noStrike">
              <a:latin typeface="Arial"/>
            </a:endParaRPr>
          </a:p>
        </p:txBody>
      </p:sp>
      <p:grpSp>
        <p:nvGrpSpPr>
          <p:cNvPr id="163" name="Group 2"/>
          <p:cNvGrpSpPr/>
          <p:nvPr/>
        </p:nvGrpSpPr>
        <p:grpSpPr>
          <a:xfrm>
            <a:off x="5148000" y="2485440"/>
            <a:ext cx="4971600" cy="1128600"/>
            <a:chOff x="5148000" y="2485440"/>
            <a:chExt cx="4971600" cy="1128600"/>
          </a:xfrm>
        </p:grpSpPr>
        <p:grpSp>
          <p:nvGrpSpPr>
            <p:cNvPr id="164" name="Group 3"/>
            <p:cNvGrpSpPr/>
            <p:nvPr/>
          </p:nvGrpSpPr>
          <p:grpSpPr>
            <a:xfrm>
              <a:off x="5148000" y="2485440"/>
              <a:ext cx="4971600" cy="1128600"/>
              <a:chOff x="5148000" y="2485440"/>
              <a:chExt cx="4971600" cy="1128600"/>
            </a:xfrm>
          </p:grpSpPr>
          <p:sp>
            <p:nvSpPr>
              <p:cNvPr id="165" name="CustomShape 4"/>
              <p:cNvSpPr/>
              <p:nvPr/>
            </p:nvSpPr>
            <p:spPr>
              <a:xfrm>
                <a:off x="5175360" y="2512800"/>
                <a:ext cx="4916520" cy="1073520"/>
              </a:xfrm>
              <a:custGeom>
                <a:avLst/>
                <a:gdLst/>
                <a:ahLst/>
                <a:rect l="l" t="t" r="r" b="b"/>
                <a:pathLst>
                  <a:path w="13658" h="2983">
                    <a:moveTo>
                      <a:pt x="6831" y="2982"/>
                    </a:moveTo>
                    <a:cubicBezTo>
                      <a:pt x="4554" y="2982"/>
                      <a:pt x="2277" y="2982"/>
                      <a:pt x="0" y="2982"/>
                    </a:cubicBezTo>
                    <a:cubicBezTo>
                      <a:pt x="0" y="1988"/>
                      <a:pt x="0" y="994"/>
                      <a:pt x="0" y="0"/>
                    </a:cubicBezTo>
                    <a:cubicBezTo>
                      <a:pt x="4552" y="0"/>
                      <a:pt x="9105" y="0"/>
                      <a:pt x="13657" y="0"/>
                    </a:cubicBezTo>
                    <a:cubicBezTo>
                      <a:pt x="13657" y="994"/>
                      <a:pt x="13657" y="1988"/>
                      <a:pt x="13657" y="2982"/>
                    </a:cubicBezTo>
                    <a:cubicBezTo>
                      <a:pt x="11382" y="2982"/>
                      <a:pt x="9106" y="2982"/>
                      <a:pt x="6831" y="2982"/>
                    </a:cubicBezTo>
                    <a:close/>
                  </a:path>
                </a:pathLst>
              </a:custGeom>
              <a:solidFill>
                <a:srgbClr val="ffffff"/>
              </a:solidFill>
              <a:ln>
                <a:noFill/>
              </a:ln>
            </p:spPr>
            <p:style>
              <a:lnRef idx="0"/>
              <a:fillRef idx="0"/>
              <a:effectRef idx="0"/>
              <a:fontRef idx="minor"/>
            </p:style>
          </p:sp>
          <p:sp>
            <p:nvSpPr>
              <p:cNvPr id="166" name="CustomShape 5"/>
              <p:cNvSpPr/>
              <p:nvPr/>
            </p:nvSpPr>
            <p:spPr>
              <a:xfrm>
                <a:off x="5267160" y="2485440"/>
                <a:ext cx="281520" cy="396000"/>
              </a:xfrm>
              <a:custGeom>
                <a:avLst/>
                <a:gdLst/>
                <a:ahLst/>
                <a:rect l="l" t="t" r="r" b="b"/>
                <a:pathLst>
                  <a:path w="783" h="1101">
                    <a:moveTo>
                      <a:pt x="629" y="565"/>
                    </a:moveTo>
                    <a:cubicBezTo>
                      <a:pt x="616" y="472"/>
                      <a:pt x="552" y="387"/>
                      <a:pt x="438" y="387"/>
                    </a:cubicBezTo>
                    <a:cubicBezTo>
                      <a:pt x="348" y="387"/>
                      <a:pt x="250" y="411"/>
                      <a:pt x="132" y="527"/>
                    </a:cubicBezTo>
                    <a:cubicBezTo>
                      <a:pt x="7" y="649"/>
                      <a:pt x="0" y="790"/>
                      <a:pt x="0" y="837"/>
                    </a:cubicBezTo>
                    <a:cubicBezTo>
                      <a:pt x="0" y="930"/>
                      <a:pt x="64" y="1100"/>
                      <a:pt x="272" y="1100"/>
                    </a:cubicBezTo>
                    <a:cubicBezTo>
                      <a:pt x="629" y="1100"/>
                      <a:pt x="782" y="599"/>
                      <a:pt x="782" y="387"/>
                    </a:cubicBezTo>
                    <a:cubicBezTo>
                      <a:pt x="782" y="149"/>
                      <a:pt x="646" y="0"/>
                      <a:pt x="463" y="0"/>
                    </a:cubicBezTo>
                    <a:cubicBezTo>
                      <a:pt x="246" y="0"/>
                      <a:pt x="178" y="195"/>
                      <a:pt x="178" y="238"/>
                    </a:cubicBezTo>
                    <a:cubicBezTo>
                      <a:pt x="178" y="259"/>
                      <a:pt x="187" y="289"/>
                      <a:pt x="234" y="289"/>
                    </a:cubicBezTo>
                    <a:cubicBezTo>
                      <a:pt x="280" y="289"/>
                      <a:pt x="314" y="242"/>
                      <a:pt x="314" y="208"/>
                    </a:cubicBezTo>
                    <a:cubicBezTo>
                      <a:pt x="314" y="157"/>
                      <a:pt x="268" y="157"/>
                      <a:pt x="242" y="157"/>
                    </a:cubicBezTo>
                    <a:cubicBezTo>
                      <a:pt x="310" y="47"/>
                      <a:pt x="416" y="38"/>
                      <a:pt x="459" y="38"/>
                    </a:cubicBezTo>
                    <a:cubicBezTo>
                      <a:pt x="569" y="38"/>
                      <a:pt x="671" y="115"/>
                      <a:pt x="671" y="310"/>
                    </a:cubicBezTo>
                    <a:cubicBezTo>
                      <a:pt x="671" y="365"/>
                      <a:pt x="663" y="442"/>
                      <a:pt x="633" y="565"/>
                    </a:cubicBezTo>
                    <a:cubicBezTo>
                      <a:pt x="632" y="565"/>
                      <a:pt x="630" y="565"/>
                      <a:pt x="629" y="565"/>
                    </a:cubicBezTo>
                    <a:moveTo>
                      <a:pt x="276" y="1062"/>
                    </a:moveTo>
                    <a:cubicBezTo>
                      <a:pt x="115" y="1062"/>
                      <a:pt x="115" y="905"/>
                      <a:pt x="115" y="892"/>
                    </a:cubicBezTo>
                    <a:cubicBezTo>
                      <a:pt x="115" y="850"/>
                      <a:pt x="153" y="642"/>
                      <a:pt x="212" y="552"/>
                    </a:cubicBezTo>
                    <a:cubicBezTo>
                      <a:pt x="272" y="467"/>
                      <a:pt x="344" y="421"/>
                      <a:pt x="438" y="421"/>
                    </a:cubicBezTo>
                    <a:cubicBezTo>
                      <a:pt x="599" y="421"/>
                      <a:pt x="603" y="586"/>
                      <a:pt x="603" y="616"/>
                    </a:cubicBezTo>
                    <a:cubicBezTo>
                      <a:pt x="603" y="727"/>
                      <a:pt x="510" y="1062"/>
                      <a:pt x="276" y="1062"/>
                    </a:cubicBezTo>
                    <a:close/>
                  </a:path>
                </a:pathLst>
              </a:custGeom>
              <a:solidFill>
                <a:srgbClr val="000000"/>
              </a:solidFill>
              <a:ln>
                <a:noFill/>
              </a:ln>
            </p:spPr>
            <p:style>
              <a:lnRef idx="0"/>
              <a:fillRef idx="0"/>
              <a:effectRef idx="0"/>
              <a:fontRef idx="minor"/>
            </p:style>
          </p:sp>
          <p:sp>
            <p:nvSpPr>
              <p:cNvPr id="167" name="CustomShape 6"/>
              <p:cNvSpPr/>
              <p:nvPr/>
            </p:nvSpPr>
            <p:spPr>
              <a:xfrm>
                <a:off x="5148000" y="3088080"/>
                <a:ext cx="509400" cy="21240"/>
              </a:xfrm>
              <a:custGeom>
                <a:avLst/>
                <a:gdLst/>
                <a:ahLst/>
                <a:rect l="l" t="t" r="r" b="b"/>
                <a:pathLst>
                  <a:path w="1416" h="60">
                    <a:moveTo>
                      <a:pt x="709" y="59"/>
                    </a:moveTo>
                    <a:cubicBezTo>
                      <a:pt x="473" y="59"/>
                      <a:pt x="236" y="59"/>
                      <a:pt x="0" y="59"/>
                    </a:cubicBezTo>
                    <a:cubicBezTo>
                      <a:pt x="0" y="40"/>
                      <a:pt x="0" y="20"/>
                      <a:pt x="0" y="0"/>
                    </a:cubicBezTo>
                    <a:cubicBezTo>
                      <a:pt x="472" y="0"/>
                      <a:pt x="943" y="0"/>
                      <a:pt x="1415" y="0"/>
                    </a:cubicBezTo>
                    <a:cubicBezTo>
                      <a:pt x="1415" y="20"/>
                      <a:pt x="1415" y="40"/>
                      <a:pt x="1415" y="59"/>
                    </a:cubicBezTo>
                    <a:cubicBezTo>
                      <a:pt x="1180" y="59"/>
                      <a:pt x="944" y="59"/>
                      <a:pt x="709" y="59"/>
                    </a:cubicBezTo>
                    <a:close/>
                  </a:path>
                </a:pathLst>
              </a:custGeom>
              <a:solidFill>
                <a:srgbClr val="000000"/>
              </a:solidFill>
              <a:ln>
                <a:noFill/>
              </a:ln>
            </p:spPr>
            <p:style>
              <a:lnRef idx="0"/>
              <a:fillRef idx="0"/>
              <a:effectRef idx="0"/>
              <a:fontRef idx="minor"/>
            </p:style>
          </p:sp>
          <p:sp>
            <p:nvSpPr>
              <p:cNvPr id="168" name="CustomShape 7"/>
              <p:cNvSpPr/>
              <p:nvPr/>
            </p:nvSpPr>
            <p:spPr>
              <a:xfrm>
                <a:off x="5169240" y="3218040"/>
                <a:ext cx="282960" cy="396000"/>
              </a:xfrm>
              <a:custGeom>
                <a:avLst/>
                <a:gdLst/>
                <a:ahLst/>
                <a:rect l="l" t="t" r="r" b="b"/>
                <a:pathLst>
                  <a:path w="787" h="1101">
                    <a:moveTo>
                      <a:pt x="633" y="561"/>
                    </a:moveTo>
                    <a:cubicBezTo>
                      <a:pt x="616" y="467"/>
                      <a:pt x="556" y="387"/>
                      <a:pt x="442" y="387"/>
                    </a:cubicBezTo>
                    <a:cubicBezTo>
                      <a:pt x="348" y="387"/>
                      <a:pt x="251" y="408"/>
                      <a:pt x="136" y="527"/>
                    </a:cubicBezTo>
                    <a:cubicBezTo>
                      <a:pt x="13" y="650"/>
                      <a:pt x="0" y="786"/>
                      <a:pt x="0" y="833"/>
                    </a:cubicBezTo>
                    <a:cubicBezTo>
                      <a:pt x="0" y="926"/>
                      <a:pt x="68" y="1100"/>
                      <a:pt x="276" y="1100"/>
                    </a:cubicBezTo>
                    <a:cubicBezTo>
                      <a:pt x="633" y="1100"/>
                      <a:pt x="786" y="599"/>
                      <a:pt x="786" y="387"/>
                    </a:cubicBezTo>
                    <a:cubicBezTo>
                      <a:pt x="786" y="149"/>
                      <a:pt x="646" y="0"/>
                      <a:pt x="463" y="0"/>
                    </a:cubicBezTo>
                    <a:cubicBezTo>
                      <a:pt x="246" y="0"/>
                      <a:pt x="178" y="191"/>
                      <a:pt x="178" y="234"/>
                    </a:cubicBezTo>
                    <a:cubicBezTo>
                      <a:pt x="178" y="255"/>
                      <a:pt x="191" y="285"/>
                      <a:pt x="234" y="285"/>
                    </a:cubicBezTo>
                    <a:cubicBezTo>
                      <a:pt x="285" y="285"/>
                      <a:pt x="314" y="242"/>
                      <a:pt x="314" y="208"/>
                    </a:cubicBezTo>
                    <a:cubicBezTo>
                      <a:pt x="314" y="157"/>
                      <a:pt x="272" y="157"/>
                      <a:pt x="246" y="157"/>
                    </a:cubicBezTo>
                    <a:cubicBezTo>
                      <a:pt x="310" y="47"/>
                      <a:pt x="416" y="34"/>
                      <a:pt x="459" y="34"/>
                    </a:cubicBezTo>
                    <a:cubicBezTo>
                      <a:pt x="569" y="34"/>
                      <a:pt x="675" y="115"/>
                      <a:pt x="675" y="306"/>
                    </a:cubicBezTo>
                    <a:cubicBezTo>
                      <a:pt x="675" y="365"/>
                      <a:pt x="667" y="442"/>
                      <a:pt x="633" y="561"/>
                    </a:cubicBezTo>
                    <a:moveTo>
                      <a:pt x="280" y="1058"/>
                    </a:moveTo>
                    <a:cubicBezTo>
                      <a:pt x="115" y="1058"/>
                      <a:pt x="115" y="905"/>
                      <a:pt x="115" y="888"/>
                    </a:cubicBezTo>
                    <a:cubicBezTo>
                      <a:pt x="115" y="850"/>
                      <a:pt x="153" y="642"/>
                      <a:pt x="217" y="552"/>
                    </a:cubicBezTo>
                    <a:cubicBezTo>
                      <a:pt x="276" y="467"/>
                      <a:pt x="348" y="416"/>
                      <a:pt x="442" y="416"/>
                    </a:cubicBezTo>
                    <a:cubicBezTo>
                      <a:pt x="603" y="416"/>
                      <a:pt x="607" y="586"/>
                      <a:pt x="607" y="616"/>
                    </a:cubicBezTo>
                    <a:cubicBezTo>
                      <a:pt x="607" y="722"/>
                      <a:pt x="510" y="1058"/>
                      <a:pt x="280" y="1058"/>
                    </a:cubicBezTo>
                    <a:close/>
                  </a:path>
                </a:pathLst>
              </a:custGeom>
              <a:solidFill>
                <a:srgbClr val="000000"/>
              </a:solidFill>
              <a:ln>
                <a:noFill/>
              </a:ln>
            </p:spPr>
            <p:style>
              <a:lnRef idx="0"/>
              <a:fillRef idx="0"/>
              <a:effectRef idx="0"/>
              <a:fontRef idx="minor"/>
            </p:style>
          </p:sp>
          <p:sp>
            <p:nvSpPr>
              <p:cNvPr id="169" name="CustomShape 8"/>
              <p:cNvSpPr/>
              <p:nvPr/>
            </p:nvSpPr>
            <p:spPr>
              <a:xfrm>
                <a:off x="5475240" y="3265560"/>
                <a:ext cx="165240" cy="342720"/>
              </a:xfrm>
              <a:custGeom>
                <a:avLst/>
                <a:gdLst/>
                <a:ahLst/>
                <a:rect l="l" t="t" r="r" b="b"/>
                <a:pathLst>
                  <a:path w="460" h="953">
                    <a:moveTo>
                      <a:pt x="276" y="340"/>
                    </a:moveTo>
                    <a:cubicBezTo>
                      <a:pt x="323" y="340"/>
                      <a:pt x="370" y="340"/>
                      <a:pt x="416" y="340"/>
                    </a:cubicBezTo>
                    <a:cubicBezTo>
                      <a:pt x="446" y="340"/>
                      <a:pt x="459" y="340"/>
                      <a:pt x="459" y="310"/>
                    </a:cubicBezTo>
                    <a:cubicBezTo>
                      <a:pt x="459" y="293"/>
                      <a:pt x="446" y="293"/>
                      <a:pt x="416" y="293"/>
                    </a:cubicBezTo>
                    <a:cubicBezTo>
                      <a:pt x="372" y="293"/>
                      <a:pt x="329" y="293"/>
                      <a:pt x="285" y="293"/>
                    </a:cubicBezTo>
                    <a:cubicBezTo>
                      <a:pt x="340" y="81"/>
                      <a:pt x="348" y="51"/>
                      <a:pt x="348" y="42"/>
                    </a:cubicBezTo>
                    <a:cubicBezTo>
                      <a:pt x="348" y="17"/>
                      <a:pt x="331" y="0"/>
                      <a:pt x="306" y="0"/>
                    </a:cubicBezTo>
                    <a:cubicBezTo>
                      <a:pt x="302" y="0"/>
                      <a:pt x="259" y="4"/>
                      <a:pt x="246" y="55"/>
                    </a:cubicBezTo>
                    <a:cubicBezTo>
                      <a:pt x="227" y="135"/>
                      <a:pt x="207" y="214"/>
                      <a:pt x="187" y="293"/>
                    </a:cubicBezTo>
                    <a:cubicBezTo>
                      <a:pt x="140" y="293"/>
                      <a:pt x="93" y="293"/>
                      <a:pt x="47" y="293"/>
                    </a:cubicBezTo>
                    <a:cubicBezTo>
                      <a:pt x="17" y="293"/>
                      <a:pt x="0" y="293"/>
                      <a:pt x="0" y="319"/>
                    </a:cubicBezTo>
                    <a:cubicBezTo>
                      <a:pt x="0" y="340"/>
                      <a:pt x="13" y="340"/>
                      <a:pt x="42" y="340"/>
                    </a:cubicBezTo>
                    <a:cubicBezTo>
                      <a:pt x="86" y="340"/>
                      <a:pt x="130" y="340"/>
                      <a:pt x="174" y="340"/>
                    </a:cubicBezTo>
                    <a:cubicBezTo>
                      <a:pt x="68" y="760"/>
                      <a:pt x="59" y="786"/>
                      <a:pt x="59" y="816"/>
                    </a:cubicBezTo>
                    <a:cubicBezTo>
                      <a:pt x="59" y="896"/>
                      <a:pt x="119" y="952"/>
                      <a:pt x="200" y="952"/>
                    </a:cubicBezTo>
                    <a:cubicBezTo>
                      <a:pt x="353" y="952"/>
                      <a:pt x="438" y="735"/>
                      <a:pt x="438" y="722"/>
                    </a:cubicBezTo>
                    <a:cubicBezTo>
                      <a:pt x="438" y="705"/>
                      <a:pt x="425" y="705"/>
                      <a:pt x="416" y="705"/>
                    </a:cubicBezTo>
                    <a:cubicBezTo>
                      <a:pt x="404" y="705"/>
                      <a:pt x="404" y="710"/>
                      <a:pt x="395" y="727"/>
                    </a:cubicBezTo>
                    <a:cubicBezTo>
                      <a:pt x="331" y="884"/>
                      <a:pt x="251" y="918"/>
                      <a:pt x="200" y="918"/>
                    </a:cubicBezTo>
                    <a:cubicBezTo>
                      <a:pt x="170" y="918"/>
                      <a:pt x="157" y="901"/>
                      <a:pt x="157" y="850"/>
                    </a:cubicBezTo>
                    <a:cubicBezTo>
                      <a:pt x="157" y="816"/>
                      <a:pt x="157" y="803"/>
                      <a:pt x="166" y="777"/>
                    </a:cubicBezTo>
                    <a:cubicBezTo>
                      <a:pt x="202" y="632"/>
                      <a:pt x="239" y="486"/>
                      <a:pt x="276" y="340"/>
                    </a:cubicBezTo>
                    <a:close/>
                  </a:path>
                </a:pathLst>
              </a:custGeom>
              <a:solidFill>
                <a:srgbClr val="000000"/>
              </a:solidFill>
              <a:ln>
                <a:noFill/>
              </a:ln>
            </p:spPr>
            <p:style>
              <a:lnRef idx="0"/>
              <a:fillRef idx="0"/>
              <a:effectRef idx="0"/>
              <a:fontRef idx="minor"/>
            </p:style>
          </p:sp>
          <p:sp>
            <p:nvSpPr>
              <p:cNvPr id="170" name="CustomShape 9"/>
              <p:cNvSpPr/>
              <p:nvPr/>
            </p:nvSpPr>
            <p:spPr>
              <a:xfrm>
                <a:off x="5736600" y="2996280"/>
                <a:ext cx="267480" cy="243360"/>
              </a:xfrm>
              <a:custGeom>
                <a:avLst/>
                <a:gdLst/>
                <a:ahLst/>
                <a:rect l="l" t="t" r="r" b="b"/>
                <a:pathLst>
                  <a:path w="744" h="677">
                    <a:moveTo>
                      <a:pt x="459" y="208"/>
                    </a:moveTo>
                    <a:cubicBezTo>
                      <a:pt x="467" y="170"/>
                      <a:pt x="501" y="34"/>
                      <a:pt x="603" y="34"/>
                    </a:cubicBezTo>
                    <a:cubicBezTo>
                      <a:pt x="612" y="34"/>
                      <a:pt x="650" y="34"/>
                      <a:pt x="680" y="51"/>
                    </a:cubicBezTo>
                    <a:cubicBezTo>
                      <a:pt x="637" y="59"/>
                      <a:pt x="607" y="98"/>
                      <a:pt x="607" y="132"/>
                    </a:cubicBezTo>
                    <a:cubicBezTo>
                      <a:pt x="607" y="157"/>
                      <a:pt x="624" y="187"/>
                      <a:pt x="663" y="187"/>
                    </a:cubicBezTo>
                    <a:cubicBezTo>
                      <a:pt x="697" y="187"/>
                      <a:pt x="743" y="157"/>
                      <a:pt x="743" y="98"/>
                    </a:cubicBezTo>
                    <a:cubicBezTo>
                      <a:pt x="743" y="21"/>
                      <a:pt x="658" y="0"/>
                      <a:pt x="607" y="0"/>
                    </a:cubicBezTo>
                    <a:cubicBezTo>
                      <a:pt x="518" y="0"/>
                      <a:pt x="467" y="81"/>
                      <a:pt x="450" y="115"/>
                    </a:cubicBezTo>
                    <a:cubicBezTo>
                      <a:pt x="412" y="13"/>
                      <a:pt x="331" y="0"/>
                      <a:pt x="289" y="0"/>
                    </a:cubicBezTo>
                    <a:cubicBezTo>
                      <a:pt x="132" y="0"/>
                      <a:pt x="47" y="191"/>
                      <a:pt x="47" y="229"/>
                    </a:cubicBezTo>
                    <a:cubicBezTo>
                      <a:pt x="47" y="246"/>
                      <a:pt x="64" y="246"/>
                      <a:pt x="68" y="246"/>
                    </a:cubicBezTo>
                    <a:cubicBezTo>
                      <a:pt x="76" y="246"/>
                      <a:pt x="81" y="242"/>
                      <a:pt x="85" y="229"/>
                    </a:cubicBezTo>
                    <a:cubicBezTo>
                      <a:pt x="136" y="68"/>
                      <a:pt x="234" y="34"/>
                      <a:pt x="285" y="34"/>
                    </a:cubicBezTo>
                    <a:cubicBezTo>
                      <a:pt x="314" y="34"/>
                      <a:pt x="365" y="47"/>
                      <a:pt x="365" y="132"/>
                    </a:cubicBezTo>
                    <a:cubicBezTo>
                      <a:pt x="365" y="178"/>
                      <a:pt x="340" y="280"/>
                      <a:pt x="285" y="489"/>
                    </a:cubicBezTo>
                    <a:cubicBezTo>
                      <a:pt x="263" y="582"/>
                      <a:pt x="208" y="642"/>
                      <a:pt x="144" y="642"/>
                    </a:cubicBezTo>
                    <a:cubicBezTo>
                      <a:pt x="136" y="642"/>
                      <a:pt x="102" y="642"/>
                      <a:pt x="68" y="625"/>
                    </a:cubicBezTo>
                    <a:cubicBezTo>
                      <a:pt x="106" y="616"/>
                      <a:pt x="140" y="586"/>
                      <a:pt x="140" y="544"/>
                    </a:cubicBezTo>
                    <a:cubicBezTo>
                      <a:pt x="140" y="501"/>
                      <a:pt x="106" y="493"/>
                      <a:pt x="85" y="493"/>
                    </a:cubicBezTo>
                    <a:cubicBezTo>
                      <a:pt x="38" y="493"/>
                      <a:pt x="0" y="531"/>
                      <a:pt x="0" y="578"/>
                    </a:cubicBezTo>
                    <a:cubicBezTo>
                      <a:pt x="0" y="646"/>
                      <a:pt x="76" y="676"/>
                      <a:pt x="140" y="676"/>
                    </a:cubicBezTo>
                    <a:cubicBezTo>
                      <a:pt x="242" y="676"/>
                      <a:pt x="293" y="569"/>
                      <a:pt x="297" y="561"/>
                    </a:cubicBezTo>
                    <a:cubicBezTo>
                      <a:pt x="319" y="616"/>
                      <a:pt x="370" y="676"/>
                      <a:pt x="459" y="676"/>
                    </a:cubicBezTo>
                    <a:cubicBezTo>
                      <a:pt x="612" y="676"/>
                      <a:pt x="701" y="484"/>
                      <a:pt x="701" y="446"/>
                    </a:cubicBezTo>
                    <a:cubicBezTo>
                      <a:pt x="701" y="429"/>
                      <a:pt x="684" y="429"/>
                      <a:pt x="680" y="429"/>
                    </a:cubicBezTo>
                    <a:cubicBezTo>
                      <a:pt x="667" y="429"/>
                      <a:pt x="663" y="438"/>
                      <a:pt x="663" y="446"/>
                    </a:cubicBezTo>
                    <a:cubicBezTo>
                      <a:pt x="612" y="608"/>
                      <a:pt x="510" y="642"/>
                      <a:pt x="463" y="642"/>
                    </a:cubicBezTo>
                    <a:cubicBezTo>
                      <a:pt x="404" y="642"/>
                      <a:pt x="382" y="595"/>
                      <a:pt x="382" y="544"/>
                    </a:cubicBezTo>
                    <a:cubicBezTo>
                      <a:pt x="382" y="510"/>
                      <a:pt x="391" y="480"/>
                      <a:pt x="408" y="412"/>
                    </a:cubicBezTo>
                    <a:cubicBezTo>
                      <a:pt x="425" y="344"/>
                      <a:pt x="442" y="276"/>
                      <a:pt x="459" y="208"/>
                    </a:cubicBezTo>
                    <a:close/>
                  </a:path>
                </a:pathLst>
              </a:custGeom>
              <a:solidFill>
                <a:srgbClr val="000000"/>
              </a:solidFill>
              <a:ln>
                <a:noFill/>
              </a:ln>
            </p:spPr>
            <p:style>
              <a:lnRef idx="0"/>
              <a:fillRef idx="0"/>
              <a:effectRef idx="0"/>
              <a:fontRef idx="minor"/>
            </p:style>
          </p:sp>
          <p:sp>
            <p:nvSpPr>
              <p:cNvPr id="171" name="CustomShape 10"/>
              <p:cNvSpPr/>
              <p:nvPr/>
            </p:nvSpPr>
            <p:spPr>
              <a:xfrm>
                <a:off x="6082200" y="2831040"/>
                <a:ext cx="123840" cy="536760"/>
              </a:xfrm>
              <a:custGeom>
                <a:avLst/>
                <a:gdLst/>
                <a:ahLst/>
                <a:rect l="l" t="t" r="r" b="b"/>
                <a:pathLst>
                  <a:path w="345" h="1492">
                    <a:moveTo>
                      <a:pt x="344" y="1474"/>
                    </a:moveTo>
                    <a:cubicBezTo>
                      <a:pt x="344" y="1470"/>
                      <a:pt x="344" y="1470"/>
                      <a:pt x="319" y="1445"/>
                    </a:cubicBezTo>
                    <a:cubicBezTo>
                      <a:pt x="132" y="1253"/>
                      <a:pt x="85" y="973"/>
                      <a:pt x="85" y="743"/>
                    </a:cubicBezTo>
                    <a:cubicBezTo>
                      <a:pt x="85" y="484"/>
                      <a:pt x="144" y="225"/>
                      <a:pt x="327" y="38"/>
                    </a:cubicBezTo>
                    <a:cubicBezTo>
                      <a:pt x="344" y="21"/>
                      <a:pt x="344" y="17"/>
                      <a:pt x="344" y="13"/>
                    </a:cubicBezTo>
                    <a:cubicBezTo>
                      <a:pt x="344" y="4"/>
                      <a:pt x="340" y="0"/>
                      <a:pt x="331" y="0"/>
                    </a:cubicBezTo>
                    <a:cubicBezTo>
                      <a:pt x="314" y="0"/>
                      <a:pt x="183" y="102"/>
                      <a:pt x="93" y="289"/>
                    </a:cubicBezTo>
                    <a:cubicBezTo>
                      <a:pt x="17" y="455"/>
                      <a:pt x="0" y="620"/>
                      <a:pt x="0" y="743"/>
                    </a:cubicBezTo>
                    <a:cubicBezTo>
                      <a:pt x="0" y="862"/>
                      <a:pt x="17" y="1041"/>
                      <a:pt x="98" y="1211"/>
                    </a:cubicBezTo>
                    <a:cubicBezTo>
                      <a:pt x="187" y="1394"/>
                      <a:pt x="314" y="1491"/>
                      <a:pt x="331" y="1491"/>
                    </a:cubicBezTo>
                    <a:cubicBezTo>
                      <a:pt x="340" y="1491"/>
                      <a:pt x="344" y="1487"/>
                      <a:pt x="344" y="1474"/>
                    </a:cubicBezTo>
                    <a:close/>
                  </a:path>
                </a:pathLst>
              </a:custGeom>
              <a:solidFill>
                <a:srgbClr val="000000"/>
              </a:solidFill>
              <a:ln>
                <a:noFill/>
              </a:ln>
            </p:spPr>
            <p:style>
              <a:lnRef idx="0"/>
              <a:fillRef idx="0"/>
              <a:effectRef idx="0"/>
              <a:fontRef idx="minor"/>
            </p:style>
          </p:sp>
          <p:sp>
            <p:nvSpPr>
              <p:cNvPr id="172" name="CustomShape 11"/>
              <p:cNvSpPr/>
              <p:nvPr/>
            </p:nvSpPr>
            <p:spPr>
              <a:xfrm>
                <a:off x="6250680" y="2896920"/>
                <a:ext cx="165240" cy="342720"/>
              </a:xfrm>
              <a:custGeom>
                <a:avLst/>
                <a:gdLst/>
                <a:ahLst/>
                <a:rect l="l" t="t" r="r" b="b"/>
                <a:pathLst>
                  <a:path w="460" h="953">
                    <a:moveTo>
                      <a:pt x="272" y="340"/>
                    </a:moveTo>
                    <a:cubicBezTo>
                      <a:pt x="319" y="340"/>
                      <a:pt x="365" y="340"/>
                      <a:pt x="412" y="340"/>
                    </a:cubicBezTo>
                    <a:cubicBezTo>
                      <a:pt x="442" y="340"/>
                      <a:pt x="459" y="340"/>
                      <a:pt x="459" y="310"/>
                    </a:cubicBezTo>
                    <a:cubicBezTo>
                      <a:pt x="459" y="293"/>
                      <a:pt x="442" y="293"/>
                      <a:pt x="416" y="293"/>
                    </a:cubicBezTo>
                    <a:cubicBezTo>
                      <a:pt x="372" y="293"/>
                      <a:pt x="329" y="293"/>
                      <a:pt x="285" y="293"/>
                    </a:cubicBezTo>
                    <a:cubicBezTo>
                      <a:pt x="340" y="81"/>
                      <a:pt x="344" y="51"/>
                      <a:pt x="344" y="42"/>
                    </a:cubicBezTo>
                    <a:cubicBezTo>
                      <a:pt x="344" y="17"/>
                      <a:pt x="327" y="0"/>
                      <a:pt x="302" y="0"/>
                    </a:cubicBezTo>
                    <a:cubicBezTo>
                      <a:pt x="297" y="0"/>
                      <a:pt x="255" y="4"/>
                      <a:pt x="242" y="55"/>
                    </a:cubicBezTo>
                    <a:cubicBezTo>
                      <a:pt x="222" y="135"/>
                      <a:pt x="202" y="214"/>
                      <a:pt x="183" y="293"/>
                    </a:cubicBezTo>
                    <a:cubicBezTo>
                      <a:pt x="136" y="293"/>
                      <a:pt x="89" y="293"/>
                      <a:pt x="42" y="293"/>
                    </a:cubicBezTo>
                    <a:cubicBezTo>
                      <a:pt x="13" y="293"/>
                      <a:pt x="0" y="293"/>
                      <a:pt x="0" y="323"/>
                    </a:cubicBezTo>
                    <a:cubicBezTo>
                      <a:pt x="0" y="340"/>
                      <a:pt x="13" y="340"/>
                      <a:pt x="42" y="340"/>
                    </a:cubicBezTo>
                    <a:cubicBezTo>
                      <a:pt x="86" y="340"/>
                      <a:pt x="130" y="340"/>
                      <a:pt x="174" y="340"/>
                    </a:cubicBezTo>
                    <a:cubicBezTo>
                      <a:pt x="64" y="760"/>
                      <a:pt x="59" y="786"/>
                      <a:pt x="59" y="816"/>
                    </a:cubicBezTo>
                    <a:cubicBezTo>
                      <a:pt x="59" y="896"/>
                      <a:pt x="115" y="952"/>
                      <a:pt x="195" y="952"/>
                    </a:cubicBezTo>
                    <a:cubicBezTo>
                      <a:pt x="348" y="952"/>
                      <a:pt x="433" y="735"/>
                      <a:pt x="433" y="722"/>
                    </a:cubicBezTo>
                    <a:cubicBezTo>
                      <a:pt x="433" y="705"/>
                      <a:pt x="421" y="705"/>
                      <a:pt x="416" y="705"/>
                    </a:cubicBezTo>
                    <a:cubicBezTo>
                      <a:pt x="404" y="705"/>
                      <a:pt x="399" y="714"/>
                      <a:pt x="395" y="727"/>
                    </a:cubicBezTo>
                    <a:cubicBezTo>
                      <a:pt x="327" y="884"/>
                      <a:pt x="251" y="918"/>
                      <a:pt x="200" y="918"/>
                    </a:cubicBezTo>
                    <a:cubicBezTo>
                      <a:pt x="166" y="918"/>
                      <a:pt x="153" y="901"/>
                      <a:pt x="153" y="850"/>
                    </a:cubicBezTo>
                    <a:cubicBezTo>
                      <a:pt x="153" y="816"/>
                      <a:pt x="157" y="803"/>
                      <a:pt x="161" y="777"/>
                    </a:cubicBezTo>
                    <a:cubicBezTo>
                      <a:pt x="198" y="632"/>
                      <a:pt x="235" y="486"/>
                      <a:pt x="272" y="340"/>
                    </a:cubicBezTo>
                    <a:close/>
                  </a:path>
                </a:pathLst>
              </a:custGeom>
              <a:solidFill>
                <a:srgbClr val="000000"/>
              </a:solidFill>
              <a:ln>
                <a:noFill/>
              </a:ln>
            </p:spPr>
            <p:style>
              <a:lnRef idx="0"/>
              <a:fillRef idx="0"/>
              <a:effectRef idx="0"/>
              <a:fontRef idx="minor"/>
            </p:style>
          </p:sp>
          <p:sp>
            <p:nvSpPr>
              <p:cNvPr id="173" name="CustomShape 12"/>
              <p:cNvSpPr/>
              <p:nvPr/>
            </p:nvSpPr>
            <p:spPr>
              <a:xfrm>
                <a:off x="6463080" y="2831040"/>
                <a:ext cx="123840" cy="536760"/>
              </a:xfrm>
              <a:custGeom>
                <a:avLst/>
                <a:gdLst/>
                <a:ahLst/>
                <a:rect l="l" t="t" r="r" b="b"/>
                <a:pathLst>
                  <a:path w="345" h="1492">
                    <a:moveTo>
                      <a:pt x="344" y="743"/>
                    </a:moveTo>
                    <a:cubicBezTo>
                      <a:pt x="344" y="629"/>
                      <a:pt x="327" y="450"/>
                      <a:pt x="246" y="280"/>
                    </a:cubicBezTo>
                    <a:cubicBezTo>
                      <a:pt x="157" y="98"/>
                      <a:pt x="30" y="0"/>
                      <a:pt x="13" y="0"/>
                    </a:cubicBezTo>
                    <a:cubicBezTo>
                      <a:pt x="4" y="0"/>
                      <a:pt x="0" y="4"/>
                      <a:pt x="0" y="13"/>
                    </a:cubicBezTo>
                    <a:cubicBezTo>
                      <a:pt x="0" y="17"/>
                      <a:pt x="0" y="21"/>
                      <a:pt x="25" y="47"/>
                    </a:cubicBezTo>
                    <a:cubicBezTo>
                      <a:pt x="174" y="195"/>
                      <a:pt x="259" y="433"/>
                      <a:pt x="259" y="743"/>
                    </a:cubicBezTo>
                    <a:cubicBezTo>
                      <a:pt x="259" y="998"/>
                      <a:pt x="204" y="1262"/>
                      <a:pt x="17" y="1449"/>
                    </a:cubicBezTo>
                    <a:cubicBezTo>
                      <a:pt x="0" y="1470"/>
                      <a:pt x="0" y="1470"/>
                      <a:pt x="0" y="1474"/>
                    </a:cubicBezTo>
                    <a:cubicBezTo>
                      <a:pt x="0" y="1487"/>
                      <a:pt x="4" y="1491"/>
                      <a:pt x="13" y="1491"/>
                    </a:cubicBezTo>
                    <a:cubicBezTo>
                      <a:pt x="30" y="1491"/>
                      <a:pt x="161" y="1389"/>
                      <a:pt x="251" y="1202"/>
                    </a:cubicBezTo>
                    <a:cubicBezTo>
                      <a:pt x="327" y="1037"/>
                      <a:pt x="344" y="871"/>
                      <a:pt x="344" y="743"/>
                    </a:cubicBezTo>
                    <a:close/>
                  </a:path>
                </a:pathLst>
              </a:custGeom>
              <a:solidFill>
                <a:srgbClr val="000000"/>
              </a:solidFill>
              <a:ln>
                <a:noFill/>
              </a:ln>
            </p:spPr>
            <p:style>
              <a:lnRef idx="0"/>
              <a:fillRef idx="0"/>
              <a:effectRef idx="0"/>
              <a:fontRef idx="minor"/>
            </p:style>
          </p:sp>
          <p:sp>
            <p:nvSpPr>
              <p:cNvPr id="174" name="CustomShape 13"/>
              <p:cNvSpPr/>
              <p:nvPr/>
            </p:nvSpPr>
            <p:spPr>
              <a:xfrm>
                <a:off x="6819480" y="3035880"/>
                <a:ext cx="357840" cy="125280"/>
              </a:xfrm>
              <a:custGeom>
                <a:avLst/>
                <a:gdLst/>
                <a:ahLst/>
                <a:rect l="l" t="t" r="r" b="b"/>
                <a:pathLst>
                  <a:path w="995" h="349">
                    <a:moveTo>
                      <a:pt x="943" y="59"/>
                    </a:moveTo>
                    <a:cubicBezTo>
                      <a:pt x="964" y="59"/>
                      <a:pt x="994" y="59"/>
                      <a:pt x="994" y="30"/>
                    </a:cubicBezTo>
                    <a:cubicBezTo>
                      <a:pt x="994" y="0"/>
                      <a:pt x="964" y="0"/>
                      <a:pt x="943" y="0"/>
                    </a:cubicBezTo>
                    <a:cubicBezTo>
                      <a:pt x="646" y="0"/>
                      <a:pt x="348" y="0"/>
                      <a:pt x="51" y="0"/>
                    </a:cubicBezTo>
                    <a:cubicBezTo>
                      <a:pt x="30" y="0"/>
                      <a:pt x="0" y="0"/>
                      <a:pt x="0" y="30"/>
                    </a:cubicBezTo>
                    <a:cubicBezTo>
                      <a:pt x="0" y="59"/>
                      <a:pt x="30" y="59"/>
                      <a:pt x="51" y="59"/>
                    </a:cubicBezTo>
                    <a:cubicBezTo>
                      <a:pt x="348" y="59"/>
                      <a:pt x="646" y="59"/>
                      <a:pt x="943" y="59"/>
                    </a:cubicBezTo>
                    <a:moveTo>
                      <a:pt x="943" y="348"/>
                    </a:moveTo>
                    <a:cubicBezTo>
                      <a:pt x="964" y="348"/>
                      <a:pt x="994" y="348"/>
                      <a:pt x="994" y="319"/>
                    </a:cubicBezTo>
                    <a:cubicBezTo>
                      <a:pt x="994" y="289"/>
                      <a:pt x="964" y="289"/>
                      <a:pt x="943" y="289"/>
                    </a:cubicBezTo>
                    <a:cubicBezTo>
                      <a:pt x="646" y="289"/>
                      <a:pt x="348" y="289"/>
                      <a:pt x="51" y="289"/>
                    </a:cubicBezTo>
                    <a:cubicBezTo>
                      <a:pt x="30" y="289"/>
                      <a:pt x="0" y="289"/>
                      <a:pt x="0" y="319"/>
                    </a:cubicBezTo>
                    <a:cubicBezTo>
                      <a:pt x="0" y="348"/>
                      <a:pt x="30" y="348"/>
                      <a:pt x="51" y="348"/>
                    </a:cubicBezTo>
                    <a:cubicBezTo>
                      <a:pt x="348" y="348"/>
                      <a:pt x="646" y="348"/>
                      <a:pt x="943" y="348"/>
                    </a:cubicBezTo>
                    <a:close/>
                  </a:path>
                </a:pathLst>
              </a:custGeom>
              <a:solidFill>
                <a:srgbClr val="000000"/>
              </a:solidFill>
              <a:ln>
                <a:noFill/>
              </a:ln>
            </p:spPr>
            <p:style>
              <a:lnRef idx="0"/>
              <a:fillRef idx="0"/>
              <a:effectRef idx="0"/>
              <a:fontRef idx="minor"/>
            </p:style>
          </p:sp>
          <p:sp>
            <p:nvSpPr>
              <p:cNvPr id="175" name="CustomShape 14"/>
              <p:cNvSpPr/>
              <p:nvPr/>
            </p:nvSpPr>
            <p:spPr>
              <a:xfrm>
                <a:off x="7385400" y="2855520"/>
                <a:ext cx="267480" cy="487800"/>
              </a:xfrm>
              <a:custGeom>
                <a:avLst/>
                <a:gdLst/>
                <a:ahLst/>
                <a:rect l="l" t="t" r="r" b="b"/>
                <a:pathLst>
                  <a:path w="744" h="1356">
                    <a:moveTo>
                      <a:pt x="472" y="455"/>
                    </a:moveTo>
                    <a:cubicBezTo>
                      <a:pt x="514" y="455"/>
                      <a:pt x="556" y="455"/>
                      <a:pt x="599" y="455"/>
                    </a:cubicBezTo>
                    <a:cubicBezTo>
                      <a:pt x="629" y="455"/>
                      <a:pt x="641" y="455"/>
                      <a:pt x="641" y="425"/>
                    </a:cubicBezTo>
                    <a:cubicBezTo>
                      <a:pt x="641" y="408"/>
                      <a:pt x="629" y="408"/>
                      <a:pt x="603" y="408"/>
                    </a:cubicBezTo>
                    <a:cubicBezTo>
                      <a:pt x="562" y="408"/>
                      <a:pt x="521" y="408"/>
                      <a:pt x="480" y="408"/>
                    </a:cubicBezTo>
                    <a:cubicBezTo>
                      <a:pt x="490" y="351"/>
                      <a:pt x="500" y="295"/>
                      <a:pt x="510" y="238"/>
                    </a:cubicBezTo>
                    <a:cubicBezTo>
                      <a:pt x="514" y="204"/>
                      <a:pt x="535" y="102"/>
                      <a:pt x="544" y="81"/>
                    </a:cubicBezTo>
                    <a:cubicBezTo>
                      <a:pt x="561" y="55"/>
                      <a:pt x="586" y="30"/>
                      <a:pt x="616" y="30"/>
                    </a:cubicBezTo>
                    <a:cubicBezTo>
                      <a:pt x="620" y="30"/>
                      <a:pt x="658" y="30"/>
                      <a:pt x="688" y="59"/>
                    </a:cubicBezTo>
                    <a:cubicBezTo>
                      <a:pt x="624" y="64"/>
                      <a:pt x="607" y="115"/>
                      <a:pt x="607" y="140"/>
                    </a:cubicBezTo>
                    <a:cubicBezTo>
                      <a:pt x="607" y="174"/>
                      <a:pt x="633" y="191"/>
                      <a:pt x="663" y="191"/>
                    </a:cubicBezTo>
                    <a:cubicBezTo>
                      <a:pt x="701" y="191"/>
                      <a:pt x="743" y="157"/>
                      <a:pt x="743" y="102"/>
                    </a:cubicBezTo>
                    <a:cubicBezTo>
                      <a:pt x="743" y="34"/>
                      <a:pt x="675" y="0"/>
                      <a:pt x="616" y="0"/>
                    </a:cubicBezTo>
                    <a:cubicBezTo>
                      <a:pt x="565" y="0"/>
                      <a:pt x="472" y="25"/>
                      <a:pt x="425" y="174"/>
                    </a:cubicBezTo>
                    <a:cubicBezTo>
                      <a:pt x="416" y="204"/>
                      <a:pt x="412" y="221"/>
                      <a:pt x="378" y="408"/>
                    </a:cubicBezTo>
                    <a:cubicBezTo>
                      <a:pt x="343" y="408"/>
                      <a:pt x="307" y="408"/>
                      <a:pt x="272" y="408"/>
                    </a:cubicBezTo>
                    <a:cubicBezTo>
                      <a:pt x="246" y="408"/>
                      <a:pt x="229" y="408"/>
                      <a:pt x="229" y="438"/>
                    </a:cubicBezTo>
                    <a:cubicBezTo>
                      <a:pt x="229" y="455"/>
                      <a:pt x="242" y="455"/>
                      <a:pt x="272" y="455"/>
                    </a:cubicBezTo>
                    <a:cubicBezTo>
                      <a:pt x="304" y="455"/>
                      <a:pt x="337" y="455"/>
                      <a:pt x="370" y="455"/>
                    </a:cubicBezTo>
                    <a:cubicBezTo>
                      <a:pt x="333" y="650"/>
                      <a:pt x="296" y="845"/>
                      <a:pt x="259" y="1041"/>
                    </a:cubicBezTo>
                    <a:cubicBezTo>
                      <a:pt x="229" y="1185"/>
                      <a:pt x="204" y="1321"/>
                      <a:pt x="127" y="1321"/>
                    </a:cubicBezTo>
                    <a:cubicBezTo>
                      <a:pt x="123" y="1321"/>
                      <a:pt x="85" y="1321"/>
                      <a:pt x="55" y="1296"/>
                    </a:cubicBezTo>
                    <a:cubicBezTo>
                      <a:pt x="123" y="1292"/>
                      <a:pt x="140" y="1236"/>
                      <a:pt x="140" y="1215"/>
                    </a:cubicBezTo>
                    <a:cubicBezTo>
                      <a:pt x="140" y="1181"/>
                      <a:pt x="110" y="1164"/>
                      <a:pt x="85" y="1164"/>
                    </a:cubicBezTo>
                    <a:cubicBezTo>
                      <a:pt x="42" y="1164"/>
                      <a:pt x="0" y="1198"/>
                      <a:pt x="0" y="1253"/>
                    </a:cubicBezTo>
                    <a:cubicBezTo>
                      <a:pt x="0" y="1321"/>
                      <a:pt x="68" y="1355"/>
                      <a:pt x="127" y="1355"/>
                    </a:cubicBezTo>
                    <a:cubicBezTo>
                      <a:pt x="208" y="1355"/>
                      <a:pt x="268" y="1266"/>
                      <a:pt x="297" y="1211"/>
                    </a:cubicBezTo>
                    <a:cubicBezTo>
                      <a:pt x="344" y="1117"/>
                      <a:pt x="378" y="939"/>
                      <a:pt x="378" y="926"/>
                    </a:cubicBezTo>
                    <a:cubicBezTo>
                      <a:pt x="409" y="769"/>
                      <a:pt x="440" y="612"/>
                      <a:pt x="472" y="455"/>
                    </a:cubicBezTo>
                    <a:close/>
                  </a:path>
                </a:pathLst>
              </a:custGeom>
              <a:solidFill>
                <a:srgbClr val="000000"/>
              </a:solidFill>
              <a:ln>
                <a:noFill/>
              </a:ln>
            </p:spPr>
            <p:style>
              <a:lnRef idx="0"/>
              <a:fillRef idx="0"/>
              <a:effectRef idx="0"/>
              <a:fontRef idx="minor"/>
            </p:style>
          </p:sp>
          <p:sp>
            <p:nvSpPr>
              <p:cNvPr id="176" name="CustomShape 15"/>
              <p:cNvSpPr/>
              <p:nvPr/>
            </p:nvSpPr>
            <p:spPr>
              <a:xfrm>
                <a:off x="7731000" y="2831040"/>
                <a:ext cx="125280" cy="536760"/>
              </a:xfrm>
              <a:custGeom>
                <a:avLst/>
                <a:gdLst/>
                <a:ahLst/>
                <a:rect l="l" t="t" r="r" b="b"/>
                <a:pathLst>
                  <a:path w="349" h="1492">
                    <a:moveTo>
                      <a:pt x="348" y="1474"/>
                    </a:moveTo>
                    <a:cubicBezTo>
                      <a:pt x="348" y="1470"/>
                      <a:pt x="348" y="1470"/>
                      <a:pt x="323" y="1445"/>
                    </a:cubicBezTo>
                    <a:cubicBezTo>
                      <a:pt x="136" y="1253"/>
                      <a:pt x="89" y="973"/>
                      <a:pt x="89" y="743"/>
                    </a:cubicBezTo>
                    <a:cubicBezTo>
                      <a:pt x="89" y="484"/>
                      <a:pt x="144" y="225"/>
                      <a:pt x="327" y="38"/>
                    </a:cubicBezTo>
                    <a:cubicBezTo>
                      <a:pt x="348" y="21"/>
                      <a:pt x="348" y="17"/>
                      <a:pt x="348" y="13"/>
                    </a:cubicBezTo>
                    <a:cubicBezTo>
                      <a:pt x="348" y="4"/>
                      <a:pt x="340" y="0"/>
                      <a:pt x="331" y="0"/>
                    </a:cubicBezTo>
                    <a:cubicBezTo>
                      <a:pt x="319" y="0"/>
                      <a:pt x="183" y="102"/>
                      <a:pt x="93" y="289"/>
                    </a:cubicBezTo>
                    <a:cubicBezTo>
                      <a:pt x="17" y="455"/>
                      <a:pt x="0" y="620"/>
                      <a:pt x="0" y="743"/>
                    </a:cubicBezTo>
                    <a:cubicBezTo>
                      <a:pt x="0" y="862"/>
                      <a:pt x="17" y="1041"/>
                      <a:pt x="98" y="1211"/>
                    </a:cubicBezTo>
                    <a:cubicBezTo>
                      <a:pt x="187" y="1394"/>
                      <a:pt x="319" y="1491"/>
                      <a:pt x="331" y="1491"/>
                    </a:cubicBezTo>
                    <a:cubicBezTo>
                      <a:pt x="340" y="1491"/>
                      <a:pt x="348" y="1487"/>
                      <a:pt x="348" y="1474"/>
                    </a:cubicBezTo>
                    <a:close/>
                  </a:path>
                </a:pathLst>
              </a:custGeom>
              <a:solidFill>
                <a:srgbClr val="000000"/>
              </a:solidFill>
              <a:ln>
                <a:noFill/>
              </a:ln>
            </p:spPr>
            <p:style>
              <a:lnRef idx="0"/>
              <a:fillRef idx="0"/>
              <a:effectRef idx="0"/>
              <a:fontRef idx="minor"/>
            </p:style>
          </p:sp>
          <p:sp>
            <p:nvSpPr>
              <p:cNvPr id="177" name="CustomShape 16"/>
              <p:cNvSpPr/>
              <p:nvPr/>
            </p:nvSpPr>
            <p:spPr>
              <a:xfrm>
                <a:off x="7902000" y="2996280"/>
                <a:ext cx="267480" cy="243360"/>
              </a:xfrm>
              <a:custGeom>
                <a:avLst/>
                <a:gdLst/>
                <a:ahLst/>
                <a:rect l="l" t="t" r="r" b="b"/>
                <a:pathLst>
                  <a:path w="744" h="677">
                    <a:moveTo>
                      <a:pt x="455" y="208"/>
                    </a:moveTo>
                    <a:cubicBezTo>
                      <a:pt x="463" y="170"/>
                      <a:pt x="501" y="34"/>
                      <a:pt x="603" y="34"/>
                    </a:cubicBezTo>
                    <a:cubicBezTo>
                      <a:pt x="612" y="34"/>
                      <a:pt x="646" y="34"/>
                      <a:pt x="680" y="51"/>
                    </a:cubicBezTo>
                    <a:cubicBezTo>
                      <a:pt x="637" y="59"/>
                      <a:pt x="607" y="98"/>
                      <a:pt x="607" y="132"/>
                    </a:cubicBezTo>
                    <a:cubicBezTo>
                      <a:pt x="607" y="157"/>
                      <a:pt x="624" y="187"/>
                      <a:pt x="663" y="187"/>
                    </a:cubicBezTo>
                    <a:cubicBezTo>
                      <a:pt x="697" y="187"/>
                      <a:pt x="743" y="157"/>
                      <a:pt x="743" y="98"/>
                    </a:cubicBezTo>
                    <a:cubicBezTo>
                      <a:pt x="743" y="21"/>
                      <a:pt x="654" y="0"/>
                      <a:pt x="603" y="0"/>
                    </a:cubicBezTo>
                    <a:cubicBezTo>
                      <a:pt x="518" y="0"/>
                      <a:pt x="467" y="81"/>
                      <a:pt x="450" y="115"/>
                    </a:cubicBezTo>
                    <a:cubicBezTo>
                      <a:pt x="412" y="13"/>
                      <a:pt x="331" y="0"/>
                      <a:pt x="289" y="0"/>
                    </a:cubicBezTo>
                    <a:cubicBezTo>
                      <a:pt x="132" y="0"/>
                      <a:pt x="47" y="191"/>
                      <a:pt x="47" y="229"/>
                    </a:cubicBezTo>
                    <a:cubicBezTo>
                      <a:pt x="47" y="246"/>
                      <a:pt x="58" y="241"/>
                      <a:pt x="64" y="246"/>
                    </a:cubicBezTo>
                    <a:cubicBezTo>
                      <a:pt x="76" y="246"/>
                      <a:pt x="81" y="242"/>
                      <a:pt x="85" y="229"/>
                    </a:cubicBezTo>
                    <a:cubicBezTo>
                      <a:pt x="136" y="68"/>
                      <a:pt x="234" y="34"/>
                      <a:pt x="285" y="34"/>
                    </a:cubicBezTo>
                    <a:cubicBezTo>
                      <a:pt x="314" y="34"/>
                      <a:pt x="365" y="47"/>
                      <a:pt x="365" y="132"/>
                    </a:cubicBezTo>
                    <a:cubicBezTo>
                      <a:pt x="365" y="178"/>
                      <a:pt x="340" y="280"/>
                      <a:pt x="285" y="489"/>
                    </a:cubicBezTo>
                    <a:cubicBezTo>
                      <a:pt x="259" y="582"/>
                      <a:pt x="208" y="642"/>
                      <a:pt x="144" y="642"/>
                    </a:cubicBezTo>
                    <a:cubicBezTo>
                      <a:pt x="132" y="642"/>
                      <a:pt x="98" y="642"/>
                      <a:pt x="68" y="625"/>
                    </a:cubicBezTo>
                    <a:cubicBezTo>
                      <a:pt x="106" y="616"/>
                      <a:pt x="140" y="586"/>
                      <a:pt x="140" y="544"/>
                    </a:cubicBezTo>
                    <a:cubicBezTo>
                      <a:pt x="140" y="501"/>
                      <a:pt x="106" y="493"/>
                      <a:pt x="85" y="493"/>
                    </a:cubicBezTo>
                    <a:cubicBezTo>
                      <a:pt x="38" y="493"/>
                      <a:pt x="0" y="531"/>
                      <a:pt x="0" y="578"/>
                    </a:cubicBezTo>
                    <a:cubicBezTo>
                      <a:pt x="0" y="646"/>
                      <a:pt x="76" y="676"/>
                      <a:pt x="140" y="676"/>
                    </a:cubicBezTo>
                    <a:cubicBezTo>
                      <a:pt x="238" y="676"/>
                      <a:pt x="293" y="569"/>
                      <a:pt x="297" y="561"/>
                    </a:cubicBezTo>
                    <a:cubicBezTo>
                      <a:pt x="314" y="616"/>
                      <a:pt x="370" y="676"/>
                      <a:pt x="459" y="676"/>
                    </a:cubicBezTo>
                    <a:cubicBezTo>
                      <a:pt x="612" y="676"/>
                      <a:pt x="697" y="484"/>
                      <a:pt x="697" y="446"/>
                    </a:cubicBezTo>
                    <a:cubicBezTo>
                      <a:pt x="697" y="429"/>
                      <a:pt x="684" y="429"/>
                      <a:pt x="680" y="429"/>
                    </a:cubicBezTo>
                    <a:cubicBezTo>
                      <a:pt x="667" y="429"/>
                      <a:pt x="663" y="438"/>
                      <a:pt x="658" y="446"/>
                    </a:cubicBezTo>
                    <a:cubicBezTo>
                      <a:pt x="612" y="608"/>
                      <a:pt x="510" y="642"/>
                      <a:pt x="463" y="642"/>
                    </a:cubicBezTo>
                    <a:cubicBezTo>
                      <a:pt x="404" y="642"/>
                      <a:pt x="378" y="595"/>
                      <a:pt x="378" y="544"/>
                    </a:cubicBezTo>
                    <a:cubicBezTo>
                      <a:pt x="378" y="510"/>
                      <a:pt x="391" y="480"/>
                      <a:pt x="404" y="412"/>
                    </a:cubicBezTo>
                    <a:cubicBezTo>
                      <a:pt x="421" y="344"/>
                      <a:pt x="438" y="276"/>
                      <a:pt x="455" y="208"/>
                    </a:cubicBezTo>
                    <a:close/>
                  </a:path>
                </a:pathLst>
              </a:custGeom>
              <a:solidFill>
                <a:srgbClr val="000000"/>
              </a:solidFill>
              <a:ln>
                <a:noFill/>
              </a:ln>
            </p:spPr>
            <p:style>
              <a:lnRef idx="0"/>
              <a:fillRef idx="0"/>
              <a:effectRef idx="0"/>
              <a:fontRef idx="minor"/>
            </p:style>
          </p:sp>
          <p:sp>
            <p:nvSpPr>
              <p:cNvPr id="178" name="CustomShape 17"/>
              <p:cNvSpPr/>
              <p:nvPr/>
            </p:nvSpPr>
            <p:spPr>
              <a:xfrm>
                <a:off x="8247600" y="2831040"/>
                <a:ext cx="123840" cy="536760"/>
              </a:xfrm>
              <a:custGeom>
                <a:avLst/>
                <a:gdLst/>
                <a:ahLst/>
                <a:rect l="l" t="t" r="r" b="b"/>
                <a:pathLst>
                  <a:path w="345" h="1492">
                    <a:moveTo>
                      <a:pt x="344" y="1474"/>
                    </a:moveTo>
                    <a:cubicBezTo>
                      <a:pt x="344" y="1470"/>
                      <a:pt x="344" y="1470"/>
                      <a:pt x="319" y="1445"/>
                    </a:cubicBezTo>
                    <a:cubicBezTo>
                      <a:pt x="132" y="1253"/>
                      <a:pt x="85" y="973"/>
                      <a:pt x="85" y="743"/>
                    </a:cubicBezTo>
                    <a:cubicBezTo>
                      <a:pt x="85" y="484"/>
                      <a:pt x="140" y="225"/>
                      <a:pt x="327" y="38"/>
                    </a:cubicBezTo>
                    <a:cubicBezTo>
                      <a:pt x="344" y="21"/>
                      <a:pt x="344" y="17"/>
                      <a:pt x="344" y="13"/>
                    </a:cubicBezTo>
                    <a:cubicBezTo>
                      <a:pt x="344" y="4"/>
                      <a:pt x="340" y="0"/>
                      <a:pt x="331" y="0"/>
                    </a:cubicBezTo>
                    <a:cubicBezTo>
                      <a:pt x="314" y="0"/>
                      <a:pt x="178" y="102"/>
                      <a:pt x="93" y="289"/>
                    </a:cubicBezTo>
                    <a:cubicBezTo>
                      <a:pt x="17" y="455"/>
                      <a:pt x="0" y="620"/>
                      <a:pt x="0" y="743"/>
                    </a:cubicBezTo>
                    <a:cubicBezTo>
                      <a:pt x="0" y="862"/>
                      <a:pt x="13" y="1041"/>
                      <a:pt x="98" y="1211"/>
                    </a:cubicBezTo>
                    <a:cubicBezTo>
                      <a:pt x="187" y="1394"/>
                      <a:pt x="314" y="1491"/>
                      <a:pt x="331" y="1491"/>
                    </a:cubicBezTo>
                    <a:cubicBezTo>
                      <a:pt x="340" y="1491"/>
                      <a:pt x="344" y="1487"/>
                      <a:pt x="344" y="1474"/>
                    </a:cubicBezTo>
                    <a:close/>
                  </a:path>
                </a:pathLst>
              </a:custGeom>
              <a:solidFill>
                <a:srgbClr val="000000"/>
              </a:solidFill>
              <a:ln>
                <a:noFill/>
              </a:ln>
            </p:spPr>
            <p:style>
              <a:lnRef idx="0"/>
              <a:fillRef idx="0"/>
              <a:effectRef idx="0"/>
              <a:fontRef idx="minor"/>
            </p:style>
          </p:sp>
          <p:sp>
            <p:nvSpPr>
              <p:cNvPr id="179" name="CustomShape 18"/>
              <p:cNvSpPr/>
              <p:nvPr/>
            </p:nvSpPr>
            <p:spPr>
              <a:xfrm>
                <a:off x="8414640" y="2896920"/>
                <a:ext cx="165240" cy="342720"/>
              </a:xfrm>
              <a:custGeom>
                <a:avLst/>
                <a:gdLst/>
                <a:ahLst/>
                <a:rect l="l" t="t" r="r" b="b"/>
                <a:pathLst>
                  <a:path w="460" h="953">
                    <a:moveTo>
                      <a:pt x="276" y="340"/>
                    </a:moveTo>
                    <a:cubicBezTo>
                      <a:pt x="323" y="340"/>
                      <a:pt x="370" y="340"/>
                      <a:pt x="416" y="340"/>
                    </a:cubicBezTo>
                    <a:cubicBezTo>
                      <a:pt x="446" y="340"/>
                      <a:pt x="459" y="340"/>
                      <a:pt x="459" y="310"/>
                    </a:cubicBezTo>
                    <a:cubicBezTo>
                      <a:pt x="459" y="293"/>
                      <a:pt x="446" y="293"/>
                      <a:pt x="421" y="293"/>
                    </a:cubicBezTo>
                    <a:cubicBezTo>
                      <a:pt x="377" y="293"/>
                      <a:pt x="333" y="293"/>
                      <a:pt x="289" y="293"/>
                    </a:cubicBezTo>
                    <a:cubicBezTo>
                      <a:pt x="340" y="81"/>
                      <a:pt x="348" y="51"/>
                      <a:pt x="348" y="42"/>
                    </a:cubicBezTo>
                    <a:cubicBezTo>
                      <a:pt x="348" y="17"/>
                      <a:pt x="331" y="0"/>
                      <a:pt x="306" y="0"/>
                    </a:cubicBezTo>
                    <a:cubicBezTo>
                      <a:pt x="302" y="0"/>
                      <a:pt x="259" y="4"/>
                      <a:pt x="246" y="55"/>
                    </a:cubicBezTo>
                    <a:cubicBezTo>
                      <a:pt x="227" y="135"/>
                      <a:pt x="207" y="214"/>
                      <a:pt x="187" y="293"/>
                    </a:cubicBezTo>
                    <a:cubicBezTo>
                      <a:pt x="140" y="293"/>
                      <a:pt x="93" y="293"/>
                      <a:pt x="47" y="293"/>
                    </a:cubicBezTo>
                    <a:cubicBezTo>
                      <a:pt x="17" y="293"/>
                      <a:pt x="0" y="293"/>
                      <a:pt x="0" y="323"/>
                    </a:cubicBezTo>
                    <a:cubicBezTo>
                      <a:pt x="0" y="340"/>
                      <a:pt x="13" y="340"/>
                      <a:pt x="42" y="340"/>
                    </a:cubicBezTo>
                    <a:cubicBezTo>
                      <a:pt x="86" y="340"/>
                      <a:pt x="130" y="340"/>
                      <a:pt x="174" y="340"/>
                    </a:cubicBezTo>
                    <a:cubicBezTo>
                      <a:pt x="68" y="760"/>
                      <a:pt x="64" y="786"/>
                      <a:pt x="64" y="816"/>
                    </a:cubicBezTo>
                    <a:cubicBezTo>
                      <a:pt x="64" y="896"/>
                      <a:pt x="119" y="952"/>
                      <a:pt x="200" y="952"/>
                    </a:cubicBezTo>
                    <a:cubicBezTo>
                      <a:pt x="353" y="952"/>
                      <a:pt x="438" y="735"/>
                      <a:pt x="438" y="722"/>
                    </a:cubicBezTo>
                    <a:cubicBezTo>
                      <a:pt x="438" y="705"/>
                      <a:pt x="425" y="705"/>
                      <a:pt x="421" y="705"/>
                    </a:cubicBezTo>
                    <a:cubicBezTo>
                      <a:pt x="404" y="705"/>
                      <a:pt x="404" y="714"/>
                      <a:pt x="395" y="727"/>
                    </a:cubicBezTo>
                    <a:cubicBezTo>
                      <a:pt x="331" y="884"/>
                      <a:pt x="255" y="918"/>
                      <a:pt x="204" y="918"/>
                    </a:cubicBezTo>
                    <a:cubicBezTo>
                      <a:pt x="170" y="918"/>
                      <a:pt x="157" y="901"/>
                      <a:pt x="157" y="850"/>
                    </a:cubicBezTo>
                    <a:cubicBezTo>
                      <a:pt x="157" y="816"/>
                      <a:pt x="157" y="803"/>
                      <a:pt x="166" y="777"/>
                    </a:cubicBezTo>
                    <a:cubicBezTo>
                      <a:pt x="202" y="632"/>
                      <a:pt x="239" y="486"/>
                      <a:pt x="276" y="340"/>
                    </a:cubicBezTo>
                    <a:close/>
                  </a:path>
                </a:pathLst>
              </a:custGeom>
              <a:solidFill>
                <a:srgbClr val="000000"/>
              </a:solidFill>
              <a:ln>
                <a:noFill/>
              </a:ln>
            </p:spPr>
            <p:style>
              <a:lnRef idx="0"/>
              <a:fillRef idx="0"/>
              <a:effectRef idx="0"/>
              <a:fontRef idx="minor"/>
            </p:style>
          </p:sp>
          <p:sp>
            <p:nvSpPr>
              <p:cNvPr id="180" name="CustomShape 19"/>
              <p:cNvSpPr/>
              <p:nvPr/>
            </p:nvSpPr>
            <p:spPr>
              <a:xfrm>
                <a:off x="8627040" y="2831040"/>
                <a:ext cx="125280" cy="536760"/>
              </a:xfrm>
              <a:custGeom>
                <a:avLst/>
                <a:gdLst/>
                <a:ahLst/>
                <a:rect l="l" t="t" r="r" b="b"/>
                <a:pathLst>
                  <a:path w="349" h="1492">
                    <a:moveTo>
                      <a:pt x="348" y="743"/>
                    </a:moveTo>
                    <a:cubicBezTo>
                      <a:pt x="348" y="629"/>
                      <a:pt x="331" y="450"/>
                      <a:pt x="251" y="280"/>
                    </a:cubicBezTo>
                    <a:cubicBezTo>
                      <a:pt x="161" y="98"/>
                      <a:pt x="30" y="0"/>
                      <a:pt x="17" y="0"/>
                    </a:cubicBezTo>
                    <a:cubicBezTo>
                      <a:pt x="8" y="0"/>
                      <a:pt x="0" y="4"/>
                      <a:pt x="0" y="13"/>
                    </a:cubicBezTo>
                    <a:cubicBezTo>
                      <a:pt x="0" y="17"/>
                      <a:pt x="0" y="21"/>
                      <a:pt x="30" y="47"/>
                    </a:cubicBezTo>
                    <a:cubicBezTo>
                      <a:pt x="174" y="195"/>
                      <a:pt x="259" y="433"/>
                      <a:pt x="259" y="743"/>
                    </a:cubicBezTo>
                    <a:cubicBezTo>
                      <a:pt x="259" y="998"/>
                      <a:pt x="204" y="1262"/>
                      <a:pt x="21" y="1449"/>
                    </a:cubicBezTo>
                    <a:cubicBezTo>
                      <a:pt x="0" y="1470"/>
                      <a:pt x="0" y="1470"/>
                      <a:pt x="0" y="1474"/>
                    </a:cubicBezTo>
                    <a:cubicBezTo>
                      <a:pt x="0" y="1487"/>
                      <a:pt x="8" y="1491"/>
                      <a:pt x="17" y="1491"/>
                    </a:cubicBezTo>
                    <a:cubicBezTo>
                      <a:pt x="30" y="1491"/>
                      <a:pt x="166" y="1389"/>
                      <a:pt x="255" y="1202"/>
                    </a:cubicBezTo>
                    <a:cubicBezTo>
                      <a:pt x="331" y="1037"/>
                      <a:pt x="348" y="871"/>
                      <a:pt x="348" y="743"/>
                    </a:cubicBezTo>
                    <a:close/>
                  </a:path>
                </a:pathLst>
              </a:custGeom>
              <a:solidFill>
                <a:srgbClr val="000000"/>
              </a:solidFill>
              <a:ln>
                <a:noFill/>
              </a:ln>
            </p:spPr>
            <p:style>
              <a:lnRef idx="0"/>
              <a:fillRef idx="0"/>
              <a:effectRef idx="0"/>
              <a:fontRef idx="minor"/>
            </p:style>
          </p:sp>
          <p:sp>
            <p:nvSpPr>
              <p:cNvPr id="181" name="CustomShape 20"/>
              <p:cNvSpPr/>
              <p:nvPr/>
            </p:nvSpPr>
            <p:spPr>
              <a:xfrm>
                <a:off x="8851680" y="3176640"/>
                <a:ext cx="62640" cy="160560"/>
              </a:xfrm>
              <a:custGeom>
                <a:avLst/>
                <a:gdLst/>
                <a:ahLst/>
                <a:rect l="l" t="t" r="r" b="b"/>
                <a:pathLst>
                  <a:path w="175" h="447">
                    <a:moveTo>
                      <a:pt x="174" y="157"/>
                    </a:moveTo>
                    <a:cubicBezTo>
                      <a:pt x="174" y="59"/>
                      <a:pt x="136" y="0"/>
                      <a:pt x="81" y="0"/>
                    </a:cubicBezTo>
                    <a:cubicBezTo>
                      <a:pt x="30" y="0"/>
                      <a:pt x="0" y="38"/>
                      <a:pt x="0" y="81"/>
                    </a:cubicBezTo>
                    <a:cubicBezTo>
                      <a:pt x="0" y="119"/>
                      <a:pt x="30" y="157"/>
                      <a:pt x="81" y="157"/>
                    </a:cubicBezTo>
                    <a:cubicBezTo>
                      <a:pt x="98" y="157"/>
                      <a:pt x="119" y="153"/>
                      <a:pt x="132" y="140"/>
                    </a:cubicBezTo>
                    <a:cubicBezTo>
                      <a:pt x="136" y="136"/>
                      <a:pt x="136" y="136"/>
                      <a:pt x="140" y="136"/>
                    </a:cubicBezTo>
                    <a:cubicBezTo>
                      <a:pt x="140" y="143"/>
                      <a:pt x="140" y="136"/>
                      <a:pt x="140" y="157"/>
                    </a:cubicBezTo>
                    <a:cubicBezTo>
                      <a:pt x="140" y="268"/>
                      <a:pt x="89" y="357"/>
                      <a:pt x="42" y="404"/>
                    </a:cubicBezTo>
                    <a:cubicBezTo>
                      <a:pt x="25" y="421"/>
                      <a:pt x="25" y="425"/>
                      <a:pt x="25" y="429"/>
                    </a:cubicBezTo>
                    <a:cubicBezTo>
                      <a:pt x="25" y="442"/>
                      <a:pt x="30" y="446"/>
                      <a:pt x="38" y="446"/>
                    </a:cubicBezTo>
                    <a:cubicBezTo>
                      <a:pt x="55" y="446"/>
                      <a:pt x="174" y="331"/>
                      <a:pt x="174" y="157"/>
                    </a:cubicBezTo>
                    <a:close/>
                  </a:path>
                </a:pathLst>
              </a:custGeom>
              <a:solidFill>
                <a:srgbClr val="000000"/>
              </a:solidFill>
              <a:ln>
                <a:noFill/>
              </a:ln>
            </p:spPr>
            <p:style>
              <a:lnRef idx="0"/>
              <a:fillRef idx="0"/>
              <a:effectRef idx="0"/>
              <a:fontRef idx="minor"/>
            </p:style>
          </p:sp>
          <p:sp>
            <p:nvSpPr>
              <p:cNvPr id="182" name="CustomShape 21"/>
              <p:cNvSpPr/>
              <p:nvPr/>
            </p:nvSpPr>
            <p:spPr>
              <a:xfrm>
                <a:off x="9059760" y="2996280"/>
                <a:ext cx="276840" cy="243360"/>
              </a:xfrm>
              <a:custGeom>
                <a:avLst/>
                <a:gdLst/>
                <a:ahLst/>
                <a:rect l="l" t="t" r="r" b="b"/>
                <a:pathLst>
                  <a:path w="770" h="677">
                    <a:moveTo>
                      <a:pt x="480" y="578"/>
                    </a:moveTo>
                    <a:cubicBezTo>
                      <a:pt x="497" y="637"/>
                      <a:pt x="548" y="676"/>
                      <a:pt x="612" y="676"/>
                    </a:cubicBezTo>
                    <a:cubicBezTo>
                      <a:pt x="667" y="676"/>
                      <a:pt x="701" y="642"/>
                      <a:pt x="722" y="595"/>
                    </a:cubicBezTo>
                    <a:cubicBezTo>
                      <a:pt x="748" y="540"/>
                      <a:pt x="769" y="450"/>
                      <a:pt x="769" y="446"/>
                    </a:cubicBezTo>
                    <a:cubicBezTo>
                      <a:pt x="769" y="429"/>
                      <a:pt x="756" y="429"/>
                      <a:pt x="752" y="429"/>
                    </a:cubicBezTo>
                    <a:cubicBezTo>
                      <a:pt x="735" y="429"/>
                      <a:pt x="735" y="438"/>
                      <a:pt x="731" y="459"/>
                    </a:cubicBezTo>
                    <a:cubicBezTo>
                      <a:pt x="709" y="540"/>
                      <a:pt x="680" y="642"/>
                      <a:pt x="616" y="642"/>
                    </a:cubicBezTo>
                    <a:cubicBezTo>
                      <a:pt x="586" y="642"/>
                      <a:pt x="569" y="625"/>
                      <a:pt x="569" y="574"/>
                    </a:cubicBezTo>
                    <a:cubicBezTo>
                      <a:pt x="569" y="540"/>
                      <a:pt x="590" y="472"/>
                      <a:pt x="599" y="421"/>
                    </a:cubicBezTo>
                    <a:cubicBezTo>
                      <a:pt x="613" y="367"/>
                      <a:pt x="627" y="313"/>
                      <a:pt x="641" y="259"/>
                    </a:cubicBezTo>
                    <a:cubicBezTo>
                      <a:pt x="646" y="234"/>
                      <a:pt x="663" y="178"/>
                      <a:pt x="667" y="157"/>
                    </a:cubicBezTo>
                    <a:cubicBezTo>
                      <a:pt x="675" y="123"/>
                      <a:pt x="692" y="64"/>
                      <a:pt x="692" y="55"/>
                    </a:cubicBezTo>
                    <a:cubicBezTo>
                      <a:pt x="692" y="30"/>
                      <a:pt x="671" y="17"/>
                      <a:pt x="646" y="17"/>
                    </a:cubicBezTo>
                    <a:cubicBezTo>
                      <a:pt x="641" y="17"/>
                      <a:pt x="599" y="17"/>
                      <a:pt x="590" y="68"/>
                    </a:cubicBezTo>
                    <a:cubicBezTo>
                      <a:pt x="561" y="178"/>
                      <a:pt x="497" y="438"/>
                      <a:pt x="476" y="518"/>
                    </a:cubicBezTo>
                    <a:cubicBezTo>
                      <a:pt x="476" y="523"/>
                      <a:pt x="416" y="642"/>
                      <a:pt x="306" y="642"/>
                    </a:cubicBezTo>
                    <a:cubicBezTo>
                      <a:pt x="229" y="642"/>
                      <a:pt x="212" y="578"/>
                      <a:pt x="212" y="523"/>
                    </a:cubicBezTo>
                    <a:cubicBezTo>
                      <a:pt x="212" y="438"/>
                      <a:pt x="255" y="319"/>
                      <a:pt x="293" y="217"/>
                    </a:cubicBezTo>
                    <a:cubicBezTo>
                      <a:pt x="314" y="170"/>
                      <a:pt x="319" y="149"/>
                      <a:pt x="319" y="123"/>
                    </a:cubicBezTo>
                    <a:cubicBezTo>
                      <a:pt x="319" y="55"/>
                      <a:pt x="272" y="0"/>
                      <a:pt x="200" y="0"/>
                    </a:cubicBezTo>
                    <a:cubicBezTo>
                      <a:pt x="55" y="0"/>
                      <a:pt x="0" y="217"/>
                      <a:pt x="0" y="229"/>
                    </a:cubicBezTo>
                    <a:cubicBezTo>
                      <a:pt x="0" y="246"/>
                      <a:pt x="11" y="241"/>
                      <a:pt x="17" y="246"/>
                    </a:cubicBezTo>
                    <a:cubicBezTo>
                      <a:pt x="34" y="246"/>
                      <a:pt x="34" y="242"/>
                      <a:pt x="42" y="217"/>
                    </a:cubicBezTo>
                    <a:cubicBezTo>
                      <a:pt x="81" y="89"/>
                      <a:pt x="136" y="34"/>
                      <a:pt x="195" y="34"/>
                    </a:cubicBezTo>
                    <a:cubicBezTo>
                      <a:pt x="208" y="34"/>
                      <a:pt x="229" y="34"/>
                      <a:pt x="229" y="81"/>
                    </a:cubicBezTo>
                    <a:cubicBezTo>
                      <a:pt x="229" y="119"/>
                      <a:pt x="212" y="161"/>
                      <a:pt x="204" y="183"/>
                    </a:cubicBezTo>
                    <a:cubicBezTo>
                      <a:pt x="149" y="331"/>
                      <a:pt x="119" y="425"/>
                      <a:pt x="119" y="497"/>
                    </a:cubicBezTo>
                    <a:cubicBezTo>
                      <a:pt x="119" y="637"/>
                      <a:pt x="221" y="676"/>
                      <a:pt x="302" y="676"/>
                    </a:cubicBezTo>
                    <a:cubicBezTo>
                      <a:pt x="399" y="676"/>
                      <a:pt x="455" y="608"/>
                      <a:pt x="480" y="578"/>
                    </a:cubicBezTo>
                    <a:close/>
                  </a:path>
                </a:pathLst>
              </a:custGeom>
              <a:solidFill>
                <a:srgbClr val="000000"/>
              </a:solidFill>
              <a:ln>
                <a:noFill/>
              </a:ln>
            </p:spPr>
            <p:style>
              <a:lnRef idx="0"/>
              <a:fillRef idx="0"/>
              <a:effectRef idx="0"/>
              <a:fontRef idx="minor"/>
            </p:style>
          </p:sp>
          <p:sp>
            <p:nvSpPr>
              <p:cNvPr id="183" name="CustomShape 22"/>
              <p:cNvSpPr/>
              <p:nvPr/>
            </p:nvSpPr>
            <p:spPr>
              <a:xfrm>
                <a:off x="9405360" y="2831040"/>
                <a:ext cx="123840" cy="536760"/>
              </a:xfrm>
              <a:custGeom>
                <a:avLst/>
                <a:gdLst/>
                <a:ahLst/>
                <a:rect l="l" t="t" r="r" b="b"/>
                <a:pathLst>
                  <a:path w="345" h="1492">
                    <a:moveTo>
                      <a:pt x="344" y="1474"/>
                    </a:moveTo>
                    <a:cubicBezTo>
                      <a:pt x="344" y="1470"/>
                      <a:pt x="344" y="1470"/>
                      <a:pt x="319" y="1445"/>
                    </a:cubicBezTo>
                    <a:cubicBezTo>
                      <a:pt x="136" y="1253"/>
                      <a:pt x="85" y="973"/>
                      <a:pt x="85" y="743"/>
                    </a:cubicBezTo>
                    <a:cubicBezTo>
                      <a:pt x="85" y="484"/>
                      <a:pt x="144" y="225"/>
                      <a:pt x="327" y="38"/>
                    </a:cubicBezTo>
                    <a:cubicBezTo>
                      <a:pt x="344" y="21"/>
                      <a:pt x="344" y="17"/>
                      <a:pt x="344" y="13"/>
                    </a:cubicBezTo>
                    <a:cubicBezTo>
                      <a:pt x="344" y="4"/>
                      <a:pt x="340" y="0"/>
                      <a:pt x="331" y="0"/>
                    </a:cubicBezTo>
                    <a:cubicBezTo>
                      <a:pt x="314" y="0"/>
                      <a:pt x="183" y="102"/>
                      <a:pt x="93" y="289"/>
                    </a:cubicBezTo>
                    <a:cubicBezTo>
                      <a:pt x="17" y="455"/>
                      <a:pt x="0" y="620"/>
                      <a:pt x="0" y="743"/>
                    </a:cubicBezTo>
                    <a:cubicBezTo>
                      <a:pt x="0" y="862"/>
                      <a:pt x="17" y="1041"/>
                      <a:pt x="98" y="1211"/>
                    </a:cubicBezTo>
                    <a:cubicBezTo>
                      <a:pt x="187" y="1394"/>
                      <a:pt x="314" y="1491"/>
                      <a:pt x="331" y="1491"/>
                    </a:cubicBezTo>
                    <a:cubicBezTo>
                      <a:pt x="340" y="1491"/>
                      <a:pt x="344" y="1487"/>
                      <a:pt x="344" y="1474"/>
                    </a:cubicBezTo>
                    <a:close/>
                  </a:path>
                </a:pathLst>
              </a:custGeom>
              <a:solidFill>
                <a:srgbClr val="000000"/>
              </a:solidFill>
              <a:ln>
                <a:noFill/>
              </a:ln>
            </p:spPr>
            <p:style>
              <a:lnRef idx="0"/>
              <a:fillRef idx="0"/>
              <a:effectRef idx="0"/>
              <a:fontRef idx="minor"/>
            </p:style>
          </p:sp>
          <p:sp>
            <p:nvSpPr>
              <p:cNvPr id="184" name="CustomShape 23"/>
              <p:cNvSpPr/>
              <p:nvPr/>
            </p:nvSpPr>
            <p:spPr>
              <a:xfrm>
                <a:off x="9573480" y="2896920"/>
                <a:ext cx="165240" cy="342720"/>
              </a:xfrm>
              <a:custGeom>
                <a:avLst/>
                <a:gdLst/>
                <a:ahLst/>
                <a:rect l="l" t="t" r="r" b="b"/>
                <a:pathLst>
                  <a:path w="460" h="953">
                    <a:moveTo>
                      <a:pt x="272" y="340"/>
                    </a:moveTo>
                    <a:cubicBezTo>
                      <a:pt x="319" y="340"/>
                      <a:pt x="365" y="340"/>
                      <a:pt x="412" y="340"/>
                    </a:cubicBezTo>
                    <a:cubicBezTo>
                      <a:pt x="442" y="340"/>
                      <a:pt x="459" y="340"/>
                      <a:pt x="459" y="310"/>
                    </a:cubicBezTo>
                    <a:cubicBezTo>
                      <a:pt x="459" y="293"/>
                      <a:pt x="442" y="293"/>
                      <a:pt x="416" y="293"/>
                    </a:cubicBezTo>
                    <a:cubicBezTo>
                      <a:pt x="372" y="293"/>
                      <a:pt x="329" y="293"/>
                      <a:pt x="285" y="293"/>
                    </a:cubicBezTo>
                    <a:cubicBezTo>
                      <a:pt x="340" y="81"/>
                      <a:pt x="344" y="51"/>
                      <a:pt x="344" y="42"/>
                    </a:cubicBezTo>
                    <a:cubicBezTo>
                      <a:pt x="344" y="17"/>
                      <a:pt x="327" y="0"/>
                      <a:pt x="302" y="0"/>
                    </a:cubicBezTo>
                    <a:cubicBezTo>
                      <a:pt x="297" y="0"/>
                      <a:pt x="255" y="4"/>
                      <a:pt x="242" y="55"/>
                    </a:cubicBezTo>
                    <a:cubicBezTo>
                      <a:pt x="222" y="135"/>
                      <a:pt x="202" y="214"/>
                      <a:pt x="183" y="293"/>
                    </a:cubicBezTo>
                    <a:cubicBezTo>
                      <a:pt x="136" y="293"/>
                      <a:pt x="89" y="293"/>
                      <a:pt x="42" y="293"/>
                    </a:cubicBezTo>
                    <a:cubicBezTo>
                      <a:pt x="13" y="293"/>
                      <a:pt x="0" y="293"/>
                      <a:pt x="0" y="323"/>
                    </a:cubicBezTo>
                    <a:cubicBezTo>
                      <a:pt x="0" y="340"/>
                      <a:pt x="13" y="340"/>
                      <a:pt x="42" y="340"/>
                    </a:cubicBezTo>
                    <a:cubicBezTo>
                      <a:pt x="86" y="340"/>
                      <a:pt x="130" y="340"/>
                      <a:pt x="174" y="340"/>
                    </a:cubicBezTo>
                    <a:cubicBezTo>
                      <a:pt x="64" y="760"/>
                      <a:pt x="59" y="786"/>
                      <a:pt x="59" y="816"/>
                    </a:cubicBezTo>
                    <a:cubicBezTo>
                      <a:pt x="59" y="896"/>
                      <a:pt x="115" y="952"/>
                      <a:pt x="195" y="952"/>
                    </a:cubicBezTo>
                    <a:cubicBezTo>
                      <a:pt x="348" y="952"/>
                      <a:pt x="433" y="735"/>
                      <a:pt x="433" y="722"/>
                    </a:cubicBezTo>
                    <a:cubicBezTo>
                      <a:pt x="433" y="705"/>
                      <a:pt x="421" y="705"/>
                      <a:pt x="416" y="705"/>
                    </a:cubicBezTo>
                    <a:cubicBezTo>
                      <a:pt x="404" y="705"/>
                      <a:pt x="399" y="714"/>
                      <a:pt x="395" y="727"/>
                    </a:cubicBezTo>
                    <a:cubicBezTo>
                      <a:pt x="327" y="884"/>
                      <a:pt x="251" y="918"/>
                      <a:pt x="200" y="918"/>
                    </a:cubicBezTo>
                    <a:cubicBezTo>
                      <a:pt x="170" y="918"/>
                      <a:pt x="153" y="901"/>
                      <a:pt x="153" y="850"/>
                    </a:cubicBezTo>
                    <a:cubicBezTo>
                      <a:pt x="153" y="816"/>
                      <a:pt x="157" y="803"/>
                      <a:pt x="161" y="777"/>
                    </a:cubicBezTo>
                    <a:cubicBezTo>
                      <a:pt x="198" y="632"/>
                      <a:pt x="235" y="486"/>
                      <a:pt x="272" y="340"/>
                    </a:cubicBezTo>
                    <a:close/>
                  </a:path>
                </a:pathLst>
              </a:custGeom>
              <a:solidFill>
                <a:srgbClr val="000000"/>
              </a:solidFill>
              <a:ln>
                <a:noFill/>
              </a:ln>
            </p:spPr>
            <p:style>
              <a:lnRef idx="0"/>
              <a:fillRef idx="0"/>
              <a:effectRef idx="0"/>
              <a:fontRef idx="minor"/>
            </p:style>
          </p:sp>
          <p:sp>
            <p:nvSpPr>
              <p:cNvPr id="185" name="CustomShape 24"/>
              <p:cNvSpPr/>
              <p:nvPr/>
            </p:nvSpPr>
            <p:spPr>
              <a:xfrm>
                <a:off x="9786240" y="2831040"/>
                <a:ext cx="123840" cy="536760"/>
              </a:xfrm>
              <a:custGeom>
                <a:avLst/>
                <a:gdLst/>
                <a:ahLst/>
                <a:rect l="l" t="t" r="r" b="b"/>
                <a:pathLst>
                  <a:path w="345" h="1492">
                    <a:moveTo>
                      <a:pt x="344" y="743"/>
                    </a:moveTo>
                    <a:cubicBezTo>
                      <a:pt x="344" y="629"/>
                      <a:pt x="327" y="450"/>
                      <a:pt x="246" y="280"/>
                    </a:cubicBezTo>
                    <a:cubicBezTo>
                      <a:pt x="157" y="98"/>
                      <a:pt x="30" y="0"/>
                      <a:pt x="13" y="0"/>
                    </a:cubicBezTo>
                    <a:cubicBezTo>
                      <a:pt x="4" y="0"/>
                      <a:pt x="0" y="4"/>
                      <a:pt x="0" y="13"/>
                    </a:cubicBezTo>
                    <a:cubicBezTo>
                      <a:pt x="0" y="17"/>
                      <a:pt x="0" y="21"/>
                      <a:pt x="25" y="47"/>
                    </a:cubicBezTo>
                    <a:cubicBezTo>
                      <a:pt x="174" y="195"/>
                      <a:pt x="259" y="433"/>
                      <a:pt x="259" y="743"/>
                    </a:cubicBezTo>
                    <a:cubicBezTo>
                      <a:pt x="259" y="998"/>
                      <a:pt x="204" y="1262"/>
                      <a:pt x="17" y="1449"/>
                    </a:cubicBezTo>
                    <a:cubicBezTo>
                      <a:pt x="0" y="1470"/>
                      <a:pt x="0" y="1470"/>
                      <a:pt x="0" y="1474"/>
                    </a:cubicBezTo>
                    <a:cubicBezTo>
                      <a:pt x="0" y="1487"/>
                      <a:pt x="4" y="1491"/>
                      <a:pt x="13" y="1491"/>
                    </a:cubicBezTo>
                    <a:cubicBezTo>
                      <a:pt x="30" y="1491"/>
                      <a:pt x="161" y="1389"/>
                      <a:pt x="251" y="1202"/>
                    </a:cubicBezTo>
                    <a:cubicBezTo>
                      <a:pt x="327" y="1037"/>
                      <a:pt x="344" y="871"/>
                      <a:pt x="344" y="743"/>
                    </a:cubicBezTo>
                    <a:close/>
                  </a:path>
                </a:pathLst>
              </a:custGeom>
              <a:solidFill>
                <a:srgbClr val="000000"/>
              </a:solidFill>
              <a:ln>
                <a:noFill/>
              </a:ln>
            </p:spPr>
            <p:style>
              <a:lnRef idx="0"/>
              <a:fillRef idx="0"/>
              <a:effectRef idx="0"/>
              <a:fontRef idx="minor"/>
            </p:style>
          </p:sp>
          <p:sp>
            <p:nvSpPr>
              <p:cNvPr id="186" name="CustomShape 25"/>
              <p:cNvSpPr/>
              <p:nvPr/>
            </p:nvSpPr>
            <p:spPr>
              <a:xfrm>
                <a:off x="9994320" y="2831040"/>
                <a:ext cx="125280" cy="536760"/>
              </a:xfrm>
              <a:custGeom>
                <a:avLst/>
                <a:gdLst/>
                <a:ahLst/>
                <a:rect l="l" t="t" r="r" b="b"/>
                <a:pathLst>
                  <a:path w="349" h="1492">
                    <a:moveTo>
                      <a:pt x="348" y="743"/>
                    </a:moveTo>
                    <a:cubicBezTo>
                      <a:pt x="348" y="629"/>
                      <a:pt x="331" y="450"/>
                      <a:pt x="251" y="280"/>
                    </a:cubicBezTo>
                    <a:cubicBezTo>
                      <a:pt x="161" y="98"/>
                      <a:pt x="30" y="0"/>
                      <a:pt x="17" y="0"/>
                    </a:cubicBezTo>
                    <a:cubicBezTo>
                      <a:pt x="8" y="0"/>
                      <a:pt x="0" y="4"/>
                      <a:pt x="0" y="13"/>
                    </a:cubicBezTo>
                    <a:cubicBezTo>
                      <a:pt x="0" y="17"/>
                      <a:pt x="0" y="21"/>
                      <a:pt x="30" y="47"/>
                    </a:cubicBezTo>
                    <a:cubicBezTo>
                      <a:pt x="174" y="195"/>
                      <a:pt x="259" y="433"/>
                      <a:pt x="259" y="743"/>
                    </a:cubicBezTo>
                    <a:cubicBezTo>
                      <a:pt x="259" y="998"/>
                      <a:pt x="204" y="1262"/>
                      <a:pt x="21" y="1449"/>
                    </a:cubicBezTo>
                    <a:cubicBezTo>
                      <a:pt x="0" y="1470"/>
                      <a:pt x="0" y="1470"/>
                      <a:pt x="0" y="1474"/>
                    </a:cubicBezTo>
                    <a:cubicBezTo>
                      <a:pt x="0" y="1487"/>
                      <a:pt x="8" y="1491"/>
                      <a:pt x="17" y="1491"/>
                    </a:cubicBezTo>
                    <a:cubicBezTo>
                      <a:pt x="30" y="1491"/>
                      <a:pt x="166" y="1389"/>
                      <a:pt x="255" y="1202"/>
                    </a:cubicBezTo>
                    <a:cubicBezTo>
                      <a:pt x="331" y="1037"/>
                      <a:pt x="348" y="871"/>
                      <a:pt x="348" y="743"/>
                    </a:cubicBezTo>
                    <a:close/>
                  </a:path>
                </a:pathLst>
              </a:custGeom>
              <a:solidFill>
                <a:srgbClr val="000000"/>
              </a:solidFill>
              <a:ln>
                <a:noFill/>
              </a:ln>
            </p:spPr>
            <p:style>
              <a:lnRef idx="0"/>
              <a:fillRef idx="0"/>
              <a:effectRef idx="0"/>
              <a:fontRef idx="minor"/>
            </p:style>
          </p:sp>
        </p:grpSp>
      </p:grpSp>
      <p:grpSp>
        <p:nvGrpSpPr>
          <p:cNvPr id="187" name="Group 26"/>
          <p:cNvGrpSpPr/>
          <p:nvPr/>
        </p:nvGrpSpPr>
        <p:grpSpPr>
          <a:xfrm>
            <a:off x="5647320" y="4552560"/>
            <a:ext cx="3657600" cy="534240"/>
            <a:chOff x="5647320" y="4552560"/>
            <a:chExt cx="3657600" cy="534240"/>
          </a:xfrm>
        </p:grpSpPr>
        <p:grpSp>
          <p:nvGrpSpPr>
            <p:cNvPr id="188" name="Group 27"/>
            <p:cNvGrpSpPr/>
            <p:nvPr/>
          </p:nvGrpSpPr>
          <p:grpSpPr>
            <a:xfrm>
              <a:off x="5647320" y="4552560"/>
              <a:ext cx="3657600" cy="534240"/>
              <a:chOff x="5647320" y="4552560"/>
              <a:chExt cx="3657600" cy="534240"/>
            </a:xfrm>
          </p:grpSpPr>
          <p:sp>
            <p:nvSpPr>
              <p:cNvPr id="189" name="CustomShape 28"/>
              <p:cNvSpPr/>
              <p:nvPr/>
            </p:nvSpPr>
            <p:spPr>
              <a:xfrm>
                <a:off x="5659560" y="4579920"/>
                <a:ext cx="3618000" cy="479160"/>
              </a:xfrm>
              <a:custGeom>
                <a:avLst/>
                <a:gdLst/>
                <a:ahLst/>
                <a:rect l="l" t="t" r="r" b="b"/>
                <a:pathLst>
                  <a:path w="10051" h="1332">
                    <a:moveTo>
                      <a:pt x="0" y="0"/>
                    </a:moveTo>
                    <a:cubicBezTo>
                      <a:pt x="3350" y="0"/>
                      <a:pt x="6700" y="0"/>
                      <a:pt x="10050" y="0"/>
                    </a:cubicBezTo>
                    <a:cubicBezTo>
                      <a:pt x="10050" y="444"/>
                      <a:pt x="10050" y="888"/>
                      <a:pt x="10050" y="1331"/>
                    </a:cubicBezTo>
                    <a:cubicBezTo>
                      <a:pt x="6700" y="1331"/>
                      <a:pt x="3350" y="1331"/>
                      <a:pt x="0" y="1331"/>
                    </a:cubicBezTo>
                    <a:cubicBezTo>
                      <a:pt x="0" y="888"/>
                      <a:pt x="0" y="444"/>
                      <a:pt x="0" y="0"/>
                    </a:cubicBezTo>
                    <a:close/>
                  </a:path>
                </a:pathLst>
              </a:custGeom>
              <a:solidFill>
                <a:srgbClr val="ffffff"/>
              </a:solidFill>
              <a:ln>
                <a:noFill/>
              </a:ln>
            </p:spPr>
            <p:style>
              <a:lnRef idx="0"/>
              <a:fillRef idx="0"/>
              <a:effectRef idx="0"/>
              <a:fontRef idx="minor"/>
            </p:style>
          </p:sp>
          <p:sp>
            <p:nvSpPr>
              <p:cNvPr id="190" name="CustomShape 29"/>
              <p:cNvSpPr/>
              <p:nvPr/>
            </p:nvSpPr>
            <p:spPr>
              <a:xfrm>
                <a:off x="5647320" y="4717440"/>
                <a:ext cx="267480" cy="241200"/>
              </a:xfrm>
              <a:custGeom>
                <a:avLst/>
                <a:gdLst/>
                <a:ahLst/>
                <a:rect l="l" t="t" r="r" b="b"/>
                <a:pathLst>
                  <a:path w="744" h="671">
                    <a:moveTo>
                      <a:pt x="454" y="208"/>
                    </a:moveTo>
                    <a:cubicBezTo>
                      <a:pt x="463" y="170"/>
                      <a:pt x="501" y="30"/>
                      <a:pt x="603" y="30"/>
                    </a:cubicBezTo>
                    <a:cubicBezTo>
                      <a:pt x="612" y="30"/>
                      <a:pt x="646" y="30"/>
                      <a:pt x="680" y="51"/>
                    </a:cubicBezTo>
                    <a:cubicBezTo>
                      <a:pt x="637" y="59"/>
                      <a:pt x="607" y="98"/>
                      <a:pt x="607" y="131"/>
                    </a:cubicBezTo>
                    <a:cubicBezTo>
                      <a:pt x="607" y="157"/>
                      <a:pt x="624" y="182"/>
                      <a:pt x="663" y="182"/>
                    </a:cubicBezTo>
                    <a:cubicBezTo>
                      <a:pt x="697" y="182"/>
                      <a:pt x="743" y="157"/>
                      <a:pt x="743" y="98"/>
                    </a:cubicBezTo>
                    <a:cubicBezTo>
                      <a:pt x="743" y="21"/>
                      <a:pt x="654" y="0"/>
                      <a:pt x="603" y="0"/>
                    </a:cubicBezTo>
                    <a:cubicBezTo>
                      <a:pt x="518" y="0"/>
                      <a:pt x="467" y="76"/>
                      <a:pt x="450" y="110"/>
                    </a:cubicBezTo>
                    <a:cubicBezTo>
                      <a:pt x="412" y="13"/>
                      <a:pt x="331" y="0"/>
                      <a:pt x="289" y="0"/>
                    </a:cubicBezTo>
                    <a:cubicBezTo>
                      <a:pt x="132" y="0"/>
                      <a:pt x="47" y="191"/>
                      <a:pt x="47" y="229"/>
                    </a:cubicBezTo>
                    <a:cubicBezTo>
                      <a:pt x="47" y="242"/>
                      <a:pt x="58" y="237"/>
                      <a:pt x="64" y="242"/>
                    </a:cubicBezTo>
                    <a:cubicBezTo>
                      <a:pt x="76" y="242"/>
                      <a:pt x="81" y="237"/>
                      <a:pt x="85" y="225"/>
                    </a:cubicBezTo>
                    <a:cubicBezTo>
                      <a:pt x="136" y="68"/>
                      <a:pt x="234" y="30"/>
                      <a:pt x="285" y="30"/>
                    </a:cubicBezTo>
                    <a:cubicBezTo>
                      <a:pt x="314" y="30"/>
                      <a:pt x="365" y="47"/>
                      <a:pt x="365" y="131"/>
                    </a:cubicBezTo>
                    <a:cubicBezTo>
                      <a:pt x="365" y="178"/>
                      <a:pt x="340" y="276"/>
                      <a:pt x="285" y="483"/>
                    </a:cubicBezTo>
                    <a:cubicBezTo>
                      <a:pt x="259" y="577"/>
                      <a:pt x="208" y="640"/>
                      <a:pt x="144" y="640"/>
                    </a:cubicBezTo>
                    <a:cubicBezTo>
                      <a:pt x="132" y="640"/>
                      <a:pt x="98" y="640"/>
                      <a:pt x="68" y="619"/>
                    </a:cubicBezTo>
                    <a:cubicBezTo>
                      <a:pt x="106" y="611"/>
                      <a:pt x="140" y="581"/>
                      <a:pt x="140" y="539"/>
                    </a:cubicBezTo>
                    <a:cubicBezTo>
                      <a:pt x="140" y="500"/>
                      <a:pt x="106" y="488"/>
                      <a:pt x="85" y="488"/>
                    </a:cubicBezTo>
                    <a:cubicBezTo>
                      <a:pt x="38" y="488"/>
                      <a:pt x="0" y="526"/>
                      <a:pt x="0" y="572"/>
                    </a:cubicBezTo>
                    <a:cubicBezTo>
                      <a:pt x="0" y="640"/>
                      <a:pt x="76" y="670"/>
                      <a:pt x="140" y="670"/>
                    </a:cubicBezTo>
                    <a:cubicBezTo>
                      <a:pt x="238" y="670"/>
                      <a:pt x="293" y="568"/>
                      <a:pt x="297" y="560"/>
                    </a:cubicBezTo>
                    <a:cubicBezTo>
                      <a:pt x="314" y="615"/>
                      <a:pt x="370" y="670"/>
                      <a:pt x="459" y="670"/>
                    </a:cubicBezTo>
                    <a:cubicBezTo>
                      <a:pt x="612" y="670"/>
                      <a:pt x="697" y="479"/>
                      <a:pt x="697" y="441"/>
                    </a:cubicBezTo>
                    <a:cubicBezTo>
                      <a:pt x="697" y="428"/>
                      <a:pt x="684" y="428"/>
                      <a:pt x="680" y="428"/>
                    </a:cubicBezTo>
                    <a:cubicBezTo>
                      <a:pt x="667" y="428"/>
                      <a:pt x="663" y="433"/>
                      <a:pt x="658" y="445"/>
                    </a:cubicBezTo>
                    <a:cubicBezTo>
                      <a:pt x="612" y="602"/>
                      <a:pt x="510" y="640"/>
                      <a:pt x="463" y="640"/>
                    </a:cubicBezTo>
                    <a:cubicBezTo>
                      <a:pt x="404" y="640"/>
                      <a:pt x="378" y="589"/>
                      <a:pt x="378" y="543"/>
                    </a:cubicBezTo>
                    <a:cubicBezTo>
                      <a:pt x="378" y="509"/>
                      <a:pt x="391" y="475"/>
                      <a:pt x="404" y="411"/>
                    </a:cubicBezTo>
                    <a:cubicBezTo>
                      <a:pt x="421" y="343"/>
                      <a:pt x="438" y="276"/>
                      <a:pt x="454" y="208"/>
                    </a:cubicBezTo>
                    <a:close/>
                  </a:path>
                </a:pathLst>
              </a:custGeom>
              <a:solidFill>
                <a:srgbClr val="000000"/>
              </a:solidFill>
              <a:ln>
                <a:noFill/>
              </a:ln>
            </p:spPr>
            <p:style>
              <a:lnRef idx="0"/>
              <a:fillRef idx="0"/>
              <a:effectRef idx="0"/>
              <a:fontRef idx="minor"/>
            </p:style>
          </p:sp>
          <p:sp>
            <p:nvSpPr>
              <p:cNvPr id="191" name="CustomShape 30"/>
              <p:cNvSpPr/>
              <p:nvPr/>
            </p:nvSpPr>
            <p:spPr>
              <a:xfrm>
                <a:off x="5954760" y="4799880"/>
                <a:ext cx="127080" cy="236520"/>
              </a:xfrm>
              <a:custGeom>
                <a:avLst/>
                <a:gdLst/>
                <a:ahLst/>
                <a:rect l="l" t="t" r="r" b="b"/>
                <a:pathLst>
                  <a:path w="354" h="658">
                    <a:moveTo>
                      <a:pt x="212" y="237"/>
                    </a:moveTo>
                    <a:cubicBezTo>
                      <a:pt x="248" y="237"/>
                      <a:pt x="283" y="237"/>
                      <a:pt x="319" y="237"/>
                    </a:cubicBezTo>
                    <a:cubicBezTo>
                      <a:pt x="340" y="237"/>
                      <a:pt x="353" y="237"/>
                      <a:pt x="353" y="216"/>
                    </a:cubicBezTo>
                    <a:cubicBezTo>
                      <a:pt x="353" y="199"/>
                      <a:pt x="340" y="199"/>
                      <a:pt x="323" y="199"/>
                    </a:cubicBezTo>
                    <a:cubicBezTo>
                      <a:pt x="289" y="199"/>
                      <a:pt x="255" y="199"/>
                      <a:pt x="221" y="199"/>
                    </a:cubicBezTo>
                    <a:cubicBezTo>
                      <a:pt x="235" y="148"/>
                      <a:pt x="249" y="98"/>
                      <a:pt x="263" y="47"/>
                    </a:cubicBezTo>
                    <a:cubicBezTo>
                      <a:pt x="263" y="42"/>
                      <a:pt x="263" y="38"/>
                      <a:pt x="263" y="34"/>
                    </a:cubicBezTo>
                    <a:cubicBezTo>
                      <a:pt x="263" y="13"/>
                      <a:pt x="251" y="0"/>
                      <a:pt x="229" y="0"/>
                    </a:cubicBezTo>
                    <a:cubicBezTo>
                      <a:pt x="204" y="0"/>
                      <a:pt x="187" y="17"/>
                      <a:pt x="178" y="42"/>
                    </a:cubicBezTo>
                    <a:cubicBezTo>
                      <a:pt x="174" y="72"/>
                      <a:pt x="187" y="21"/>
                      <a:pt x="140" y="199"/>
                    </a:cubicBezTo>
                    <a:cubicBezTo>
                      <a:pt x="105" y="199"/>
                      <a:pt x="69" y="199"/>
                      <a:pt x="34" y="199"/>
                    </a:cubicBezTo>
                    <a:cubicBezTo>
                      <a:pt x="13" y="199"/>
                      <a:pt x="0" y="199"/>
                      <a:pt x="0" y="225"/>
                    </a:cubicBezTo>
                    <a:cubicBezTo>
                      <a:pt x="0" y="237"/>
                      <a:pt x="13" y="237"/>
                      <a:pt x="30" y="237"/>
                    </a:cubicBezTo>
                    <a:cubicBezTo>
                      <a:pt x="64" y="237"/>
                      <a:pt x="98" y="237"/>
                      <a:pt x="132" y="237"/>
                    </a:cubicBezTo>
                    <a:cubicBezTo>
                      <a:pt x="110" y="319"/>
                      <a:pt x="89" y="401"/>
                      <a:pt x="68" y="483"/>
                    </a:cubicBezTo>
                    <a:cubicBezTo>
                      <a:pt x="64" y="509"/>
                      <a:pt x="55" y="547"/>
                      <a:pt x="55" y="560"/>
                    </a:cubicBezTo>
                    <a:cubicBezTo>
                      <a:pt x="55" y="623"/>
                      <a:pt x="106" y="657"/>
                      <a:pt x="166" y="657"/>
                    </a:cubicBezTo>
                    <a:cubicBezTo>
                      <a:pt x="280" y="657"/>
                      <a:pt x="348" y="513"/>
                      <a:pt x="348" y="500"/>
                    </a:cubicBezTo>
                    <a:cubicBezTo>
                      <a:pt x="348" y="488"/>
                      <a:pt x="336" y="488"/>
                      <a:pt x="331" y="488"/>
                    </a:cubicBezTo>
                    <a:cubicBezTo>
                      <a:pt x="319" y="488"/>
                      <a:pt x="319" y="488"/>
                      <a:pt x="310" y="505"/>
                    </a:cubicBezTo>
                    <a:cubicBezTo>
                      <a:pt x="280" y="572"/>
                      <a:pt x="225" y="632"/>
                      <a:pt x="170" y="632"/>
                    </a:cubicBezTo>
                    <a:cubicBezTo>
                      <a:pt x="149" y="632"/>
                      <a:pt x="132" y="615"/>
                      <a:pt x="132" y="581"/>
                    </a:cubicBezTo>
                    <a:cubicBezTo>
                      <a:pt x="132" y="568"/>
                      <a:pt x="136" y="547"/>
                      <a:pt x="140" y="539"/>
                    </a:cubicBezTo>
                    <a:cubicBezTo>
                      <a:pt x="164" y="438"/>
                      <a:pt x="188" y="338"/>
                      <a:pt x="212" y="237"/>
                    </a:cubicBezTo>
                    <a:close/>
                  </a:path>
                </a:pathLst>
              </a:custGeom>
              <a:solidFill>
                <a:srgbClr val="000000"/>
              </a:solidFill>
              <a:ln>
                <a:noFill/>
              </a:ln>
            </p:spPr>
            <p:style>
              <a:lnRef idx="0"/>
              <a:fillRef idx="0"/>
              <a:effectRef idx="0"/>
              <a:fontRef idx="minor"/>
            </p:style>
          </p:sp>
          <p:sp>
            <p:nvSpPr>
              <p:cNvPr id="192" name="CustomShape 31"/>
              <p:cNvSpPr/>
              <p:nvPr/>
            </p:nvSpPr>
            <p:spPr>
              <a:xfrm>
                <a:off x="6127560" y="4801320"/>
                <a:ext cx="276840" cy="276120"/>
              </a:xfrm>
              <a:custGeom>
                <a:avLst/>
                <a:gdLst/>
                <a:ahLst/>
                <a:rect l="l" t="t" r="r" b="b"/>
                <a:pathLst>
                  <a:path w="770" h="768">
                    <a:moveTo>
                      <a:pt x="412" y="411"/>
                    </a:moveTo>
                    <a:cubicBezTo>
                      <a:pt x="518" y="411"/>
                      <a:pt x="624" y="411"/>
                      <a:pt x="731" y="411"/>
                    </a:cubicBezTo>
                    <a:cubicBezTo>
                      <a:pt x="743" y="411"/>
                      <a:pt x="769" y="411"/>
                      <a:pt x="769" y="386"/>
                    </a:cubicBezTo>
                    <a:cubicBezTo>
                      <a:pt x="769" y="360"/>
                      <a:pt x="743" y="360"/>
                      <a:pt x="731" y="360"/>
                    </a:cubicBezTo>
                    <a:cubicBezTo>
                      <a:pt x="624" y="360"/>
                      <a:pt x="518" y="360"/>
                      <a:pt x="412" y="360"/>
                    </a:cubicBezTo>
                    <a:cubicBezTo>
                      <a:pt x="412" y="253"/>
                      <a:pt x="412" y="146"/>
                      <a:pt x="412" y="38"/>
                    </a:cubicBezTo>
                    <a:cubicBezTo>
                      <a:pt x="412" y="25"/>
                      <a:pt x="412" y="0"/>
                      <a:pt x="387" y="0"/>
                    </a:cubicBezTo>
                    <a:cubicBezTo>
                      <a:pt x="361" y="0"/>
                      <a:pt x="361" y="25"/>
                      <a:pt x="361" y="38"/>
                    </a:cubicBezTo>
                    <a:cubicBezTo>
                      <a:pt x="361" y="146"/>
                      <a:pt x="361" y="253"/>
                      <a:pt x="361" y="360"/>
                    </a:cubicBezTo>
                    <a:cubicBezTo>
                      <a:pt x="253" y="360"/>
                      <a:pt x="146" y="360"/>
                      <a:pt x="38" y="360"/>
                    </a:cubicBezTo>
                    <a:cubicBezTo>
                      <a:pt x="25" y="360"/>
                      <a:pt x="0" y="360"/>
                      <a:pt x="0" y="386"/>
                    </a:cubicBezTo>
                    <a:cubicBezTo>
                      <a:pt x="0" y="411"/>
                      <a:pt x="25" y="411"/>
                      <a:pt x="38" y="411"/>
                    </a:cubicBezTo>
                    <a:cubicBezTo>
                      <a:pt x="146" y="411"/>
                      <a:pt x="253" y="411"/>
                      <a:pt x="361" y="411"/>
                    </a:cubicBezTo>
                    <a:cubicBezTo>
                      <a:pt x="361" y="517"/>
                      <a:pt x="361" y="623"/>
                      <a:pt x="361" y="729"/>
                    </a:cubicBezTo>
                    <a:cubicBezTo>
                      <a:pt x="361" y="742"/>
                      <a:pt x="361" y="767"/>
                      <a:pt x="387" y="767"/>
                    </a:cubicBezTo>
                    <a:cubicBezTo>
                      <a:pt x="412" y="767"/>
                      <a:pt x="412" y="742"/>
                      <a:pt x="412" y="729"/>
                    </a:cubicBezTo>
                    <a:cubicBezTo>
                      <a:pt x="412" y="623"/>
                      <a:pt x="412" y="517"/>
                      <a:pt x="412" y="411"/>
                    </a:cubicBezTo>
                    <a:close/>
                  </a:path>
                </a:pathLst>
              </a:custGeom>
              <a:solidFill>
                <a:srgbClr val="000000"/>
              </a:solidFill>
              <a:ln>
                <a:noFill/>
              </a:ln>
            </p:spPr>
            <p:style>
              <a:lnRef idx="0"/>
              <a:fillRef idx="0"/>
              <a:effectRef idx="0"/>
              <a:fontRef idx="minor"/>
            </p:style>
          </p:sp>
          <p:sp>
            <p:nvSpPr>
              <p:cNvPr id="193" name="CustomShape 32"/>
              <p:cNvSpPr/>
              <p:nvPr/>
            </p:nvSpPr>
            <p:spPr>
              <a:xfrm>
                <a:off x="6471360" y="4784400"/>
                <a:ext cx="137520" cy="248760"/>
              </a:xfrm>
              <a:custGeom>
                <a:avLst/>
                <a:gdLst/>
                <a:ahLst/>
                <a:rect l="l" t="t" r="r" b="b"/>
                <a:pathLst>
                  <a:path w="383" h="692">
                    <a:moveTo>
                      <a:pt x="238" y="30"/>
                    </a:moveTo>
                    <a:cubicBezTo>
                      <a:pt x="238" y="4"/>
                      <a:pt x="234" y="0"/>
                      <a:pt x="208" y="0"/>
                    </a:cubicBezTo>
                    <a:cubicBezTo>
                      <a:pt x="140" y="68"/>
                      <a:pt x="42" y="68"/>
                      <a:pt x="0" y="68"/>
                    </a:cubicBezTo>
                    <a:cubicBezTo>
                      <a:pt x="0" y="81"/>
                      <a:pt x="0" y="93"/>
                      <a:pt x="0" y="106"/>
                    </a:cubicBezTo>
                    <a:cubicBezTo>
                      <a:pt x="25" y="106"/>
                      <a:pt x="98" y="106"/>
                      <a:pt x="153" y="76"/>
                    </a:cubicBezTo>
                    <a:cubicBezTo>
                      <a:pt x="153" y="253"/>
                      <a:pt x="153" y="430"/>
                      <a:pt x="153" y="606"/>
                    </a:cubicBezTo>
                    <a:cubicBezTo>
                      <a:pt x="153" y="640"/>
                      <a:pt x="153" y="653"/>
                      <a:pt x="47" y="653"/>
                    </a:cubicBezTo>
                    <a:cubicBezTo>
                      <a:pt x="34" y="653"/>
                      <a:pt x="21" y="653"/>
                      <a:pt x="8" y="653"/>
                    </a:cubicBezTo>
                    <a:cubicBezTo>
                      <a:pt x="8" y="666"/>
                      <a:pt x="8" y="678"/>
                      <a:pt x="8" y="691"/>
                    </a:cubicBezTo>
                    <a:cubicBezTo>
                      <a:pt x="30" y="691"/>
                      <a:pt x="157" y="687"/>
                      <a:pt x="195" y="687"/>
                    </a:cubicBezTo>
                    <a:cubicBezTo>
                      <a:pt x="229" y="687"/>
                      <a:pt x="357" y="691"/>
                      <a:pt x="382" y="691"/>
                    </a:cubicBezTo>
                    <a:cubicBezTo>
                      <a:pt x="382" y="678"/>
                      <a:pt x="382" y="666"/>
                      <a:pt x="382" y="653"/>
                    </a:cubicBezTo>
                    <a:cubicBezTo>
                      <a:pt x="370" y="653"/>
                      <a:pt x="357" y="653"/>
                      <a:pt x="344" y="653"/>
                    </a:cubicBezTo>
                    <a:cubicBezTo>
                      <a:pt x="238" y="653"/>
                      <a:pt x="238" y="640"/>
                      <a:pt x="238" y="606"/>
                    </a:cubicBezTo>
                    <a:cubicBezTo>
                      <a:pt x="238" y="414"/>
                      <a:pt x="238" y="222"/>
                      <a:pt x="238" y="30"/>
                    </a:cubicBezTo>
                    <a:close/>
                  </a:path>
                </a:pathLst>
              </a:custGeom>
              <a:solidFill>
                <a:srgbClr val="000000"/>
              </a:solidFill>
              <a:ln>
                <a:noFill/>
              </a:ln>
            </p:spPr>
            <p:style>
              <a:lnRef idx="0"/>
              <a:fillRef idx="0"/>
              <a:effectRef idx="0"/>
              <a:fontRef idx="minor"/>
            </p:style>
          </p:sp>
          <p:sp>
            <p:nvSpPr>
              <p:cNvPr id="194" name="CustomShape 33"/>
              <p:cNvSpPr/>
              <p:nvPr/>
            </p:nvSpPr>
            <p:spPr>
              <a:xfrm>
                <a:off x="6850800" y="4757040"/>
                <a:ext cx="357840" cy="125280"/>
              </a:xfrm>
              <a:custGeom>
                <a:avLst/>
                <a:gdLst/>
                <a:ahLst/>
                <a:rect l="l" t="t" r="r" b="b"/>
                <a:pathLst>
                  <a:path w="995" h="349">
                    <a:moveTo>
                      <a:pt x="943" y="59"/>
                    </a:moveTo>
                    <a:cubicBezTo>
                      <a:pt x="964" y="59"/>
                      <a:pt x="994" y="59"/>
                      <a:pt x="994" y="30"/>
                    </a:cubicBezTo>
                    <a:cubicBezTo>
                      <a:pt x="994" y="0"/>
                      <a:pt x="964" y="0"/>
                      <a:pt x="943" y="0"/>
                    </a:cubicBezTo>
                    <a:cubicBezTo>
                      <a:pt x="646" y="0"/>
                      <a:pt x="348" y="0"/>
                      <a:pt x="51" y="0"/>
                    </a:cubicBezTo>
                    <a:cubicBezTo>
                      <a:pt x="30" y="0"/>
                      <a:pt x="0" y="0"/>
                      <a:pt x="0" y="30"/>
                    </a:cubicBezTo>
                    <a:cubicBezTo>
                      <a:pt x="0" y="59"/>
                      <a:pt x="30" y="59"/>
                      <a:pt x="51" y="59"/>
                    </a:cubicBezTo>
                    <a:cubicBezTo>
                      <a:pt x="348" y="59"/>
                      <a:pt x="646" y="59"/>
                      <a:pt x="943" y="59"/>
                    </a:cubicBezTo>
                    <a:moveTo>
                      <a:pt x="943" y="348"/>
                    </a:moveTo>
                    <a:cubicBezTo>
                      <a:pt x="964" y="348"/>
                      <a:pt x="994" y="348"/>
                      <a:pt x="994" y="318"/>
                    </a:cubicBezTo>
                    <a:cubicBezTo>
                      <a:pt x="994" y="288"/>
                      <a:pt x="964" y="288"/>
                      <a:pt x="943" y="288"/>
                    </a:cubicBezTo>
                    <a:cubicBezTo>
                      <a:pt x="646" y="288"/>
                      <a:pt x="348" y="288"/>
                      <a:pt x="51" y="288"/>
                    </a:cubicBezTo>
                    <a:cubicBezTo>
                      <a:pt x="30" y="288"/>
                      <a:pt x="0" y="288"/>
                      <a:pt x="0" y="318"/>
                    </a:cubicBezTo>
                    <a:cubicBezTo>
                      <a:pt x="0" y="348"/>
                      <a:pt x="30" y="348"/>
                      <a:pt x="51" y="348"/>
                    </a:cubicBezTo>
                    <a:cubicBezTo>
                      <a:pt x="348" y="348"/>
                      <a:pt x="646" y="348"/>
                      <a:pt x="943" y="348"/>
                    </a:cubicBezTo>
                    <a:close/>
                  </a:path>
                </a:pathLst>
              </a:custGeom>
              <a:solidFill>
                <a:srgbClr val="000000"/>
              </a:solidFill>
              <a:ln>
                <a:noFill/>
              </a:ln>
            </p:spPr>
            <p:style>
              <a:lnRef idx="0"/>
              <a:fillRef idx="0"/>
              <a:effectRef idx="0"/>
              <a:fontRef idx="minor"/>
            </p:style>
          </p:sp>
          <p:sp>
            <p:nvSpPr>
              <p:cNvPr id="195" name="CustomShape 34"/>
              <p:cNvSpPr/>
              <p:nvPr/>
            </p:nvSpPr>
            <p:spPr>
              <a:xfrm>
                <a:off x="7416360" y="4577040"/>
                <a:ext cx="269280" cy="485280"/>
              </a:xfrm>
              <a:custGeom>
                <a:avLst/>
                <a:gdLst/>
                <a:ahLst/>
                <a:rect l="l" t="t" r="r" b="b"/>
                <a:pathLst>
                  <a:path w="749" h="1349">
                    <a:moveTo>
                      <a:pt x="471" y="454"/>
                    </a:moveTo>
                    <a:cubicBezTo>
                      <a:pt x="514" y="454"/>
                      <a:pt x="556" y="454"/>
                      <a:pt x="599" y="454"/>
                    </a:cubicBezTo>
                    <a:cubicBezTo>
                      <a:pt x="629" y="454"/>
                      <a:pt x="641" y="454"/>
                      <a:pt x="641" y="420"/>
                    </a:cubicBezTo>
                    <a:cubicBezTo>
                      <a:pt x="641" y="407"/>
                      <a:pt x="629" y="407"/>
                      <a:pt x="603" y="407"/>
                    </a:cubicBezTo>
                    <a:cubicBezTo>
                      <a:pt x="562" y="407"/>
                      <a:pt x="521" y="407"/>
                      <a:pt x="480" y="407"/>
                    </a:cubicBezTo>
                    <a:cubicBezTo>
                      <a:pt x="490" y="351"/>
                      <a:pt x="500" y="294"/>
                      <a:pt x="510" y="237"/>
                    </a:cubicBezTo>
                    <a:cubicBezTo>
                      <a:pt x="514" y="204"/>
                      <a:pt x="535" y="102"/>
                      <a:pt x="544" y="81"/>
                    </a:cubicBezTo>
                    <a:cubicBezTo>
                      <a:pt x="561" y="55"/>
                      <a:pt x="586" y="30"/>
                      <a:pt x="616" y="30"/>
                    </a:cubicBezTo>
                    <a:cubicBezTo>
                      <a:pt x="620" y="30"/>
                      <a:pt x="663" y="30"/>
                      <a:pt x="688" y="59"/>
                    </a:cubicBezTo>
                    <a:cubicBezTo>
                      <a:pt x="624" y="64"/>
                      <a:pt x="607" y="114"/>
                      <a:pt x="607" y="140"/>
                    </a:cubicBezTo>
                    <a:cubicBezTo>
                      <a:pt x="607" y="174"/>
                      <a:pt x="637" y="191"/>
                      <a:pt x="663" y="191"/>
                    </a:cubicBezTo>
                    <a:cubicBezTo>
                      <a:pt x="701" y="191"/>
                      <a:pt x="748" y="157"/>
                      <a:pt x="748" y="102"/>
                    </a:cubicBezTo>
                    <a:cubicBezTo>
                      <a:pt x="748" y="34"/>
                      <a:pt x="675" y="0"/>
                      <a:pt x="616" y="0"/>
                    </a:cubicBezTo>
                    <a:cubicBezTo>
                      <a:pt x="565" y="0"/>
                      <a:pt x="471" y="25"/>
                      <a:pt x="425" y="174"/>
                    </a:cubicBezTo>
                    <a:cubicBezTo>
                      <a:pt x="416" y="204"/>
                      <a:pt x="412" y="220"/>
                      <a:pt x="378" y="407"/>
                    </a:cubicBezTo>
                    <a:cubicBezTo>
                      <a:pt x="344" y="407"/>
                      <a:pt x="310" y="407"/>
                      <a:pt x="276" y="407"/>
                    </a:cubicBezTo>
                    <a:cubicBezTo>
                      <a:pt x="246" y="407"/>
                      <a:pt x="229" y="407"/>
                      <a:pt x="229" y="433"/>
                    </a:cubicBezTo>
                    <a:cubicBezTo>
                      <a:pt x="229" y="454"/>
                      <a:pt x="242" y="454"/>
                      <a:pt x="272" y="454"/>
                    </a:cubicBezTo>
                    <a:cubicBezTo>
                      <a:pt x="304" y="454"/>
                      <a:pt x="337" y="454"/>
                      <a:pt x="370" y="454"/>
                    </a:cubicBezTo>
                    <a:cubicBezTo>
                      <a:pt x="333" y="649"/>
                      <a:pt x="296" y="844"/>
                      <a:pt x="259" y="1039"/>
                    </a:cubicBezTo>
                    <a:cubicBezTo>
                      <a:pt x="229" y="1183"/>
                      <a:pt x="204" y="1319"/>
                      <a:pt x="127" y="1319"/>
                    </a:cubicBezTo>
                    <a:cubicBezTo>
                      <a:pt x="123" y="1319"/>
                      <a:pt x="85" y="1319"/>
                      <a:pt x="55" y="1289"/>
                    </a:cubicBezTo>
                    <a:cubicBezTo>
                      <a:pt x="123" y="1285"/>
                      <a:pt x="140" y="1234"/>
                      <a:pt x="140" y="1208"/>
                    </a:cubicBezTo>
                    <a:cubicBezTo>
                      <a:pt x="140" y="1175"/>
                      <a:pt x="110" y="1158"/>
                      <a:pt x="85" y="1158"/>
                    </a:cubicBezTo>
                    <a:cubicBezTo>
                      <a:pt x="42" y="1158"/>
                      <a:pt x="0" y="1192"/>
                      <a:pt x="0" y="1247"/>
                    </a:cubicBezTo>
                    <a:cubicBezTo>
                      <a:pt x="0" y="1314"/>
                      <a:pt x="68" y="1348"/>
                      <a:pt x="127" y="1348"/>
                    </a:cubicBezTo>
                    <a:cubicBezTo>
                      <a:pt x="208" y="1348"/>
                      <a:pt x="268" y="1264"/>
                      <a:pt x="297" y="1204"/>
                    </a:cubicBezTo>
                    <a:cubicBezTo>
                      <a:pt x="344" y="1111"/>
                      <a:pt x="378" y="933"/>
                      <a:pt x="378" y="920"/>
                    </a:cubicBezTo>
                    <a:cubicBezTo>
                      <a:pt x="409" y="765"/>
                      <a:pt x="440" y="609"/>
                      <a:pt x="471" y="454"/>
                    </a:cubicBezTo>
                    <a:close/>
                  </a:path>
                </a:pathLst>
              </a:custGeom>
              <a:solidFill>
                <a:srgbClr val="000000"/>
              </a:solidFill>
              <a:ln>
                <a:noFill/>
              </a:ln>
            </p:spPr>
            <p:style>
              <a:lnRef idx="0"/>
              <a:fillRef idx="0"/>
              <a:effectRef idx="0"/>
              <a:fontRef idx="minor"/>
            </p:style>
          </p:sp>
          <p:sp>
            <p:nvSpPr>
              <p:cNvPr id="196" name="CustomShape 35"/>
              <p:cNvSpPr/>
              <p:nvPr/>
            </p:nvSpPr>
            <p:spPr>
              <a:xfrm>
                <a:off x="7761960" y="4552560"/>
                <a:ext cx="125280" cy="534240"/>
              </a:xfrm>
              <a:custGeom>
                <a:avLst/>
                <a:gdLst/>
                <a:ahLst/>
                <a:rect l="l" t="t" r="r" b="b"/>
                <a:pathLst>
                  <a:path w="349" h="1485">
                    <a:moveTo>
                      <a:pt x="348" y="1467"/>
                    </a:moveTo>
                    <a:cubicBezTo>
                      <a:pt x="348" y="1463"/>
                      <a:pt x="348" y="1463"/>
                      <a:pt x="323" y="1437"/>
                    </a:cubicBezTo>
                    <a:cubicBezTo>
                      <a:pt x="136" y="1251"/>
                      <a:pt x="89" y="971"/>
                      <a:pt x="89" y="742"/>
                    </a:cubicBezTo>
                    <a:cubicBezTo>
                      <a:pt x="89" y="483"/>
                      <a:pt x="144" y="225"/>
                      <a:pt x="327" y="38"/>
                    </a:cubicBezTo>
                    <a:cubicBezTo>
                      <a:pt x="348" y="21"/>
                      <a:pt x="348" y="21"/>
                      <a:pt x="348" y="13"/>
                    </a:cubicBezTo>
                    <a:cubicBezTo>
                      <a:pt x="348" y="4"/>
                      <a:pt x="340" y="0"/>
                      <a:pt x="331" y="0"/>
                    </a:cubicBezTo>
                    <a:cubicBezTo>
                      <a:pt x="319" y="0"/>
                      <a:pt x="183" y="102"/>
                      <a:pt x="93" y="288"/>
                    </a:cubicBezTo>
                    <a:cubicBezTo>
                      <a:pt x="17" y="454"/>
                      <a:pt x="0" y="619"/>
                      <a:pt x="0" y="742"/>
                    </a:cubicBezTo>
                    <a:cubicBezTo>
                      <a:pt x="0" y="857"/>
                      <a:pt x="17" y="1039"/>
                      <a:pt x="98" y="1204"/>
                    </a:cubicBezTo>
                    <a:cubicBezTo>
                      <a:pt x="187" y="1387"/>
                      <a:pt x="319" y="1484"/>
                      <a:pt x="331" y="1484"/>
                    </a:cubicBezTo>
                    <a:cubicBezTo>
                      <a:pt x="340" y="1484"/>
                      <a:pt x="348" y="1480"/>
                      <a:pt x="348" y="1467"/>
                    </a:cubicBezTo>
                    <a:close/>
                  </a:path>
                </a:pathLst>
              </a:custGeom>
              <a:solidFill>
                <a:srgbClr val="000000"/>
              </a:solidFill>
              <a:ln>
                <a:noFill/>
              </a:ln>
            </p:spPr>
            <p:style>
              <a:lnRef idx="0"/>
              <a:fillRef idx="0"/>
              <a:effectRef idx="0"/>
              <a:fontRef idx="minor"/>
            </p:style>
          </p:sp>
          <p:sp>
            <p:nvSpPr>
              <p:cNvPr id="197" name="CustomShape 36"/>
              <p:cNvSpPr/>
              <p:nvPr/>
            </p:nvSpPr>
            <p:spPr>
              <a:xfrm>
                <a:off x="7933320" y="4717440"/>
                <a:ext cx="267480" cy="241200"/>
              </a:xfrm>
              <a:custGeom>
                <a:avLst/>
                <a:gdLst/>
                <a:ahLst/>
                <a:rect l="l" t="t" r="r" b="b"/>
                <a:pathLst>
                  <a:path w="744" h="671">
                    <a:moveTo>
                      <a:pt x="454" y="208"/>
                    </a:moveTo>
                    <a:cubicBezTo>
                      <a:pt x="463" y="170"/>
                      <a:pt x="501" y="30"/>
                      <a:pt x="603" y="30"/>
                    </a:cubicBezTo>
                    <a:cubicBezTo>
                      <a:pt x="612" y="30"/>
                      <a:pt x="646" y="30"/>
                      <a:pt x="680" y="51"/>
                    </a:cubicBezTo>
                    <a:cubicBezTo>
                      <a:pt x="637" y="59"/>
                      <a:pt x="607" y="98"/>
                      <a:pt x="607" y="131"/>
                    </a:cubicBezTo>
                    <a:cubicBezTo>
                      <a:pt x="607" y="157"/>
                      <a:pt x="624" y="182"/>
                      <a:pt x="663" y="182"/>
                    </a:cubicBezTo>
                    <a:cubicBezTo>
                      <a:pt x="697" y="182"/>
                      <a:pt x="743" y="157"/>
                      <a:pt x="743" y="98"/>
                    </a:cubicBezTo>
                    <a:cubicBezTo>
                      <a:pt x="743" y="21"/>
                      <a:pt x="654" y="0"/>
                      <a:pt x="607" y="0"/>
                    </a:cubicBezTo>
                    <a:cubicBezTo>
                      <a:pt x="518" y="0"/>
                      <a:pt x="467" y="76"/>
                      <a:pt x="450" y="110"/>
                    </a:cubicBezTo>
                    <a:cubicBezTo>
                      <a:pt x="412" y="13"/>
                      <a:pt x="331" y="0"/>
                      <a:pt x="289" y="0"/>
                    </a:cubicBezTo>
                    <a:cubicBezTo>
                      <a:pt x="132" y="0"/>
                      <a:pt x="47" y="191"/>
                      <a:pt x="47" y="229"/>
                    </a:cubicBezTo>
                    <a:cubicBezTo>
                      <a:pt x="47" y="242"/>
                      <a:pt x="58" y="237"/>
                      <a:pt x="64" y="242"/>
                    </a:cubicBezTo>
                    <a:cubicBezTo>
                      <a:pt x="76" y="242"/>
                      <a:pt x="81" y="237"/>
                      <a:pt x="85" y="225"/>
                    </a:cubicBezTo>
                    <a:cubicBezTo>
                      <a:pt x="136" y="68"/>
                      <a:pt x="234" y="30"/>
                      <a:pt x="285" y="30"/>
                    </a:cubicBezTo>
                    <a:cubicBezTo>
                      <a:pt x="314" y="30"/>
                      <a:pt x="365" y="47"/>
                      <a:pt x="365" y="131"/>
                    </a:cubicBezTo>
                    <a:cubicBezTo>
                      <a:pt x="365" y="178"/>
                      <a:pt x="340" y="276"/>
                      <a:pt x="285" y="483"/>
                    </a:cubicBezTo>
                    <a:cubicBezTo>
                      <a:pt x="259" y="577"/>
                      <a:pt x="208" y="640"/>
                      <a:pt x="144" y="640"/>
                    </a:cubicBezTo>
                    <a:cubicBezTo>
                      <a:pt x="132" y="640"/>
                      <a:pt x="98" y="640"/>
                      <a:pt x="68" y="619"/>
                    </a:cubicBezTo>
                    <a:cubicBezTo>
                      <a:pt x="106" y="611"/>
                      <a:pt x="140" y="581"/>
                      <a:pt x="140" y="539"/>
                    </a:cubicBezTo>
                    <a:cubicBezTo>
                      <a:pt x="140" y="500"/>
                      <a:pt x="106" y="488"/>
                      <a:pt x="85" y="488"/>
                    </a:cubicBezTo>
                    <a:cubicBezTo>
                      <a:pt x="38" y="488"/>
                      <a:pt x="0" y="526"/>
                      <a:pt x="0" y="572"/>
                    </a:cubicBezTo>
                    <a:cubicBezTo>
                      <a:pt x="0" y="640"/>
                      <a:pt x="76" y="670"/>
                      <a:pt x="140" y="670"/>
                    </a:cubicBezTo>
                    <a:cubicBezTo>
                      <a:pt x="238" y="670"/>
                      <a:pt x="293" y="568"/>
                      <a:pt x="297" y="560"/>
                    </a:cubicBezTo>
                    <a:cubicBezTo>
                      <a:pt x="314" y="615"/>
                      <a:pt x="370" y="670"/>
                      <a:pt x="459" y="670"/>
                    </a:cubicBezTo>
                    <a:cubicBezTo>
                      <a:pt x="612" y="670"/>
                      <a:pt x="697" y="479"/>
                      <a:pt x="697" y="441"/>
                    </a:cubicBezTo>
                    <a:cubicBezTo>
                      <a:pt x="697" y="428"/>
                      <a:pt x="684" y="428"/>
                      <a:pt x="680" y="428"/>
                    </a:cubicBezTo>
                    <a:cubicBezTo>
                      <a:pt x="667" y="428"/>
                      <a:pt x="663" y="433"/>
                      <a:pt x="663" y="445"/>
                    </a:cubicBezTo>
                    <a:cubicBezTo>
                      <a:pt x="612" y="602"/>
                      <a:pt x="510" y="640"/>
                      <a:pt x="463" y="640"/>
                    </a:cubicBezTo>
                    <a:cubicBezTo>
                      <a:pt x="404" y="640"/>
                      <a:pt x="378" y="589"/>
                      <a:pt x="378" y="543"/>
                    </a:cubicBezTo>
                    <a:cubicBezTo>
                      <a:pt x="378" y="509"/>
                      <a:pt x="391" y="475"/>
                      <a:pt x="404" y="411"/>
                    </a:cubicBezTo>
                    <a:cubicBezTo>
                      <a:pt x="421" y="343"/>
                      <a:pt x="438" y="276"/>
                      <a:pt x="454" y="208"/>
                    </a:cubicBezTo>
                    <a:close/>
                  </a:path>
                </a:pathLst>
              </a:custGeom>
              <a:solidFill>
                <a:srgbClr val="000000"/>
              </a:solidFill>
              <a:ln>
                <a:noFill/>
              </a:ln>
            </p:spPr>
            <p:style>
              <a:lnRef idx="0"/>
              <a:fillRef idx="0"/>
              <a:effectRef idx="0"/>
              <a:fontRef idx="minor"/>
            </p:style>
          </p:sp>
          <p:sp>
            <p:nvSpPr>
              <p:cNvPr id="198" name="CustomShape 37"/>
              <p:cNvSpPr/>
              <p:nvPr/>
            </p:nvSpPr>
            <p:spPr>
              <a:xfrm>
                <a:off x="8240760" y="4799880"/>
                <a:ext cx="127080" cy="236520"/>
              </a:xfrm>
              <a:custGeom>
                <a:avLst/>
                <a:gdLst/>
                <a:ahLst/>
                <a:rect l="l" t="t" r="r" b="b"/>
                <a:pathLst>
                  <a:path w="354" h="658">
                    <a:moveTo>
                      <a:pt x="212" y="237"/>
                    </a:moveTo>
                    <a:cubicBezTo>
                      <a:pt x="248" y="237"/>
                      <a:pt x="283" y="237"/>
                      <a:pt x="319" y="237"/>
                    </a:cubicBezTo>
                    <a:cubicBezTo>
                      <a:pt x="340" y="237"/>
                      <a:pt x="353" y="237"/>
                      <a:pt x="353" y="216"/>
                    </a:cubicBezTo>
                    <a:cubicBezTo>
                      <a:pt x="353" y="199"/>
                      <a:pt x="340" y="199"/>
                      <a:pt x="323" y="199"/>
                    </a:cubicBezTo>
                    <a:cubicBezTo>
                      <a:pt x="290" y="199"/>
                      <a:pt x="258" y="199"/>
                      <a:pt x="225" y="199"/>
                    </a:cubicBezTo>
                    <a:cubicBezTo>
                      <a:pt x="238" y="148"/>
                      <a:pt x="251" y="98"/>
                      <a:pt x="263" y="47"/>
                    </a:cubicBezTo>
                    <a:cubicBezTo>
                      <a:pt x="263" y="42"/>
                      <a:pt x="263" y="38"/>
                      <a:pt x="263" y="34"/>
                    </a:cubicBezTo>
                    <a:cubicBezTo>
                      <a:pt x="263" y="13"/>
                      <a:pt x="251" y="0"/>
                      <a:pt x="229" y="0"/>
                    </a:cubicBezTo>
                    <a:cubicBezTo>
                      <a:pt x="204" y="0"/>
                      <a:pt x="187" y="17"/>
                      <a:pt x="178" y="42"/>
                    </a:cubicBezTo>
                    <a:cubicBezTo>
                      <a:pt x="174" y="72"/>
                      <a:pt x="187" y="21"/>
                      <a:pt x="140" y="199"/>
                    </a:cubicBezTo>
                    <a:cubicBezTo>
                      <a:pt x="105" y="199"/>
                      <a:pt x="69" y="199"/>
                      <a:pt x="34" y="199"/>
                    </a:cubicBezTo>
                    <a:cubicBezTo>
                      <a:pt x="13" y="199"/>
                      <a:pt x="0" y="199"/>
                      <a:pt x="0" y="225"/>
                    </a:cubicBezTo>
                    <a:cubicBezTo>
                      <a:pt x="0" y="237"/>
                      <a:pt x="13" y="237"/>
                      <a:pt x="34" y="237"/>
                    </a:cubicBezTo>
                    <a:cubicBezTo>
                      <a:pt x="67" y="237"/>
                      <a:pt x="99" y="237"/>
                      <a:pt x="132" y="237"/>
                    </a:cubicBezTo>
                    <a:cubicBezTo>
                      <a:pt x="110" y="319"/>
                      <a:pt x="89" y="401"/>
                      <a:pt x="68" y="483"/>
                    </a:cubicBezTo>
                    <a:cubicBezTo>
                      <a:pt x="64" y="509"/>
                      <a:pt x="55" y="547"/>
                      <a:pt x="55" y="560"/>
                    </a:cubicBezTo>
                    <a:cubicBezTo>
                      <a:pt x="55" y="623"/>
                      <a:pt x="106" y="657"/>
                      <a:pt x="166" y="657"/>
                    </a:cubicBezTo>
                    <a:cubicBezTo>
                      <a:pt x="280" y="657"/>
                      <a:pt x="348" y="513"/>
                      <a:pt x="348" y="500"/>
                    </a:cubicBezTo>
                    <a:cubicBezTo>
                      <a:pt x="348" y="488"/>
                      <a:pt x="336" y="488"/>
                      <a:pt x="331" y="488"/>
                    </a:cubicBezTo>
                    <a:cubicBezTo>
                      <a:pt x="319" y="488"/>
                      <a:pt x="319" y="488"/>
                      <a:pt x="310" y="505"/>
                    </a:cubicBezTo>
                    <a:cubicBezTo>
                      <a:pt x="280" y="572"/>
                      <a:pt x="225" y="632"/>
                      <a:pt x="170" y="632"/>
                    </a:cubicBezTo>
                    <a:cubicBezTo>
                      <a:pt x="149" y="632"/>
                      <a:pt x="132" y="615"/>
                      <a:pt x="132" y="581"/>
                    </a:cubicBezTo>
                    <a:cubicBezTo>
                      <a:pt x="132" y="568"/>
                      <a:pt x="136" y="547"/>
                      <a:pt x="140" y="539"/>
                    </a:cubicBezTo>
                    <a:cubicBezTo>
                      <a:pt x="164" y="438"/>
                      <a:pt x="188" y="338"/>
                      <a:pt x="212" y="237"/>
                    </a:cubicBezTo>
                    <a:close/>
                  </a:path>
                </a:pathLst>
              </a:custGeom>
              <a:solidFill>
                <a:srgbClr val="000000"/>
              </a:solidFill>
              <a:ln>
                <a:noFill/>
              </a:ln>
            </p:spPr>
            <p:style>
              <a:lnRef idx="0"/>
              <a:fillRef idx="0"/>
              <a:effectRef idx="0"/>
              <a:fontRef idx="minor"/>
            </p:style>
          </p:sp>
          <p:sp>
            <p:nvSpPr>
              <p:cNvPr id="199" name="CustomShape 38"/>
              <p:cNvSpPr/>
              <p:nvPr/>
            </p:nvSpPr>
            <p:spPr>
              <a:xfrm>
                <a:off x="8461080" y="4896000"/>
                <a:ext cx="62640" cy="160200"/>
              </a:xfrm>
              <a:custGeom>
                <a:avLst/>
                <a:gdLst/>
                <a:ahLst/>
                <a:rect l="l" t="t" r="r" b="b"/>
                <a:pathLst>
                  <a:path w="175" h="446">
                    <a:moveTo>
                      <a:pt x="174" y="157"/>
                    </a:moveTo>
                    <a:cubicBezTo>
                      <a:pt x="174" y="59"/>
                      <a:pt x="136" y="0"/>
                      <a:pt x="76" y="0"/>
                    </a:cubicBezTo>
                    <a:cubicBezTo>
                      <a:pt x="30" y="0"/>
                      <a:pt x="0" y="38"/>
                      <a:pt x="0" y="81"/>
                    </a:cubicBezTo>
                    <a:cubicBezTo>
                      <a:pt x="0" y="119"/>
                      <a:pt x="30" y="161"/>
                      <a:pt x="76" y="161"/>
                    </a:cubicBezTo>
                    <a:cubicBezTo>
                      <a:pt x="98" y="161"/>
                      <a:pt x="115" y="153"/>
                      <a:pt x="132" y="140"/>
                    </a:cubicBezTo>
                    <a:cubicBezTo>
                      <a:pt x="136" y="136"/>
                      <a:pt x="135" y="137"/>
                      <a:pt x="136" y="136"/>
                    </a:cubicBezTo>
                    <a:cubicBezTo>
                      <a:pt x="140" y="136"/>
                      <a:pt x="140" y="136"/>
                      <a:pt x="140" y="157"/>
                    </a:cubicBezTo>
                    <a:cubicBezTo>
                      <a:pt x="140" y="267"/>
                      <a:pt x="91" y="358"/>
                      <a:pt x="38" y="407"/>
                    </a:cubicBezTo>
                    <a:cubicBezTo>
                      <a:pt x="23" y="422"/>
                      <a:pt x="21" y="424"/>
                      <a:pt x="21" y="428"/>
                    </a:cubicBezTo>
                    <a:cubicBezTo>
                      <a:pt x="21" y="441"/>
                      <a:pt x="30" y="445"/>
                      <a:pt x="38" y="445"/>
                    </a:cubicBezTo>
                    <a:cubicBezTo>
                      <a:pt x="55" y="445"/>
                      <a:pt x="174" y="331"/>
                      <a:pt x="174" y="157"/>
                    </a:cubicBezTo>
                    <a:close/>
                  </a:path>
                </a:pathLst>
              </a:custGeom>
              <a:solidFill>
                <a:srgbClr val="000000"/>
              </a:solidFill>
              <a:ln>
                <a:noFill/>
              </a:ln>
            </p:spPr>
            <p:style>
              <a:lnRef idx="0"/>
              <a:fillRef idx="0"/>
              <a:effectRef idx="0"/>
              <a:fontRef idx="minor"/>
            </p:style>
          </p:sp>
          <p:sp>
            <p:nvSpPr>
              <p:cNvPr id="200" name="CustomShape 39"/>
              <p:cNvSpPr/>
              <p:nvPr/>
            </p:nvSpPr>
            <p:spPr>
              <a:xfrm>
                <a:off x="8668800" y="4717440"/>
                <a:ext cx="275400" cy="241200"/>
              </a:xfrm>
              <a:custGeom>
                <a:avLst/>
                <a:gdLst/>
                <a:ahLst/>
                <a:rect l="l" t="t" r="r" b="b"/>
                <a:pathLst>
                  <a:path w="766" h="671">
                    <a:moveTo>
                      <a:pt x="480" y="572"/>
                    </a:moveTo>
                    <a:cubicBezTo>
                      <a:pt x="493" y="632"/>
                      <a:pt x="548" y="670"/>
                      <a:pt x="612" y="670"/>
                    </a:cubicBezTo>
                    <a:cubicBezTo>
                      <a:pt x="663" y="670"/>
                      <a:pt x="697" y="636"/>
                      <a:pt x="722" y="589"/>
                    </a:cubicBezTo>
                    <a:cubicBezTo>
                      <a:pt x="748" y="534"/>
                      <a:pt x="765" y="445"/>
                      <a:pt x="765" y="441"/>
                    </a:cubicBezTo>
                    <a:cubicBezTo>
                      <a:pt x="765" y="428"/>
                      <a:pt x="752" y="428"/>
                      <a:pt x="748" y="428"/>
                    </a:cubicBezTo>
                    <a:cubicBezTo>
                      <a:pt x="735" y="428"/>
                      <a:pt x="731" y="433"/>
                      <a:pt x="726" y="454"/>
                    </a:cubicBezTo>
                    <a:cubicBezTo>
                      <a:pt x="705" y="539"/>
                      <a:pt x="680" y="640"/>
                      <a:pt x="616" y="640"/>
                    </a:cubicBezTo>
                    <a:cubicBezTo>
                      <a:pt x="586" y="640"/>
                      <a:pt x="569" y="619"/>
                      <a:pt x="569" y="572"/>
                    </a:cubicBezTo>
                    <a:cubicBezTo>
                      <a:pt x="569" y="539"/>
                      <a:pt x="586" y="466"/>
                      <a:pt x="599" y="416"/>
                    </a:cubicBezTo>
                    <a:cubicBezTo>
                      <a:pt x="613" y="362"/>
                      <a:pt x="627" y="308"/>
                      <a:pt x="641" y="254"/>
                    </a:cubicBezTo>
                    <a:cubicBezTo>
                      <a:pt x="646" y="233"/>
                      <a:pt x="658" y="178"/>
                      <a:pt x="667" y="157"/>
                    </a:cubicBezTo>
                    <a:cubicBezTo>
                      <a:pt x="675" y="119"/>
                      <a:pt x="688" y="64"/>
                      <a:pt x="688" y="55"/>
                    </a:cubicBezTo>
                    <a:cubicBezTo>
                      <a:pt x="688" y="30"/>
                      <a:pt x="667" y="17"/>
                      <a:pt x="646" y="17"/>
                    </a:cubicBezTo>
                    <a:cubicBezTo>
                      <a:pt x="637" y="17"/>
                      <a:pt x="599" y="17"/>
                      <a:pt x="586" y="68"/>
                    </a:cubicBezTo>
                    <a:cubicBezTo>
                      <a:pt x="561" y="174"/>
                      <a:pt x="493" y="437"/>
                      <a:pt x="476" y="513"/>
                    </a:cubicBezTo>
                    <a:cubicBezTo>
                      <a:pt x="476" y="522"/>
                      <a:pt x="416" y="640"/>
                      <a:pt x="306" y="640"/>
                    </a:cubicBezTo>
                    <a:cubicBezTo>
                      <a:pt x="229" y="640"/>
                      <a:pt x="212" y="572"/>
                      <a:pt x="212" y="517"/>
                    </a:cubicBezTo>
                    <a:cubicBezTo>
                      <a:pt x="212" y="433"/>
                      <a:pt x="255" y="318"/>
                      <a:pt x="293" y="216"/>
                    </a:cubicBezTo>
                    <a:cubicBezTo>
                      <a:pt x="310" y="170"/>
                      <a:pt x="319" y="148"/>
                      <a:pt x="319" y="119"/>
                    </a:cubicBezTo>
                    <a:cubicBezTo>
                      <a:pt x="319" y="55"/>
                      <a:pt x="272" y="0"/>
                      <a:pt x="195" y="0"/>
                    </a:cubicBezTo>
                    <a:cubicBezTo>
                      <a:pt x="55" y="0"/>
                      <a:pt x="0" y="216"/>
                      <a:pt x="0" y="229"/>
                    </a:cubicBezTo>
                    <a:cubicBezTo>
                      <a:pt x="0" y="242"/>
                      <a:pt x="13" y="242"/>
                      <a:pt x="17" y="242"/>
                    </a:cubicBezTo>
                    <a:cubicBezTo>
                      <a:pt x="34" y="242"/>
                      <a:pt x="34" y="237"/>
                      <a:pt x="42" y="216"/>
                    </a:cubicBezTo>
                    <a:cubicBezTo>
                      <a:pt x="76" y="85"/>
                      <a:pt x="136" y="30"/>
                      <a:pt x="191" y="30"/>
                    </a:cubicBezTo>
                    <a:cubicBezTo>
                      <a:pt x="204" y="30"/>
                      <a:pt x="229" y="34"/>
                      <a:pt x="229" y="81"/>
                    </a:cubicBezTo>
                    <a:cubicBezTo>
                      <a:pt x="229" y="114"/>
                      <a:pt x="212" y="161"/>
                      <a:pt x="204" y="182"/>
                    </a:cubicBezTo>
                    <a:cubicBezTo>
                      <a:pt x="149" y="327"/>
                      <a:pt x="119" y="420"/>
                      <a:pt x="119" y="492"/>
                    </a:cubicBezTo>
                    <a:cubicBezTo>
                      <a:pt x="119" y="636"/>
                      <a:pt x="221" y="670"/>
                      <a:pt x="302" y="670"/>
                    </a:cubicBezTo>
                    <a:cubicBezTo>
                      <a:pt x="399" y="670"/>
                      <a:pt x="454" y="606"/>
                      <a:pt x="480" y="572"/>
                    </a:cubicBezTo>
                    <a:close/>
                  </a:path>
                </a:pathLst>
              </a:custGeom>
              <a:solidFill>
                <a:srgbClr val="000000"/>
              </a:solidFill>
              <a:ln>
                <a:noFill/>
              </a:ln>
            </p:spPr>
            <p:style>
              <a:lnRef idx="0"/>
              <a:fillRef idx="0"/>
              <a:effectRef idx="0"/>
              <a:fontRef idx="minor"/>
            </p:style>
          </p:sp>
          <p:sp>
            <p:nvSpPr>
              <p:cNvPr id="201" name="CustomShape 40"/>
              <p:cNvSpPr/>
              <p:nvPr/>
            </p:nvSpPr>
            <p:spPr>
              <a:xfrm>
                <a:off x="8976240" y="4799880"/>
                <a:ext cx="127080" cy="236520"/>
              </a:xfrm>
              <a:custGeom>
                <a:avLst/>
                <a:gdLst/>
                <a:ahLst/>
                <a:rect l="l" t="t" r="r" b="b"/>
                <a:pathLst>
                  <a:path w="354" h="658">
                    <a:moveTo>
                      <a:pt x="212" y="237"/>
                    </a:moveTo>
                    <a:cubicBezTo>
                      <a:pt x="248" y="237"/>
                      <a:pt x="283" y="237"/>
                      <a:pt x="319" y="237"/>
                    </a:cubicBezTo>
                    <a:cubicBezTo>
                      <a:pt x="340" y="237"/>
                      <a:pt x="353" y="237"/>
                      <a:pt x="353" y="216"/>
                    </a:cubicBezTo>
                    <a:cubicBezTo>
                      <a:pt x="353" y="199"/>
                      <a:pt x="340" y="199"/>
                      <a:pt x="323" y="199"/>
                    </a:cubicBezTo>
                    <a:cubicBezTo>
                      <a:pt x="289" y="199"/>
                      <a:pt x="255" y="199"/>
                      <a:pt x="221" y="199"/>
                    </a:cubicBezTo>
                    <a:cubicBezTo>
                      <a:pt x="235" y="148"/>
                      <a:pt x="249" y="98"/>
                      <a:pt x="263" y="47"/>
                    </a:cubicBezTo>
                    <a:cubicBezTo>
                      <a:pt x="263" y="42"/>
                      <a:pt x="263" y="38"/>
                      <a:pt x="263" y="34"/>
                    </a:cubicBezTo>
                    <a:cubicBezTo>
                      <a:pt x="263" y="13"/>
                      <a:pt x="251" y="0"/>
                      <a:pt x="229" y="0"/>
                    </a:cubicBezTo>
                    <a:cubicBezTo>
                      <a:pt x="204" y="0"/>
                      <a:pt x="187" y="17"/>
                      <a:pt x="178" y="42"/>
                    </a:cubicBezTo>
                    <a:cubicBezTo>
                      <a:pt x="174" y="72"/>
                      <a:pt x="187" y="21"/>
                      <a:pt x="140" y="199"/>
                    </a:cubicBezTo>
                    <a:cubicBezTo>
                      <a:pt x="105" y="199"/>
                      <a:pt x="69" y="199"/>
                      <a:pt x="34" y="199"/>
                    </a:cubicBezTo>
                    <a:cubicBezTo>
                      <a:pt x="13" y="199"/>
                      <a:pt x="0" y="199"/>
                      <a:pt x="0" y="225"/>
                    </a:cubicBezTo>
                    <a:cubicBezTo>
                      <a:pt x="0" y="237"/>
                      <a:pt x="13" y="237"/>
                      <a:pt x="30" y="237"/>
                    </a:cubicBezTo>
                    <a:cubicBezTo>
                      <a:pt x="64" y="237"/>
                      <a:pt x="98" y="237"/>
                      <a:pt x="132" y="237"/>
                    </a:cubicBezTo>
                    <a:cubicBezTo>
                      <a:pt x="110" y="319"/>
                      <a:pt x="89" y="401"/>
                      <a:pt x="68" y="483"/>
                    </a:cubicBezTo>
                    <a:cubicBezTo>
                      <a:pt x="64" y="509"/>
                      <a:pt x="55" y="547"/>
                      <a:pt x="55" y="560"/>
                    </a:cubicBezTo>
                    <a:cubicBezTo>
                      <a:pt x="55" y="623"/>
                      <a:pt x="106" y="657"/>
                      <a:pt x="166" y="657"/>
                    </a:cubicBezTo>
                    <a:cubicBezTo>
                      <a:pt x="280" y="657"/>
                      <a:pt x="348" y="513"/>
                      <a:pt x="348" y="500"/>
                    </a:cubicBezTo>
                    <a:cubicBezTo>
                      <a:pt x="348" y="488"/>
                      <a:pt x="336" y="488"/>
                      <a:pt x="331" y="488"/>
                    </a:cubicBezTo>
                    <a:cubicBezTo>
                      <a:pt x="319" y="488"/>
                      <a:pt x="319" y="488"/>
                      <a:pt x="310" y="505"/>
                    </a:cubicBezTo>
                    <a:cubicBezTo>
                      <a:pt x="280" y="572"/>
                      <a:pt x="225" y="632"/>
                      <a:pt x="170" y="632"/>
                    </a:cubicBezTo>
                    <a:cubicBezTo>
                      <a:pt x="149" y="632"/>
                      <a:pt x="132" y="615"/>
                      <a:pt x="132" y="581"/>
                    </a:cubicBezTo>
                    <a:cubicBezTo>
                      <a:pt x="132" y="568"/>
                      <a:pt x="136" y="547"/>
                      <a:pt x="140" y="539"/>
                    </a:cubicBezTo>
                    <a:cubicBezTo>
                      <a:pt x="164" y="438"/>
                      <a:pt x="188" y="338"/>
                      <a:pt x="212" y="237"/>
                    </a:cubicBezTo>
                    <a:close/>
                  </a:path>
                </a:pathLst>
              </a:custGeom>
              <a:solidFill>
                <a:srgbClr val="000000"/>
              </a:solidFill>
              <a:ln>
                <a:noFill/>
              </a:ln>
            </p:spPr>
            <p:style>
              <a:lnRef idx="0"/>
              <a:fillRef idx="0"/>
              <a:effectRef idx="0"/>
              <a:fontRef idx="minor"/>
            </p:style>
          </p:sp>
          <p:sp>
            <p:nvSpPr>
              <p:cNvPr id="202" name="CustomShape 41"/>
              <p:cNvSpPr/>
              <p:nvPr/>
            </p:nvSpPr>
            <p:spPr>
              <a:xfrm>
                <a:off x="9179640" y="4552560"/>
                <a:ext cx="125280" cy="534240"/>
              </a:xfrm>
              <a:custGeom>
                <a:avLst/>
                <a:gdLst/>
                <a:ahLst/>
                <a:rect l="l" t="t" r="r" b="b"/>
                <a:pathLst>
                  <a:path w="349" h="1485">
                    <a:moveTo>
                      <a:pt x="348" y="742"/>
                    </a:moveTo>
                    <a:cubicBezTo>
                      <a:pt x="348" y="628"/>
                      <a:pt x="331" y="445"/>
                      <a:pt x="251" y="280"/>
                    </a:cubicBezTo>
                    <a:cubicBezTo>
                      <a:pt x="161" y="98"/>
                      <a:pt x="34" y="0"/>
                      <a:pt x="17" y="0"/>
                    </a:cubicBezTo>
                    <a:cubicBezTo>
                      <a:pt x="8" y="0"/>
                      <a:pt x="0" y="4"/>
                      <a:pt x="0" y="13"/>
                    </a:cubicBezTo>
                    <a:cubicBezTo>
                      <a:pt x="0" y="21"/>
                      <a:pt x="0" y="21"/>
                      <a:pt x="30" y="51"/>
                    </a:cubicBezTo>
                    <a:cubicBezTo>
                      <a:pt x="178" y="195"/>
                      <a:pt x="263" y="433"/>
                      <a:pt x="263" y="742"/>
                    </a:cubicBezTo>
                    <a:cubicBezTo>
                      <a:pt x="263" y="996"/>
                      <a:pt x="208" y="1255"/>
                      <a:pt x="21" y="1446"/>
                    </a:cubicBezTo>
                    <a:cubicBezTo>
                      <a:pt x="0" y="1463"/>
                      <a:pt x="0" y="1463"/>
                      <a:pt x="0" y="1467"/>
                    </a:cubicBezTo>
                    <a:cubicBezTo>
                      <a:pt x="0" y="1480"/>
                      <a:pt x="8" y="1484"/>
                      <a:pt x="17" y="1484"/>
                    </a:cubicBezTo>
                    <a:cubicBezTo>
                      <a:pt x="34" y="1484"/>
                      <a:pt x="166" y="1382"/>
                      <a:pt x="255" y="1196"/>
                    </a:cubicBezTo>
                    <a:cubicBezTo>
                      <a:pt x="331" y="1030"/>
                      <a:pt x="348" y="865"/>
                      <a:pt x="348" y="742"/>
                    </a:cubicBezTo>
                    <a:close/>
                  </a:path>
                </a:pathLst>
              </a:custGeom>
              <a:solidFill>
                <a:srgbClr val="000000"/>
              </a:solidFill>
              <a:ln>
                <a:noFill/>
              </a:ln>
            </p:spPr>
            <p:style>
              <a:lnRef idx="0"/>
              <a:fillRef idx="0"/>
              <a:effectRef idx="0"/>
              <a:fontRef idx="minor"/>
            </p:style>
          </p:sp>
        </p:grpSp>
      </p:grpSp>
      <p:sp>
        <p:nvSpPr>
          <p:cNvPr id="203" name="CustomShape 42"/>
          <p:cNvSpPr/>
          <p:nvPr/>
        </p:nvSpPr>
        <p:spPr>
          <a:xfrm>
            <a:off x="1280160" y="2795760"/>
            <a:ext cx="3108600" cy="657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000" spc="-1" strike="noStrike">
                <a:latin typeface="Arial"/>
              </a:rPr>
              <a:t>Continuous:</a:t>
            </a:r>
            <a:endParaRPr b="0" lang="en-US" sz="4000" spc="-1" strike="noStrike">
              <a:latin typeface="Arial"/>
            </a:endParaRPr>
          </a:p>
        </p:txBody>
      </p:sp>
      <p:sp>
        <p:nvSpPr>
          <p:cNvPr id="204" name="CustomShape 43"/>
          <p:cNvSpPr/>
          <p:nvPr/>
        </p:nvSpPr>
        <p:spPr>
          <a:xfrm>
            <a:off x="1280160" y="4415760"/>
            <a:ext cx="3108600" cy="657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000" spc="-1" strike="noStrike">
                <a:latin typeface="Arial"/>
              </a:rPr>
              <a:t>Discrete:</a:t>
            </a:r>
            <a:endParaRPr b="0" lang="en-US" sz="4000" spc="-1" strike="noStrike">
              <a:latin typeface="Arial"/>
            </a:endParaRPr>
          </a:p>
        </p:txBody>
      </p:sp>
      <p:sp>
        <p:nvSpPr>
          <p:cNvPr id="205" name="Line 44"/>
          <p:cNvSpPr/>
          <p:nvPr/>
        </p:nvSpPr>
        <p:spPr>
          <a:xfrm flipH="1">
            <a:off x="7700400" y="1920240"/>
            <a:ext cx="731520" cy="822960"/>
          </a:xfrm>
          <a:prstGeom prst="line">
            <a:avLst/>
          </a:prstGeom>
          <a:ln>
            <a:solidFill>
              <a:srgbClr val="8dbe34"/>
            </a:solidFill>
            <a:tailEnd len="med" type="triangle" w="med"/>
          </a:ln>
        </p:spPr>
        <p:style>
          <a:lnRef idx="0"/>
          <a:fillRef idx="0"/>
          <a:effectRef idx="0"/>
          <a:fontRef idx="minor"/>
        </p:style>
      </p:sp>
      <p:sp>
        <p:nvSpPr>
          <p:cNvPr id="206" name="CustomShape 45"/>
          <p:cNvSpPr/>
          <p:nvPr/>
        </p:nvSpPr>
        <p:spPr>
          <a:xfrm>
            <a:off x="8379360" y="1645920"/>
            <a:ext cx="3161160" cy="656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latin typeface="Arial"/>
              </a:rPr>
              <a:t>State dynamics function</a:t>
            </a:r>
            <a:endParaRPr b="0" lang="en-US" sz="2000" spc="-1" strike="noStrike">
              <a:latin typeface="Arial"/>
            </a:endParaRPr>
          </a:p>
        </p:txBody>
      </p:sp>
      <p:sp>
        <p:nvSpPr>
          <p:cNvPr id="207" name="Line 46"/>
          <p:cNvSpPr/>
          <p:nvPr/>
        </p:nvSpPr>
        <p:spPr>
          <a:xfrm flipH="1" flipV="1">
            <a:off x="7589520" y="5120640"/>
            <a:ext cx="822960" cy="822960"/>
          </a:xfrm>
          <a:prstGeom prst="line">
            <a:avLst/>
          </a:prstGeom>
          <a:ln>
            <a:solidFill>
              <a:srgbClr val="8dbe34"/>
            </a:solidFill>
            <a:tailEnd len="med" type="triangle" w="med"/>
          </a:ln>
        </p:spPr>
        <p:style>
          <a:lnRef idx="0"/>
          <a:fillRef idx="0"/>
          <a:effectRef idx="0"/>
          <a:fontRef idx="minor"/>
        </p:style>
      </p:sp>
      <p:sp>
        <p:nvSpPr>
          <p:cNvPr id="208" name="CustomShape 47"/>
          <p:cNvSpPr/>
          <p:nvPr/>
        </p:nvSpPr>
        <p:spPr>
          <a:xfrm>
            <a:off x="8343360" y="5642280"/>
            <a:ext cx="3161160" cy="656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latin typeface="Arial"/>
              </a:rPr>
              <a:t>State transition function</a:t>
            </a:r>
            <a:endParaRPr b="0" lang="en-US" sz="2000" spc="-1" strike="noStrike">
              <a:latin typeface="Arial"/>
            </a:endParaRPr>
          </a:p>
        </p:txBody>
      </p:sp>
      <p:grpSp>
        <p:nvGrpSpPr>
          <p:cNvPr id="209" name="Group 48"/>
          <p:cNvGrpSpPr/>
          <p:nvPr/>
        </p:nvGrpSpPr>
        <p:grpSpPr>
          <a:xfrm>
            <a:off x="788760" y="1784880"/>
            <a:ext cx="4169520" cy="530280"/>
            <a:chOff x="788760" y="1784880"/>
            <a:chExt cx="4169520" cy="530280"/>
          </a:xfrm>
        </p:grpSpPr>
        <p:grpSp>
          <p:nvGrpSpPr>
            <p:cNvPr id="210" name="Group 49"/>
            <p:cNvGrpSpPr/>
            <p:nvPr/>
          </p:nvGrpSpPr>
          <p:grpSpPr>
            <a:xfrm>
              <a:off x="788760" y="1784880"/>
              <a:ext cx="4169520" cy="530280"/>
              <a:chOff x="788760" y="1784880"/>
              <a:chExt cx="4169520" cy="530280"/>
            </a:xfrm>
          </p:grpSpPr>
          <p:sp>
            <p:nvSpPr>
              <p:cNvPr id="211" name="CustomShape 50"/>
              <p:cNvSpPr/>
              <p:nvPr/>
            </p:nvSpPr>
            <p:spPr>
              <a:xfrm>
                <a:off x="788760" y="1814040"/>
                <a:ext cx="4140360" cy="471960"/>
              </a:xfrm>
              <a:custGeom>
                <a:avLst/>
                <a:gdLst/>
                <a:ahLst/>
                <a:rect l="l" t="t" r="r" b="b"/>
                <a:pathLst>
                  <a:path w="11502" h="1312">
                    <a:moveTo>
                      <a:pt x="5753" y="1311"/>
                    </a:moveTo>
                    <a:cubicBezTo>
                      <a:pt x="3835" y="1311"/>
                      <a:pt x="1918" y="1311"/>
                      <a:pt x="0" y="1311"/>
                    </a:cubicBezTo>
                    <a:cubicBezTo>
                      <a:pt x="0" y="874"/>
                      <a:pt x="0" y="437"/>
                      <a:pt x="0" y="0"/>
                    </a:cubicBezTo>
                    <a:cubicBezTo>
                      <a:pt x="3834" y="0"/>
                      <a:pt x="7667" y="0"/>
                      <a:pt x="11501" y="0"/>
                    </a:cubicBezTo>
                    <a:cubicBezTo>
                      <a:pt x="11501" y="437"/>
                      <a:pt x="11501" y="874"/>
                      <a:pt x="11501" y="1311"/>
                    </a:cubicBezTo>
                    <a:cubicBezTo>
                      <a:pt x="9585" y="1311"/>
                      <a:pt x="7669" y="1311"/>
                      <a:pt x="5753" y="1311"/>
                    </a:cubicBezTo>
                    <a:close/>
                  </a:path>
                </a:pathLst>
              </a:custGeom>
              <a:solidFill>
                <a:srgbClr val="ffffff"/>
              </a:solidFill>
              <a:ln>
                <a:noFill/>
              </a:ln>
            </p:spPr>
            <p:style>
              <a:lnRef idx="0"/>
              <a:fillRef idx="0"/>
              <a:effectRef idx="0"/>
              <a:fontRef idx="minor"/>
            </p:style>
          </p:sp>
          <p:sp>
            <p:nvSpPr>
              <p:cNvPr id="212" name="CustomShape 51"/>
              <p:cNvSpPr/>
              <p:nvPr/>
            </p:nvSpPr>
            <p:spPr>
              <a:xfrm>
                <a:off x="790200" y="1794600"/>
                <a:ext cx="283680" cy="520560"/>
              </a:xfrm>
              <a:custGeom>
                <a:avLst/>
                <a:gdLst/>
                <a:ahLst/>
                <a:rect l="l" t="t" r="r" b="b"/>
                <a:pathLst>
                  <a:path w="789" h="1447">
                    <a:moveTo>
                      <a:pt x="495" y="485"/>
                    </a:moveTo>
                    <a:cubicBezTo>
                      <a:pt x="540" y="485"/>
                      <a:pt x="585" y="485"/>
                      <a:pt x="630" y="485"/>
                    </a:cubicBezTo>
                    <a:cubicBezTo>
                      <a:pt x="662" y="485"/>
                      <a:pt x="680" y="485"/>
                      <a:pt x="680" y="453"/>
                    </a:cubicBezTo>
                    <a:cubicBezTo>
                      <a:pt x="680" y="435"/>
                      <a:pt x="662" y="435"/>
                      <a:pt x="635" y="435"/>
                    </a:cubicBezTo>
                    <a:cubicBezTo>
                      <a:pt x="591" y="435"/>
                      <a:pt x="548" y="435"/>
                      <a:pt x="504" y="435"/>
                    </a:cubicBezTo>
                    <a:cubicBezTo>
                      <a:pt x="516" y="375"/>
                      <a:pt x="528" y="314"/>
                      <a:pt x="540" y="254"/>
                    </a:cubicBezTo>
                    <a:cubicBezTo>
                      <a:pt x="545" y="222"/>
                      <a:pt x="567" y="109"/>
                      <a:pt x="576" y="91"/>
                    </a:cubicBezTo>
                    <a:cubicBezTo>
                      <a:pt x="590" y="59"/>
                      <a:pt x="617" y="36"/>
                      <a:pt x="653" y="36"/>
                    </a:cubicBezTo>
                    <a:cubicBezTo>
                      <a:pt x="657" y="36"/>
                      <a:pt x="698" y="36"/>
                      <a:pt x="729" y="63"/>
                    </a:cubicBezTo>
                    <a:cubicBezTo>
                      <a:pt x="657" y="68"/>
                      <a:pt x="644" y="127"/>
                      <a:pt x="644" y="150"/>
                    </a:cubicBezTo>
                    <a:cubicBezTo>
                      <a:pt x="644" y="186"/>
                      <a:pt x="671" y="204"/>
                      <a:pt x="702" y="204"/>
                    </a:cubicBezTo>
                    <a:cubicBezTo>
                      <a:pt x="743" y="204"/>
                      <a:pt x="788" y="168"/>
                      <a:pt x="788" y="109"/>
                    </a:cubicBezTo>
                    <a:cubicBezTo>
                      <a:pt x="788" y="36"/>
                      <a:pt x="716" y="0"/>
                      <a:pt x="653" y="0"/>
                    </a:cubicBezTo>
                    <a:cubicBezTo>
                      <a:pt x="599" y="0"/>
                      <a:pt x="500" y="27"/>
                      <a:pt x="450" y="186"/>
                    </a:cubicBezTo>
                    <a:cubicBezTo>
                      <a:pt x="441" y="218"/>
                      <a:pt x="437" y="236"/>
                      <a:pt x="396" y="435"/>
                    </a:cubicBezTo>
                    <a:cubicBezTo>
                      <a:pt x="360" y="435"/>
                      <a:pt x="324" y="435"/>
                      <a:pt x="288" y="435"/>
                    </a:cubicBezTo>
                    <a:cubicBezTo>
                      <a:pt x="257" y="435"/>
                      <a:pt x="243" y="435"/>
                      <a:pt x="243" y="467"/>
                    </a:cubicBezTo>
                    <a:cubicBezTo>
                      <a:pt x="243" y="485"/>
                      <a:pt x="257" y="485"/>
                      <a:pt x="284" y="485"/>
                    </a:cubicBezTo>
                    <a:cubicBezTo>
                      <a:pt x="320" y="485"/>
                      <a:pt x="356" y="485"/>
                      <a:pt x="392" y="485"/>
                    </a:cubicBezTo>
                    <a:cubicBezTo>
                      <a:pt x="351" y="694"/>
                      <a:pt x="311" y="902"/>
                      <a:pt x="270" y="1111"/>
                    </a:cubicBezTo>
                    <a:cubicBezTo>
                      <a:pt x="243" y="1265"/>
                      <a:pt x="216" y="1410"/>
                      <a:pt x="135" y="1410"/>
                    </a:cubicBezTo>
                    <a:cubicBezTo>
                      <a:pt x="126" y="1410"/>
                      <a:pt x="90" y="1410"/>
                      <a:pt x="59" y="1383"/>
                    </a:cubicBezTo>
                    <a:cubicBezTo>
                      <a:pt x="131" y="1378"/>
                      <a:pt x="144" y="1319"/>
                      <a:pt x="144" y="1297"/>
                    </a:cubicBezTo>
                    <a:cubicBezTo>
                      <a:pt x="144" y="1260"/>
                      <a:pt x="117" y="1242"/>
                      <a:pt x="86" y="1242"/>
                    </a:cubicBezTo>
                    <a:cubicBezTo>
                      <a:pt x="45" y="1242"/>
                      <a:pt x="0" y="1274"/>
                      <a:pt x="0" y="1337"/>
                    </a:cubicBezTo>
                    <a:cubicBezTo>
                      <a:pt x="0" y="1405"/>
                      <a:pt x="68" y="1446"/>
                      <a:pt x="135" y="1446"/>
                    </a:cubicBezTo>
                    <a:cubicBezTo>
                      <a:pt x="221" y="1446"/>
                      <a:pt x="284" y="1351"/>
                      <a:pt x="311" y="1292"/>
                    </a:cubicBezTo>
                    <a:cubicBezTo>
                      <a:pt x="365" y="1192"/>
                      <a:pt x="401" y="997"/>
                      <a:pt x="401" y="988"/>
                    </a:cubicBezTo>
                    <a:cubicBezTo>
                      <a:pt x="432" y="821"/>
                      <a:pt x="464" y="653"/>
                      <a:pt x="495" y="485"/>
                    </a:cubicBezTo>
                    <a:close/>
                  </a:path>
                </a:pathLst>
              </a:custGeom>
              <a:solidFill>
                <a:srgbClr val="000000"/>
              </a:solidFill>
              <a:ln>
                <a:noFill/>
              </a:ln>
            </p:spPr>
            <p:style>
              <a:lnRef idx="0"/>
              <a:fillRef idx="0"/>
              <a:effectRef idx="0"/>
              <a:fontRef idx="minor"/>
            </p:style>
          </p:sp>
          <p:sp>
            <p:nvSpPr>
              <p:cNvPr id="213" name="CustomShape 52"/>
              <p:cNvSpPr/>
              <p:nvPr/>
            </p:nvSpPr>
            <p:spPr>
              <a:xfrm>
                <a:off x="1306800" y="1951200"/>
                <a:ext cx="60120" cy="246600"/>
              </a:xfrm>
              <a:custGeom>
                <a:avLst/>
                <a:gdLst/>
                <a:ahLst/>
                <a:rect l="l" t="t" r="r" b="b"/>
                <a:pathLst>
                  <a:path w="168" h="686">
                    <a:moveTo>
                      <a:pt x="167" y="86"/>
                    </a:moveTo>
                    <a:cubicBezTo>
                      <a:pt x="167" y="37"/>
                      <a:pt x="128" y="0"/>
                      <a:pt x="81" y="0"/>
                    </a:cubicBezTo>
                    <a:cubicBezTo>
                      <a:pt x="34" y="0"/>
                      <a:pt x="0" y="39"/>
                      <a:pt x="0" y="86"/>
                    </a:cubicBezTo>
                    <a:cubicBezTo>
                      <a:pt x="0" y="134"/>
                      <a:pt x="34" y="168"/>
                      <a:pt x="81" y="168"/>
                    </a:cubicBezTo>
                    <a:cubicBezTo>
                      <a:pt x="128" y="168"/>
                      <a:pt x="167" y="132"/>
                      <a:pt x="167" y="86"/>
                    </a:cubicBezTo>
                    <a:moveTo>
                      <a:pt x="167" y="599"/>
                    </a:moveTo>
                    <a:cubicBezTo>
                      <a:pt x="167" y="553"/>
                      <a:pt x="128" y="517"/>
                      <a:pt x="81" y="517"/>
                    </a:cubicBezTo>
                    <a:cubicBezTo>
                      <a:pt x="34" y="517"/>
                      <a:pt x="0" y="551"/>
                      <a:pt x="0" y="599"/>
                    </a:cubicBezTo>
                    <a:cubicBezTo>
                      <a:pt x="0" y="646"/>
                      <a:pt x="34" y="685"/>
                      <a:pt x="81" y="685"/>
                    </a:cubicBezTo>
                    <a:cubicBezTo>
                      <a:pt x="128" y="685"/>
                      <a:pt x="167" y="649"/>
                      <a:pt x="167" y="599"/>
                    </a:cubicBezTo>
                    <a:close/>
                  </a:path>
                </a:pathLst>
              </a:custGeom>
              <a:solidFill>
                <a:srgbClr val="000000"/>
              </a:solidFill>
              <a:ln>
                <a:noFill/>
              </a:ln>
            </p:spPr>
            <p:style>
              <a:lnRef idx="0"/>
              <a:fillRef idx="0"/>
              <a:effectRef idx="0"/>
              <a:fontRef idx="minor"/>
            </p:style>
          </p:sp>
          <p:sp>
            <p:nvSpPr>
              <p:cNvPr id="214" name="CustomShape 53"/>
              <p:cNvSpPr/>
              <p:nvPr/>
            </p:nvSpPr>
            <p:spPr>
              <a:xfrm>
                <a:off x="1582200" y="1806120"/>
                <a:ext cx="391680" cy="391680"/>
              </a:xfrm>
              <a:custGeom>
                <a:avLst/>
                <a:gdLst/>
                <a:ahLst/>
                <a:rect l="l" t="t" r="r" b="b"/>
                <a:pathLst>
                  <a:path w="1089" h="1089">
                    <a:moveTo>
                      <a:pt x="400" y="589"/>
                    </a:moveTo>
                    <a:cubicBezTo>
                      <a:pt x="420" y="589"/>
                      <a:pt x="439" y="589"/>
                      <a:pt x="459" y="589"/>
                    </a:cubicBezTo>
                    <a:cubicBezTo>
                      <a:pt x="537" y="712"/>
                      <a:pt x="615" y="834"/>
                      <a:pt x="693" y="956"/>
                    </a:cubicBezTo>
                    <a:cubicBezTo>
                      <a:pt x="711" y="984"/>
                      <a:pt x="747" y="1047"/>
                      <a:pt x="765" y="1070"/>
                    </a:cubicBezTo>
                    <a:cubicBezTo>
                      <a:pt x="778" y="1088"/>
                      <a:pt x="783" y="1088"/>
                      <a:pt x="819" y="1088"/>
                    </a:cubicBezTo>
                    <a:cubicBezTo>
                      <a:pt x="890" y="1088"/>
                      <a:pt x="962" y="1088"/>
                      <a:pt x="1034" y="1088"/>
                    </a:cubicBezTo>
                    <a:cubicBezTo>
                      <a:pt x="1061" y="1088"/>
                      <a:pt x="1088" y="1088"/>
                      <a:pt x="1088" y="1061"/>
                    </a:cubicBezTo>
                    <a:cubicBezTo>
                      <a:pt x="1088" y="1047"/>
                      <a:pt x="1079" y="1033"/>
                      <a:pt x="1061" y="1033"/>
                    </a:cubicBezTo>
                    <a:cubicBezTo>
                      <a:pt x="1003" y="1020"/>
                      <a:pt x="926" y="916"/>
                      <a:pt x="890" y="866"/>
                    </a:cubicBezTo>
                    <a:cubicBezTo>
                      <a:pt x="877" y="848"/>
                      <a:pt x="801" y="743"/>
                      <a:pt x="693" y="571"/>
                    </a:cubicBezTo>
                    <a:cubicBezTo>
                      <a:pt x="837" y="548"/>
                      <a:pt x="971" y="485"/>
                      <a:pt x="971" y="299"/>
                    </a:cubicBezTo>
                    <a:cubicBezTo>
                      <a:pt x="971" y="77"/>
                      <a:pt x="738" y="0"/>
                      <a:pt x="553" y="0"/>
                    </a:cubicBezTo>
                    <a:cubicBezTo>
                      <a:pt x="387" y="0"/>
                      <a:pt x="220" y="0"/>
                      <a:pt x="54" y="0"/>
                    </a:cubicBezTo>
                    <a:cubicBezTo>
                      <a:pt x="27" y="0"/>
                      <a:pt x="0" y="0"/>
                      <a:pt x="0" y="27"/>
                    </a:cubicBezTo>
                    <a:cubicBezTo>
                      <a:pt x="0" y="54"/>
                      <a:pt x="31" y="54"/>
                      <a:pt x="45" y="54"/>
                    </a:cubicBezTo>
                    <a:cubicBezTo>
                      <a:pt x="135" y="54"/>
                      <a:pt x="144" y="68"/>
                      <a:pt x="144" y="145"/>
                    </a:cubicBezTo>
                    <a:cubicBezTo>
                      <a:pt x="144" y="411"/>
                      <a:pt x="144" y="677"/>
                      <a:pt x="144" y="943"/>
                    </a:cubicBezTo>
                    <a:cubicBezTo>
                      <a:pt x="144" y="1020"/>
                      <a:pt x="135" y="1033"/>
                      <a:pt x="45" y="1033"/>
                    </a:cubicBezTo>
                    <a:cubicBezTo>
                      <a:pt x="31" y="1033"/>
                      <a:pt x="0" y="1033"/>
                      <a:pt x="0" y="1061"/>
                    </a:cubicBezTo>
                    <a:cubicBezTo>
                      <a:pt x="0" y="1088"/>
                      <a:pt x="27" y="1088"/>
                      <a:pt x="54" y="1088"/>
                    </a:cubicBezTo>
                    <a:cubicBezTo>
                      <a:pt x="199" y="1088"/>
                      <a:pt x="345" y="1088"/>
                      <a:pt x="490" y="1088"/>
                    </a:cubicBezTo>
                    <a:cubicBezTo>
                      <a:pt x="517" y="1088"/>
                      <a:pt x="540" y="1088"/>
                      <a:pt x="540" y="1061"/>
                    </a:cubicBezTo>
                    <a:cubicBezTo>
                      <a:pt x="540" y="1033"/>
                      <a:pt x="513" y="1033"/>
                      <a:pt x="495" y="1033"/>
                    </a:cubicBezTo>
                    <a:cubicBezTo>
                      <a:pt x="405" y="1033"/>
                      <a:pt x="400" y="1020"/>
                      <a:pt x="400" y="943"/>
                    </a:cubicBezTo>
                    <a:cubicBezTo>
                      <a:pt x="400" y="825"/>
                      <a:pt x="400" y="707"/>
                      <a:pt x="400" y="589"/>
                    </a:cubicBezTo>
                    <a:moveTo>
                      <a:pt x="706" y="512"/>
                    </a:moveTo>
                    <a:cubicBezTo>
                      <a:pt x="751" y="453"/>
                      <a:pt x="756" y="367"/>
                      <a:pt x="756" y="299"/>
                    </a:cubicBezTo>
                    <a:cubicBezTo>
                      <a:pt x="756" y="222"/>
                      <a:pt x="747" y="136"/>
                      <a:pt x="693" y="72"/>
                    </a:cubicBezTo>
                    <a:cubicBezTo>
                      <a:pt x="760" y="86"/>
                      <a:pt x="913" y="136"/>
                      <a:pt x="913" y="299"/>
                    </a:cubicBezTo>
                    <a:cubicBezTo>
                      <a:pt x="913" y="399"/>
                      <a:pt x="868" y="480"/>
                      <a:pt x="706" y="512"/>
                    </a:cubicBezTo>
                    <a:moveTo>
                      <a:pt x="400" y="140"/>
                    </a:moveTo>
                    <a:cubicBezTo>
                      <a:pt x="400" y="109"/>
                      <a:pt x="400" y="54"/>
                      <a:pt x="499" y="54"/>
                    </a:cubicBezTo>
                    <a:cubicBezTo>
                      <a:pt x="634" y="54"/>
                      <a:pt x="697" y="113"/>
                      <a:pt x="697" y="299"/>
                    </a:cubicBezTo>
                    <a:cubicBezTo>
                      <a:pt x="697" y="503"/>
                      <a:pt x="648" y="535"/>
                      <a:pt x="400" y="535"/>
                    </a:cubicBezTo>
                    <a:cubicBezTo>
                      <a:pt x="400" y="403"/>
                      <a:pt x="400" y="272"/>
                      <a:pt x="400" y="140"/>
                    </a:cubicBezTo>
                    <a:moveTo>
                      <a:pt x="184" y="1033"/>
                    </a:moveTo>
                    <a:cubicBezTo>
                      <a:pt x="198" y="1002"/>
                      <a:pt x="198" y="961"/>
                      <a:pt x="198" y="943"/>
                    </a:cubicBezTo>
                    <a:cubicBezTo>
                      <a:pt x="198" y="677"/>
                      <a:pt x="198" y="411"/>
                      <a:pt x="198" y="145"/>
                    </a:cubicBezTo>
                    <a:cubicBezTo>
                      <a:pt x="198" y="127"/>
                      <a:pt x="198" y="86"/>
                      <a:pt x="184" y="54"/>
                    </a:cubicBezTo>
                    <a:cubicBezTo>
                      <a:pt x="244" y="54"/>
                      <a:pt x="304" y="54"/>
                      <a:pt x="364" y="54"/>
                    </a:cubicBezTo>
                    <a:cubicBezTo>
                      <a:pt x="346" y="81"/>
                      <a:pt x="346" y="113"/>
                      <a:pt x="346" y="136"/>
                    </a:cubicBezTo>
                    <a:cubicBezTo>
                      <a:pt x="346" y="405"/>
                      <a:pt x="346" y="674"/>
                      <a:pt x="346" y="943"/>
                    </a:cubicBezTo>
                    <a:cubicBezTo>
                      <a:pt x="346" y="961"/>
                      <a:pt x="346" y="1002"/>
                      <a:pt x="355" y="1033"/>
                    </a:cubicBezTo>
                    <a:cubicBezTo>
                      <a:pt x="298" y="1033"/>
                      <a:pt x="241" y="1033"/>
                      <a:pt x="184" y="1033"/>
                    </a:cubicBezTo>
                    <a:moveTo>
                      <a:pt x="522" y="589"/>
                    </a:moveTo>
                    <a:cubicBezTo>
                      <a:pt x="531" y="589"/>
                      <a:pt x="540" y="585"/>
                      <a:pt x="553" y="585"/>
                    </a:cubicBezTo>
                    <a:cubicBezTo>
                      <a:pt x="576" y="585"/>
                      <a:pt x="612" y="585"/>
                      <a:pt x="634" y="580"/>
                    </a:cubicBezTo>
                    <a:cubicBezTo>
                      <a:pt x="657" y="616"/>
                      <a:pt x="828" y="902"/>
                      <a:pt x="958" y="1033"/>
                    </a:cubicBezTo>
                    <a:cubicBezTo>
                      <a:pt x="907" y="1033"/>
                      <a:pt x="856" y="1033"/>
                      <a:pt x="805" y="1033"/>
                    </a:cubicBezTo>
                    <a:cubicBezTo>
                      <a:pt x="711" y="885"/>
                      <a:pt x="616" y="737"/>
                      <a:pt x="522" y="589"/>
                    </a:cubicBezTo>
                    <a:close/>
                  </a:path>
                </a:pathLst>
              </a:custGeom>
              <a:solidFill>
                <a:srgbClr val="000000"/>
              </a:solidFill>
              <a:ln>
                <a:noFill/>
              </a:ln>
            </p:spPr>
            <p:style>
              <a:lnRef idx="0"/>
              <a:fillRef idx="0"/>
              <a:effectRef idx="0"/>
              <a:fontRef idx="minor"/>
            </p:style>
          </p:sp>
          <p:sp>
            <p:nvSpPr>
              <p:cNvPr id="215" name="CustomShape 54"/>
              <p:cNvSpPr/>
              <p:nvPr/>
            </p:nvSpPr>
            <p:spPr>
              <a:xfrm>
                <a:off x="2003040" y="1784880"/>
                <a:ext cx="243000" cy="181080"/>
              </a:xfrm>
              <a:custGeom>
                <a:avLst/>
                <a:gdLst/>
                <a:ahLst/>
                <a:rect l="l" t="t" r="r" b="b"/>
                <a:pathLst>
                  <a:path w="676" h="504">
                    <a:moveTo>
                      <a:pt x="81" y="421"/>
                    </a:moveTo>
                    <a:cubicBezTo>
                      <a:pt x="81" y="435"/>
                      <a:pt x="72" y="462"/>
                      <a:pt x="72" y="467"/>
                    </a:cubicBezTo>
                    <a:cubicBezTo>
                      <a:pt x="72" y="489"/>
                      <a:pt x="90" y="503"/>
                      <a:pt x="108" y="503"/>
                    </a:cubicBezTo>
                    <a:cubicBezTo>
                      <a:pt x="131" y="503"/>
                      <a:pt x="149" y="487"/>
                      <a:pt x="153" y="476"/>
                    </a:cubicBezTo>
                    <a:cubicBezTo>
                      <a:pt x="158" y="464"/>
                      <a:pt x="167" y="431"/>
                      <a:pt x="171" y="408"/>
                    </a:cubicBezTo>
                    <a:cubicBezTo>
                      <a:pt x="180" y="390"/>
                      <a:pt x="189" y="335"/>
                      <a:pt x="198" y="308"/>
                    </a:cubicBezTo>
                    <a:cubicBezTo>
                      <a:pt x="203" y="285"/>
                      <a:pt x="212" y="258"/>
                      <a:pt x="216" y="236"/>
                    </a:cubicBezTo>
                    <a:cubicBezTo>
                      <a:pt x="230" y="190"/>
                      <a:pt x="230" y="181"/>
                      <a:pt x="261" y="136"/>
                    </a:cubicBezTo>
                    <a:cubicBezTo>
                      <a:pt x="293" y="90"/>
                      <a:pt x="347" y="32"/>
                      <a:pt x="428" y="32"/>
                    </a:cubicBezTo>
                    <a:cubicBezTo>
                      <a:pt x="491" y="32"/>
                      <a:pt x="495" y="90"/>
                      <a:pt x="495" y="109"/>
                    </a:cubicBezTo>
                    <a:cubicBezTo>
                      <a:pt x="495" y="177"/>
                      <a:pt x="446" y="299"/>
                      <a:pt x="428" y="344"/>
                    </a:cubicBezTo>
                    <a:cubicBezTo>
                      <a:pt x="419" y="376"/>
                      <a:pt x="414" y="390"/>
                      <a:pt x="414" y="408"/>
                    </a:cubicBezTo>
                    <a:cubicBezTo>
                      <a:pt x="414" y="467"/>
                      <a:pt x="459" y="503"/>
                      <a:pt x="518" y="503"/>
                    </a:cubicBezTo>
                    <a:cubicBezTo>
                      <a:pt x="626" y="503"/>
                      <a:pt x="675" y="349"/>
                      <a:pt x="675" y="331"/>
                    </a:cubicBezTo>
                    <a:cubicBezTo>
                      <a:pt x="675" y="317"/>
                      <a:pt x="662" y="317"/>
                      <a:pt x="657" y="317"/>
                    </a:cubicBezTo>
                    <a:cubicBezTo>
                      <a:pt x="644" y="317"/>
                      <a:pt x="644" y="326"/>
                      <a:pt x="639" y="335"/>
                    </a:cubicBezTo>
                    <a:cubicBezTo>
                      <a:pt x="612" y="426"/>
                      <a:pt x="563" y="471"/>
                      <a:pt x="522" y="471"/>
                    </a:cubicBezTo>
                    <a:cubicBezTo>
                      <a:pt x="495" y="471"/>
                      <a:pt x="491" y="453"/>
                      <a:pt x="491" y="431"/>
                    </a:cubicBezTo>
                    <a:cubicBezTo>
                      <a:pt x="491" y="408"/>
                      <a:pt x="500" y="394"/>
                      <a:pt x="518" y="340"/>
                    </a:cubicBezTo>
                    <a:cubicBezTo>
                      <a:pt x="531" y="308"/>
                      <a:pt x="576" y="190"/>
                      <a:pt x="576" y="127"/>
                    </a:cubicBezTo>
                    <a:cubicBezTo>
                      <a:pt x="576" y="18"/>
                      <a:pt x="491" y="0"/>
                      <a:pt x="432" y="0"/>
                    </a:cubicBezTo>
                    <a:cubicBezTo>
                      <a:pt x="342" y="0"/>
                      <a:pt x="279" y="59"/>
                      <a:pt x="248" y="104"/>
                    </a:cubicBezTo>
                    <a:cubicBezTo>
                      <a:pt x="239" y="27"/>
                      <a:pt x="171" y="0"/>
                      <a:pt x="126" y="0"/>
                    </a:cubicBezTo>
                    <a:cubicBezTo>
                      <a:pt x="81" y="0"/>
                      <a:pt x="54" y="36"/>
                      <a:pt x="41" y="59"/>
                    </a:cubicBezTo>
                    <a:cubicBezTo>
                      <a:pt x="14" y="104"/>
                      <a:pt x="0" y="163"/>
                      <a:pt x="0" y="172"/>
                    </a:cubicBezTo>
                    <a:cubicBezTo>
                      <a:pt x="0" y="186"/>
                      <a:pt x="14" y="186"/>
                      <a:pt x="18" y="186"/>
                    </a:cubicBezTo>
                    <a:cubicBezTo>
                      <a:pt x="36" y="186"/>
                      <a:pt x="36" y="181"/>
                      <a:pt x="45" y="154"/>
                    </a:cubicBezTo>
                    <a:cubicBezTo>
                      <a:pt x="59" y="86"/>
                      <a:pt x="81" y="32"/>
                      <a:pt x="126" y="32"/>
                    </a:cubicBezTo>
                    <a:cubicBezTo>
                      <a:pt x="153" y="32"/>
                      <a:pt x="162" y="54"/>
                      <a:pt x="162" y="86"/>
                    </a:cubicBezTo>
                    <a:cubicBezTo>
                      <a:pt x="162" y="109"/>
                      <a:pt x="151" y="147"/>
                      <a:pt x="144" y="177"/>
                    </a:cubicBezTo>
                    <a:cubicBezTo>
                      <a:pt x="138" y="206"/>
                      <a:pt x="126" y="254"/>
                      <a:pt x="117" y="276"/>
                    </a:cubicBezTo>
                    <a:cubicBezTo>
                      <a:pt x="105" y="325"/>
                      <a:pt x="93" y="373"/>
                      <a:pt x="81" y="421"/>
                    </a:cubicBezTo>
                    <a:close/>
                  </a:path>
                </a:pathLst>
              </a:custGeom>
              <a:solidFill>
                <a:srgbClr val="000000"/>
              </a:solidFill>
              <a:ln>
                <a:noFill/>
              </a:ln>
            </p:spPr>
            <p:style>
              <a:lnRef idx="0"/>
              <a:fillRef idx="0"/>
              <a:effectRef idx="0"/>
              <a:fontRef idx="minor"/>
            </p:style>
          </p:sp>
          <p:sp>
            <p:nvSpPr>
              <p:cNvPr id="216" name="CustomShape 55"/>
              <p:cNvSpPr/>
              <p:nvPr/>
            </p:nvSpPr>
            <p:spPr>
              <a:xfrm>
                <a:off x="2503440" y="1917000"/>
                <a:ext cx="275400" cy="275760"/>
              </a:xfrm>
              <a:custGeom>
                <a:avLst/>
                <a:gdLst/>
                <a:ahLst/>
                <a:rect l="l" t="t" r="r" b="b"/>
                <a:pathLst>
                  <a:path w="766" h="767">
                    <a:moveTo>
                      <a:pt x="383" y="340"/>
                    </a:moveTo>
                    <a:cubicBezTo>
                      <a:pt x="278" y="234"/>
                      <a:pt x="173" y="128"/>
                      <a:pt x="68" y="23"/>
                    </a:cubicBezTo>
                    <a:cubicBezTo>
                      <a:pt x="50" y="5"/>
                      <a:pt x="45" y="0"/>
                      <a:pt x="32" y="0"/>
                    </a:cubicBezTo>
                    <a:cubicBezTo>
                      <a:pt x="18" y="0"/>
                      <a:pt x="0" y="14"/>
                      <a:pt x="0" y="32"/>
                    </a:cubicBezTo>
                    <a:cubicBezTo>
                      <a:pt x="0" y="41"/>
                      <a:pt x="5" y="45"/>
                      <a:pt x="23" y="64"/>
                    </a:cubicBezTo>
                    <a:cubicBezTo>
                      <a:pt x="128" y="169"/>
                      <a:pt x="233" y="275"/>
                      <a:pt x="338" y="381"/>
                    </a:cubicBezTo>
                    <a:cubicBezTo>
                      <a:pt x="233" y="488"/>
                      <a:pt x="128" y="595"/>
                      <a:pt x="23" y="703"/>
                    </a:cubicBezTo>
                    <a:cubicBezTo>
                      <a:pt x="5" y="721"/>
                      <a:pt x="0" y="721"/>
                      <a:pt x="0" y="734"/>
                    </a:cubicBezTo>
                    <a:cubicBezTo>
                      <a:pt x="0" y="753"/>
                      <a:pt x="18" y="766"/>
                      <a:pt x="32" y="766"/>
                    </a:cubicBezTo>
                    <a:cubicBezTo>
                      <a:pt x="45" y="766"/>
                      <a:pt x="50" y="762"/>
                      <a:pt x="68" y="744"/>
                    </a:cubicBezTo>
                    <a:cubicBezTo>
                      <a:pt x="173" y="638"/>
                      <a:pt x="278" y="532"/>
                      <a:pt x="383" y="426"/>
                    </a:cubicBezTo>
                    <a:cubicBezTo>
                      <a:pt x="492" y="536"/>
                      <a:pt x="601" y="647"/>
                      <a:pt x="711" y="757"/>
                    </a:cubicBezTo>
                    <a:cubicBezTo>
                      <a:pt x="715" y="757"/>
                      <a:pt x="724" y="766"/>
                      <a:pt x="733" y="766"/>
                    </a:cubicBezTo>
                    <a:cubicBezTo>
                      <a:pt x="751" y="766"/>
                      <a:pt x="765" y="753"/>
                      <a:pt x="765" y="734"/>
                    </a:cubicBezTo>
                    <a:cubicBezTo>
                      <a:pt x="765" y="730"/>
                      <a:pt x="765" y="725"/>
                      <a:pt x="760" y="716"/>
                    </a:cubicBezTo>
                    <a:cubicBezTo>
                      <a:pt x="760" y="712"/>
                      <a:pt x="508" y="462"/>
                      <a:pt x="428" y="381"/>
                    </a:cubicBezTo>
                    <a:cubicBezTo>
                      <a:pt x="525" y="284"/>
                      <a:pt x="622" y="187"/>
                      <a:pt x="720" y="91"/>
                    </a:cubicBezTo>
                    <a:cubicBezTo>
                      <a:pt x="724" y="82"/>
                      <a:pt x="751" y="64"/>
                      <a:pt x="756" y="54"/>
                    </a:cubicBezTo>
                    <a:cubicBezTo>
                      <a:pt x="760" y="50"/>
                      <a:pt x="765" y="41"/>
                      <a:pt x="765" y="32"/>
                    </a:cubicBezTo>
                    <a:cubicBezTo>
                      <a:pt x="765" y="14"/>
                      <a:pt x="751" y="0"/>
                      <a:pt x="733" y="0"/>
                    </a:cubicBezTo>
                    <a:cubicBezTo>
                      <a:pt x="720" y="0"/>
                      <a:pt x="715" y="5"/>
                      <a:pt x="697" y="23"/>
                    </a:cubicBezTo>
                    <a:cubicBezTo>
                      <a:pt x="592" y="128"/>
                      <a:pt x="487" y="234"/>
                      <a:pt x="383" y="340"/>
                    </a:cubicBezTo>
                    <a:close/>
                  </a:path>
                </a:pathLst>
              </a:custGeom>
              <a:solidFill>
                <a:srgbClr val="000000"/>
              </a:solidFill>
              <a:ln>
                <a:noFill/>
              </a:ln>
            </p:spPr>
            <p:style>
              <a:lnRef idx="0"/>
              <a:fillRef idx="0"/>
              <a:effectRef idx="0"/>
              <a:fontRef idx="minor"/>
            </p:style>
          </p:sp>
          <p:sp>
            <p:nvSpPr>
              <p:cNvPr id="217" name="CustomShape 56"/>
              <p:cNvSpPr/>
              <p:nvPr/>
            </p:nvSpPr>
            <p:spPr>
              <a:xfrm>
                <a:off x="2999160" y="1806120"/>
                <a:ext cx="393480" cy="403200"/>
              </a:xfrm>
              <a:custGeom>
                <a:avLst/>
                <a:gdLst/>
                <a:ahLst/>
                <a:rect l="l" t="t" r="r" b="b"/>
                <a:pathLst>
                  <a:path w="1094" h="1121">
                    <a:moveTo>
                      <a:pt x="800" y="0"/>
                    </a:moveTo>
                    <a:cubicBezTo>
                      <a:pt x="773" y="0"/>
                      <a:pt x="746" y="0"/>
                      <a:pt x="746" y="27"/>
                    </a:cubicBezTo>
                    <a:cubicBezTo>
                      <a:pt x="746" y="50"/>
                      <a:pt x="769" y="54"/>
                      <a:pt x="787" y="54"/>
                    </a:cubicBezTo>
                    <a:cubicBezTo>
                      <a:pt x="854" y="63"/>
                      <a:pt x="886" y="163"/>
                      <a:pt x="886" y="272"/>
                    </a:cubicBezTo>
                    <a:cubicBezTo>
                      <a:pt x="886" y="411"/>
                      <a:pt x="886" y="550"/>
                      <a:pt x="886" y="689"/>
                    </a:cubicBezTo>
                    <a:cubicBezTo>
                      <a:pt x="886" y="875"/>
                      <a:pt x="818" y="1052"/>
                      <a:pt x="589" y="1052"/>
                    </a:cubicBezTo>
                    <a:cubicBezTo>
                      <a:pt x="485" y="1052"/>
                      <a:pt x="382" y="1015"/>
                      <a:pt x="382" y="743"/>
                    </a:cubicBezTo>
                    <a:cubicBezTo>
                      <a:pt x="382" y="544"/>
                      <a:pt x="382" y="344"/>
                      <a:pt x="382" y="145"/>
                    </a:cubicBezTo>
                    <a:cubicBezTo>
                      <a:pt x="382" y="72"/>
                      <a:pt x="386" y="54"/>
                      <a:pt x="476" y="54"/>
                    </a:cubicBezTo>
                    <a:cubicBezTo>
                      <a:pt x="503" y="54"/>
                      <a:pt x="526" y="54"/>
                      <a:pt x="526" y="27"/>
                    </a:cubicBezTo>
                    <a:cubicBezTo>
                      <a:pt x="526" y="0"/>
                      <a:pt x="503" y="0"/>
                      <a:pt x="476" y="0"/>
                    </a:cubicBezTo>
                    <a:cubicBezTo>
                      <a:pt x="335" y="0"/>
                      <a:pt x="194" y="0"/>
                      <a:pt x="54" y="0"/>
                    </a:cubicBezTo>
                    <a:cubicBezTo>
                      <a:pt x="22" y="0"/>
                      <a:pt x="0" y="0"/>
                      <a:pt x="0" y="27"/>
                    </a:cubicBezTo>
                    <a:cubicBezTo>
                      <a:pt x="0" y="50"/>
                      <a:pt x="22" y="54"/>
                      <a:pt x="31" y="54"/>
                    </a:cubicBezTo>
                    <a:cubicBezTo>
                      <a:pt x="103" y="59"/>
                      <a:pt x="130" y="59"/>
                      <a:pt x="130" y="122"/>
                    </a:cubicBezTo>
                    <a:cubicBezTo>
                      <a:pt x="130" y="317"/>
                      <a:pt x="130" y="512"/>
                      <a:pt x="130" y="707"/>
                    </a:cubicBezTo>
                    <a:cubicBezTo>
                      <a:pt x="130" y="784"/>
                      <a:pt x="130" y="925"/>
                      <a:pt x="247" y="1024"/>
                    </a:cubicBezTo>
                    <a:cubicBezTo>
                      <a:pt x="328" y="1097"/>
                      <a:pt x="436" y="1120"/>
                      <a:pt x="544" y="1120"/>
                    </a:cubicBezTo>
                    <a:cubicBezTo>
                      <a:pt x="953" y="1120"/>
                      <a:pt x="953" y="770"/>
                      <a:pt x="953" y="653"/>
                    </a:cubicBezTo>
                    <a:cubicBezTo>
                      <a:pt x="953" y="544"/>
                      <a:pt x="953" y="435"/>
                      <a:pt x="953" y="326"/>
                    </a:cubicBezTo>
                    <a:cubicBezTo>
                      <a:pt x="953" y="226"/>
                      <a:pt x="953" y="68"/>
                      <a:pt x="1057" y="54"/>
                    </a:cubicBezTo>
                    <a:cubicBezTo>
                      <a:pt x="1070" y="54"/>
                      <a:pt x="1093" y="54"/>
                      <a:pt x="1093" y="27"/>
                    </a:cubicBezTo>
                    <a:cubicBezTo>
                      <a:pt x="1093" y="0"/>
                      <a:pt x="1070" y="0"/>
                      <a:pt x="1039" y="0"/>
                    </a:cubicBezTo>
                    <a:cubicBezTo>
                      <a:pt x="959" y="0"/>
                      <a:pt x="880" y="0"/>
                      <a:pt x="800" y="0"/>
                    </a:cubicBezTo>
                    <a:moveTo>
                      <a:pt x="953" y="54"/>
                    </a:moveTo>
                    <a:cubicBezTo>
                      <a:pt x="935" y="77"/>
                      <a:pt x="931" y="90"/>
                      <a:pt x="922" y="118"/>
                    </a:cubicBezTo>
                    <a:cubicBezTo>
                      <a:pt x="908" y="90"/>
                      <a:pt x="904" y="77"/>
                      <a:pt x="886" y="54"/>
                    </a:cubicBezTo>
                    <a:cubicBezTo>
                      <a:pt x="908" y="54"/>
                      <a:pt x="931" y="54"/>
                      <a:pt x="953" y="54"/>
                    </a:cubicBezTo>
                    <a:moveTo>
                      <a:pt x="323" y="743"/>
                    </a:moveTo>
                    <a:cubicBezTo>
                      <a:pt x="323" y="870"/>
                      <a:pt x="350" y="984"/>
                      <a:pt x="413" y="1047"/>
                    </a:cubicBezTo>
                    <a:cubicBezTo>
                      <a:pt x="260" y="1015"/>
                      <a:pt x="197" y="906"/>
                      <a:pt x="184" y="775"/>
                    </a:cubicBezTo>
                    <a:cubicBezTo>
                      <a:pt x="184" y="752"/>
                      <a:pt x="184" y="693"/>
                      <a:pt x="184" y="653"/>
                    </a:cubicBezTo>
                    <a:cubicBezTo>
                      <a:pt x="184" y="506"/>
                      <a:pt x="184" y="359"/>
                      <a:pt x="184" y="213"/>
                    </a:cubicBezTo>
                    <a:cubicBezTo>
                      <a:pt x="184" y="172"/>
                      <a:pt x="184" y="118"/>
                      <a:pt x="184" y="95"/>
                    </a:cubicBezTo>
                    <a:cubicBezTo>
                      <a:pt x="179" y="95"/>
                      <a:pt x="179" y="72"/>
                      <a:pt x="170" y="54"/>
                    </a:cubicBezTo>
                    <a:cubicBezTo>
                      <a:pt x="227" y="54"/>
                      <a:pt x="284" y="54"/>
                      <a:pt x="341" y="54"/>
                    </a:cubicBezTo>
                    <a:cubicBezTo>
                      <a:pt x="323" y="86"/>
                      <a:pt x="323" y="118"/>
                      <a:pt x="323" y="145"/>
                    </a:cubicBezTo>
                    <a:cubicBezTo>
                      <a:pt x="323" y="344"/>
                      <a:pt x="323" y="544"/>
                      <a:pt x="323" y="743"/>
                    </a:cubicBezTo>
                    <a:close/>
                  </a:path>
                </a:pathLst>
              </a:custGeom>
              <a:solidFill>
                <a:srgbClr val="000000"/>
              </a:solidFill>
              <a:ln>
                <a:noFill/>
              </a:ln>
            </p:spPr>
            <p:style>
              <a:lnRef idx="0"/>
              <a:fillRef idx="0"/>
              <a:effectRef idx="0"/>
              <a:fontRef idx="minor"/>
            </p:style>
          </p:sp>
          <p:sp>
            <p:nvSpPr>
              <p:cNvPr id="218" name="CustomShape 57"/>
              <p:cNvSpPr/>
              <p:nvPr/>
            </p:nvSpPr>
            <p:spPr>
              <a:xfrm>
                <a:off x="3589920" y="1905480"/>
                <a:ext cx="505440" cy="298800"/>
              </a:xfrm>
              <a:custGeom>
                <a:avLst/>
                <a:gdLst/>
                <a:ahLst/>
                <a:rect l="l" t="t" r="r" b="b"/>
                <a:pathLst>
                  <a:path w="1405" h="831">
                    <a:moveTo>
                      <a:pt x="1228" y="445"/>
                    </a:moveTo>
                    <a:cubicBezTo>
                      <a:pt x="1143" y="513"/>
                      <a:pt x="1102" y="576"/>
                      <a:pt x="1089" y="599"/>
                    </a:cubicBezTo>
                    <a:cubicBezTo>
                      <a:pt x="1017" y="708"/>
                      <a:pt x="1003" y="807"/>
                      <a:pt x="1003" y="812"/>
                    </a:cubicBezTo>
                    <a:cubicBezTo>
                      <a:pt x="1003" y="830"/>
                      <a:pt x="1021" y="830"/>
                      <a:pt x="1035" y="830"/>
                    </a:cubicBezTo>
                    <a:cubicBezTo>
                      <a:pt x="1062" y="830"/>
                      <a:pt x="1062" y="825"/>
                      <a:pt x="1071" y="798"/>
                    </a:cubicBezTo>
                    <a:cubicBezTo>
                      <a:pt x="1107" y="644"/>
                      <a:pt x="1201" y="508"/>
                      <a:pt x="1377" y="436"/>
                    </a:cubicBezTo>
                    <a:cubicBezTo>
                      <a:pt x="1399" y="431"/>
                      <a:pt x="1404" y="424"/>
                      <a:pt x="1404" y="413"/>
                    </a:cubicBezTo>
                    <a:cubicBezTo>
                      <a:pt x="1404" y="402"/>
                      <a:pt x="1395" y="399"/>
                      <a:pt x="1390" y="399"/>
                    </a:cubicBezTo>
                    <a:cubicBezTo>
                      <a:pt x="1318" y="372"/>
                      <a:pt x="1129" y="290"/>
                      <a:pt x="1071" y="23"/>
                    </a:cubicBezTo>
                    <a:cubicBezTo>
                      <a:pt x="1062" y="5"/>
                      <a:pt x="1062" y="0"/>
                      <a:pt x="1035" y="0"/>
                    </a:cubicBezTo>
                    <a:cubicBezTo>
                      <a:pt x="1021" y="0"/>
                      <a:pt x="1003" y="0"/>
                      <a:pt x="1003" y="18"/>
                    </a:cubicBezTo>
                    <a:cubicBezTo>
                      <a:pt x="1003" y="23"/>
                      <a:pt x="1017" y="123"/>
                      <a:pt x="1084" y="227"/>
                    </a:cubicBezTo>
                    <a:cubicBezTo>
                      <a:pt x="1116" y="277"/>
                      <a:pt x="1161" y="331"/>
                      <a:pt x="1228" y="381"/>
                    </a:cubicBezTo>
                    <a:cubicBezTo>
                      <a:pt x="837" y="381"/>
                      <a:pt x="446" y="381"/>
                      <a:pt x="54" y="381"/>
                    </a:cubicBezTo>
                    <a:cubicBezTo>
                      <a:pt x="27" y="381"/>
                      <a:pt x="0" y="381"/>
                      <a:pt x="0" y="413"/>
                    </a:cubicBezTo>
                    <a:cubicBezTo>
                      <a:pt x="0" y="445"/>
                      <a:pt x="27" y="445"/>
                      <a:pt x="54" y="445"/>
                    </a:cubicBezTo>
                    <a:cubicBezTo>
                      <a:pt x="446" y="445"/>
                      <a:pt x="837" y="445"/>
                      <a:pt x="1228" y="445"/>
                    </a:cubicBezTo>
                    <a:close/>
                  </a:path>
                </a:pathLst>
              </a:custGeom>
              <a:solidFill>
                <a:srgbClr val="000000"/>
              </a:solidFill>
              <a:ln>
                <a:noFill/>
              </a:ln>
            </p:spPr>
            <p:style>
              <a:lnRef idx="0"/>
              <a:fillRef idx="0"/>
              <a:effectRef idx="0"/>
              <a:fontRef idx="minor"/>
            </p:style>
          </p:sp>
          <p:sp>
            <p:nvSpPr>
              <p:cNvPr id="219" name="CustomShape 58"/>
              <p:cNvSpPr/>
              <p:nvPr/>
            </p:nvSpPr>
            <p:spPr>
              <a:xfrm>
                <a:off x="4294440" y="1806120"/>
                <a:ext cx="390240" cy="391680"/>
              </a:xfrm>
              <a:custGeom>
                <a:avLst/>
                <a:gdLst/>
                <a:ahLst/>
                <a:rect l="l" t="t" r="r" b="b"/>
                <a:pathLst>
                  <a:path w="1085" h="1089">
                    <a:moveTo>
                      <a:pt x="396" y="589"/>
                    </a:moveTo>
                    <a:cubicBezTo>
                      <a:pt x="415" y="589"/>
                      <a:pt x="435" y="589"/>
                      <a:pt x="454" y="589"/>
                    </a:cubicBezTo>
                    <a:cubicBezTo>
                      <a:pt x="534" y="712"/>
                      <a:pt x="613" y="834"/>
                      <a:pt x="693" y="956"/>
                    </a:cubicBezTo>
                    <a:cubicBezTo>
                      <a:pt x="706" y="984"/>
                      <a:pt x="747" y="1047"/>
                      <a:pt x="765" y="1070"/>
                    </a:cubicBezTo>
                    <a:cubicBezTo>
                      <a:pt x="774" y="1088"/>
                      <a:pt x="778" y="1088"/>
                      <a:pt x="814" y="1088"/>
                    </a:cubicBezTo>
                    <a:cubicBezTo>
                      <a:pt x="887" y="1088"/>
                      <a:pt x="961" y="1088"/>
                      <a:pt x="1034" y="1088"/>
                    </a:cubicBezTo>
                    <a:cubicBezTo>
                      <a:pt x="1061" y="1088"/>
                      <a:pt x="1084" y="1088"/>
                      <a:pt x="1084" y="1061"/>
                    </a:cubicBezTo>
                    <a:cubicBezTo>
                      <a:pt x="1084" y="1047"/>
                      <a:pt x="1075" y="1033"/>
                      <a:pt x="1061" y="1033"/>
                    </a:cubicBezTo>
                    <a:cubicBezTo>
                      <a:pt x="1003" y="1020"/>
                      <a:pt x="926" y="916"/>
                      <a:pt x="886" y="866"/>
                    </a:cubicBezTo>
                    <a:cubicBezTo>
                      <a:pt x="877" y="848"/>
                      <a:pt x="796" y="743"/>
                      <a:pt x="693" y="571"/>
                    </a:cubicBezTo>
                    <a:cubicBezTo>
                      <a:pt x="832" y="548"/>
                      <a:pt x="967" y="485"/>
                      <a:pt x="967" y="299"/>
                    </a:cubicBezTo>
                    <a:cubicBezTo>
                      <a:pt x="967" y="77"/>
                      <a:pt x="738" y="0"/>
                      <a:pt x="549" y="0"/>
                    </a:cubicBezTo>
                    <a:cubicBezTo>
                      <a:pt x="384" y="0"/>
                      <a:pt x="219" y="0"/>
                      <a:pt x="54" y="0"/>
                    </a:cubicBezTo>
                    <a:cubicBezTo>
                      <a:pt x="22" y="0"/>
                      <a:pt x="0" y="0"/>
                      <a:pt x="0" y="27"/>
                    </a:cubicBezTo>
                    <a:cubicBezTo>
                      <a:pt x="0" y="54"/>
                      <a:pt x="31" y="54"/>
                      <a:pt x="40" y="54"/>
                    </a:cubicBezTo>
                    <a:cubicBezTo>
                      <a:pt x="130" y="54"/>
                      <a:pt x="139" y="68"/>
                      <a:pt x="139" y="145"/>
                    </a:cubicBezTo>
                    <a:cubicBezTo>
                      <a:pt x="139" y="411"/>
                      <a:pt x="139" y="677"/>
                      <a:pt x="139" y="943"/>
                    </a:cubicBezTo>
                    <a:cubicBezTo>
                      <a:pt x="139" y="1020"/>
                      <a:pt x="130" y="1033"/>
                      <a:pt x="40" y="1033"/>
                    </a:cubicBezTo>
                    <a:cubicBezTo>
                      <a:pt x="31" y="1033"/>
                      <a:pt x="0" y="1033"/>
                      <a:pt x="0" y="1061"/>
                    </a:cubicBezTo>
                    <a:cubicBezTo>
                      <a:pt x="0" y="1088"/>
                      <a:pt x="22" y="1088"/>
                      <a:pt x="54" y="1088"/>
                    </a:cubicBezTo>
                    <a:cubicBezTo>
                      <a:pt x="198" y="1088"/>
                      <a:pt x="342" y="1088"/>
                      <a:pt x="486" y="1088"/>
                    </a:cubicBezTo>
                    <a:cubicBezTo>
                      <a:pt x="513" y="1088"/>
                      <a:pt x="540" y="1088"/>
                      <a:pt x="540" y="1061"/>
                    </a:cubicBezTo>
                    <a:cubicBezTo>
                      <a:pt x="540" y="1033"/>
                      <a:pt x="513" y="1033"/>
                      <a:pt x="495" y="1033"/>
                    </a:cubicBezTo>
                    <a:cubicBezTo>
                      <a:pt x="405" y="1033"/>
                      <a:pt x="396" y="1020"/>
                      <a:pt x="396" y="943"/>
                    </a:cubicBezTo>
                    <a:cubicBezTo>
                      <a:pt x="396" y="825"/>
                      <a:pt x="396" y="707"/>
                      <a:pt x="396" y="589"/>
                    </a:cubicBezTo>
                    <a:moveTo>
                      <a:pt x="702" y="512"/>
                    </a:moveTo>
                    <a:cubicBezTo>
                      <a:pt x="747" y="453"/>
                      <a:pt x="751" y="367"/>
                      <a:pt x="751" y="299"/>
                    </a:cubicBezTo>
                    <a:cubicBezTo>
                      <a:pt x="751" y="222"/>
                      <a:pt x="742" y="136"/>
                      <a:pt x="693" y="72"/>
                    </a:cubicBezTo>
                    <a:cubicBezTo>
                      <a:pt x="756" y="86"/>
                      <a:pt x="913" y="136"/>
                      <a:pt x="913" y="299"/>
                    </a:cubicBezTo>
                    <a:cubicBezTo>
                      <a:pt x="913" y="399"/>
                      <a:pt x="863" y="480"/>
                      <a:pt x="702" y="512"/>
                    </a:cubicBezTo>
                    <a:moveTo>
                      <a:pt x="396" y="140"/>
                    </a:moveTo>
                    <a:cubicBezTo>
                      <a:pt x="396" y="109"/>
                      <a:pt x="396" y="54"/>
                      <a:pt x="495" y="54"/>
                    </a:cubicBezTo>
                    <a:cubicBezTo>
                      <a:pt x="630" y="54"/>
                      <a:pt x="697" y="113"/>
                      <a:pt x="697" y="299"/>
                    </a:cubicBezTo>
                    <a:cubicBezTo>
                      <a:pt x="697" y="503"/>
                      <a:pt x="648" y="535"/>
                      <a:pt x="396" y="535"/>
                    </a:cubicBezTo>
                    <a:cubicBezTo>
                      <a:pt x="396" y="403"/>
                      <a:pt x="396" y="272"/>
                      <a:pt x="396" y="140"/>
                    </a:cubicBezTo>
                    <a:moveTo>
                      <a:pt x="184" y="1033"/>
                    </a:moveTo>
                    <a:cubicBezTo>
                      <a:pt x="193" y="1002"/>
                      <a:pt x="193" y="961"/>
                      <a:pt x="193" y="943"/>
                    </a:cubicBezTo>
                    <a:cubicBezTo>
                      <a:pt x="193" y="677"/>
                      <a:pt x="193" y="411"/>
                      <a:pt x="193" y="145"/>
                    </a:cubicBezTo>
                    <a:cubicBezTo>
                      <a:pt x="193" y="127"/>
                      <a:pt x="193" y="86"/>
                      <a:pt x="184" y="54"/>
                    </a:cubicBezTo>
                    <a:cubicBezTo>
                      <a:pt x="244" y="54"/>
                      <a:pt x="304" y="54"/>
                      <a:pt x="364" y="54"/>
                    </a:cubicBezTo>
                    <a:cubicBezTo>
                      <a:pt x="342" y="81"/>
                      <a:pt x="342" y="113"/>
                      <a:pt x="342" y="136"/>
                    </a:cubicBezTo>
                    <a:cubicBezTo>
                      <a:pt x="342" y="405"/>
                      <a:pt x="342" y="674"/>
                      <a:pt x="342" y="943"/>
                    </a:cubicBezTo>
                    <a:cubicBezTo>
                      <a:pt x="342" y="961"/>
                      <a:pt x="342" y="1002"/>
                      <a:pt x="355" y="1033"/>
                    </a:cubicBezTo>
                    <a:cubicBezTo>
                      <a:pt x="298" y="1033"/>
                      <a:pt x="241" y="1033"/>
                      <a:pt x="184" y="1033"/>
                    </a:cubicBezTo>
                    <a:moveTo>
                      <a:pt x="517" y="589"/>
                    </a:moveTo>
                    <a:cubicBezTo>
                      <a:pt x="531" y="589"/>
                      <a:pt x="535" y="585"/>
                      <a:pt x="549" y="585"/>
                    </a:cubicBezTo>
                    <a:cubicBezTo>
                      <a:pt x="571" y="585"/>
                      <a:pt x="607" y="585"/>
                      <a:pt x="630" y="580"/>
                    </a:cubicBezTo>
                    <a:cubicBezTo>
                      <a:pt x="657" y="616"/>
                      <a:pt x="827" y="902"/>
                      <a:pt x="958" y="1033"/>
                    </a:cubicBezTo>
                    <a:cubicBezTo>
                      <a:pt x="907" y="1033"/>
                      <a:pt x="856" y="1033"/>
                      <a:pt x="805" y="1033"/>
                    </a:cubicBezTo>
                    <a:cubicBezTo>
                      <a:pt x="709" y="885"/>
                      <a:pt x="613" y="737"/>
                      <a:pt x="517" y="589"/>
                    </a:cubicBezTo>
                    <a:close/>
                  </a:path>
                </a:pathLst>
              </a:custGeom>
              <a:solidFill>
                <a:srgbClr val="000000"/>
              </a:solidFill>
              <a:ln>
                <a:noFill/>
              </a:ln>
            </p:spPr>
            <p:style>
              <a:lnRef idx="0"/>
              <a:fillRef idx="0"/>
              <a:effectRef idx="0"/>
              <a:fontRef idx="minor"/>
            </p:style>
          </p:sp>
          <p:sp>
            <p:nvSpPr>
              <p:cNvPr id="220" name="CustomShape 59"/>
              <p:cNvSpPr/>
              <p:nvPr/>
            </p:nvSpPr>
            <p:spPr>
              <a:xfrm>
                <a:off x="4715280" y="1784880"/>
                <a:ext cx="243000" cy="181080"/>
              </a:xfrm>
              <a:custGeom>
                <a:avLst/>
                <a:gdLst/>
                <a:ahLst/>
                <a:rect l="l" t="t" r="r" b="b"/>
                <a:pathLst>
                  <a:path w="676" h="504">
                    <a:moveTo>
                      <a:pt x="81" y="421"/>
                    </a:moveTo>
                    <a:cubicBezTo>
                      <a:pt x="77" y="435"/>
                      <a:pt x="72" y="462"/>
                      <a:pt x="72" y="467"/>
                    </a:cubicBezTo>
                    <a:cubicBezTo>
                      <a:pt x="72" y="489"/>
                      <a:pt x="90" y="503"/>
                      <a:pt x="108" y="503"/>
                    </a:cubicBezTo>
                    <a:cubicBezTo>
                      <a:pt x="126" y="503"/>
                      <a:pt x="142" y="487"/>
                      <a:pt x="149" y="476"/>
                    </a:cubicBezTo>
                    <a:cubicBezTo>
                      <a:pt x="156" y="464"/>
                      <a:pt x="167" y="431"/>
                      <a:pt x="171" y="408"/>
                    </a:cubicBezTo>
                    <a:cubicBezTo>
                      <a:pt x="176" y="390"/>
                      <a:pt x="189" y="335"/>
                      <a:pt x="194" y="308"/>
                    </a:cubicBezTo>
                    <a:cubicBezTo>
                      <a:pt x="203" y="285"/>
                      <a:pt x="207" y="258"/>
                      <a:pt x="212" y="236"/>
                    </a:cubicBezTo>
                    <a:cubicBezTo>
                      <a:pt x="225" y="190"/>
                      <a:pt x="230" y="181"/>
                      <a:pt x="261" y="136"/>
                    </a:cubicBezTo>
                    <a:cubicBezTo>
                      <a:pt x="293" y="90"/>
                      <a:pt x="342" y="32"/>
                      <a:pt x="428" y="32"/>
                    </a:cubicBezTo>
                    <a:cubicBezTo>
                      <a:pt x="491" y="32"/>
                      <a:pt x="491" y="90"/>
                      <a:pt x="491" y="109"/>
                    </a:cubicBezTo>
                    <a:cubicBezTo>
                      <a:pt x="491" y="177"/>
                      <a:pt x="446" y="299"/>
                      <a:pt x="428" y="344"/>
                    </a:cubicBezTo>
                    <a:cubicBezTo>
                      <a:pt x="414" y="376"/>
                      <a:pt x="410" y="390"/>
                      <a:pt x="410" y="408"/>
                    </a:cubicBezTo>
                    <a:cubicBezTo>
                      <a:pt x="410" y="467"/>
                      <a:pt x="459" y="503"/>
                      <a:pt x="513" y="503"/>
                    </a:cubicBezTo>
                    <a:cubicBezTo>
                      <a:pt x="626" y="503"/>
                      <a:pt x="675" y="349"/>
                      <a:pt x="675" y="331"/>
                    </a:cubicBezTo>
                    <a:cubicBezTo>
                      <a:pt x="675" y="317"/>
                      <a:pt x="662" y="317"/>
                      <a:pt x="657" y="317"/>
                    </a:cubicBezTo>
                    <a:cubicBezTo>
                      <a:pt x="639" y="317"/>
                      <a:pt x="639" y="326"/>
                      <a:pt x="635" y="335"/>
                    </a:cubicBezTo>
                    <a:cubicBezTo>
                      <a:pt x="612" y="426"/>
                      <a:pt x="563" y="471"/>
                      <a:pt x="518" y="471"/>
                    </a:cubicBezTo>
                    <a:cubicBezTo>
                      <a:pt x="495" y="471"/>
                      <a:pt x="491" y="453"/>
                      <a:pt x="491" y="431"/>
                    </a:cubicBezTo>
                    <a:cubicBezTo>
                      <a:pt x="491" y="408"/>
                      <a:pt x="495" y="394"/>
                      <a:pt x="518" y="340"/>
                    </a:cubicBezTo>
                    <a:cubicBezTo>
                      <a:pt x="531" y="308"/>
                      <a:pt x="576" y="190"/>
                      <a:pt x="576" y="127"/>
                    </a:cubicBezTo>
                    <a:cubicBezTo>
                      <a:pt x="576" y="18"/>
                      <a:pt x="491" y="0"/>
                      <a:pt x="432" y="0"/>
                    </a:cubicBezTo>
                    <a:cubicBezTo>
                      <a:pt x="338" y="0"/>
                      <a:pt x="275" y="59"/>
                      <a:pt x="243" y="104"/>
                    </a:cubicBezTo>
                    <a:cubicBezTo>
                      <a:pt x="234" y="27"/>
                      <a:pt x="171" y="0"/>
                      <a:pt x="126" y="0"/>
                    </a:cubicBezTo>
                    <a:cubicBezTo>
                      <a:pt x="77" y="0"/>
                      <a:pt x="54" y="36"/>
                      <a:pt x="36" y="59"/>
                    </a:cubicBezTo>
                    <a:cubicBezTo>
                      <a:pt x="14" y="104"/>
                      <a:pt x="0" y="163"/>
                      <a:pt x="0" y="172"/>
                    </a:cubicBezTo>
                    <a:cubicBezTo>
                      <a:pt x="0" y="186"/>
                      <a:pt x="14" y="186"/>
                      <a:pt x="18" y="186"/>
                    </a:cubicBezTo>
                    <a:cubicBezTo>
                      <a:pt x="32" y="186"/>
                      <a:pt x="32" y="181"/>
                      <a:pt x="41" y="154"/>
                    </a:cubicBezTo>
                    <a:cubicBezTo>
                      <a:pt x="59" y="86"/>
                      <a:pt x="77" y="32"/>
                      <a:pt x="122" y="32"/>
                    </a:cubicBezTo>
                    <a:cubicBezTo>
                      <a:pt x="149" y="32"/>
                      <a:pt x="158" y="54"/>
                      <a:pt x="158" y="86"/>
                    </a:cubicBezTo>
                    <a:cubicBezTo>
                      <a:pt x="158" y="109"/>
                      <a:pt x="147" y="147"/>
                      <a:pt x="140" y="177"/>
                    </a:cubicBezTo>
                    <a:cubicBezTo>
                      <a:pt x="133" y="206"/>
                      <a:pt x="122" y="254"/>
                      <a:pt x="117" y="276"/>
                    </a:cubicBezTo>
                    <a:cubicBezTo>
                      <a:pt x="105" y="325"/>
                      <a:pt x="93" y="373"/>
                      <a:pt x="81" y="421"/>
                    </a:cubicBezTo>
                    <a:close/>
                  </a:path>
                </a:pathLst>
              </a:custGeom>
              <a:solidFill>
                <a:srgbClr val="000000"/>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112680" y="486000"/>
            <a:ext cx="7293600" cy="841680"/>
          </a:xfrm>
          <a:prstGeom prst="rect">
            <a:avLst/>
          </a:prstGeom>
          <a:noFill/>
          <a:ln w="12600">
            <a:noFill/>
          </a:ln>
        </p:spPr>
        <p:style>
          <a:lnRef idx="0"/>
          <a:fillRef idx="0"/>
          <a:effectRef idx="0"/>
          <a:fontRef idx="minor"/>
        </p:style>
        <p:txBody>
          <a:bodyPr lIns="90000" rIns="90000" tIns="45000" bIns="45000">
            <a:noAutofit/>
          </a:bodyPr>
          <a:p>
            <a:pPr>
              <a:lnSpc>
                <a:spcPct val="100000"/>
              </a:lnSpc>
            </a:pPr>
            <a:r>
              <a:rPr b="1" lang="ru-RU" sz="2800" spc="-1" strike="noStrike">
                <a:solidFill>
                  <a:srgbClr val="000000"/>
                </a:solidFill>
                <a:latin typeface="Futura Bk BT"/>
                <a:ea typeface="Futura"/>
              </a:rPr>
              <a:t>Discrete state space vs. Continuous state space</a:t>
            </a:r>
            <a:endParaRPr b="0" lang="en-US" sz="2800" spc="-1" strike="noStrike">
              <a:latin typeface="Arial"/>
            </a:endParaRPr>
          </a:p>
        </p:txBody>
      </p:sp>
      <p:pic>
        <p:nvPicPr>
          <p:cNvPr id="222" name="" descr=""/>
          <p:cNvPicPr/>
          <p:nvPr/>
        </p:nvPicPr>
        <p:blipFill>
          <a:blip r:embed="rId1"/>
          <a:stretch/>
        </p:blipFill>
        <p:spPr>
          <a:xfrm>
            <a:off x="548640" y="2058120"/>
            <a:ext cx="11246760" cy="35553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19503</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2018-03-07T16:09:06Z</dcterms:created>
  <dc:creator>Danil Petrushin</dc:creator>
  <dc:description/>
  <dc:language>en-US</dc:language>
  <cp:lastModifiedBy/>
  <dcterms:modified xsi:type="dcterms:W3CDTF">2023-03-28T13:30:53Z</dcterms:modified>
  <cp:revision>312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vt:i4>
  </property>
</Properties>
</file>